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5" r:id="rId2"/>
    <p:sldId id="286" r:id="rId3"/>
    <p:sldId id="256" r:id="rId4"/>
    <p:sldId id="258" r:id="rId5"/>
    <p:sldId id="259" r:id="rId6"/>
    <p:sldId id="260" r:id="rId7"/>
    <p:sldId id="298" r:id="rId8"/>
    <p:sldId id="301" r:id="rId9"/>
    <p:sldId id="257" r:id="rId10"/>
    <p:sldId id="276" r:id="rId11"/>
    <p:sldId id="261" r:id="rId12"/>
    <p:sldId id="277" r:id="rId13"/>
    <p:sldId id="264" r:id="rId14"/>
    <p:sldId id="280" r:id="rId15"/>
    <p:sldId id="278" r:id="rId16"/>
    <p:sldId id="287" r:id="rId17"/>
    <p:sldId id="288" r:id="rId18"/>
    <p:sldId id="289" r:id="rId19"/>
    <p:sldId id="267" r:id="rId20"/>
    <p:sldId id="282" r:id="rId21"/>
    <p:sldId id="283" r:id="rId22"/>
    <p:sldId id="281" r:id="rId23"/>
    <p:sldId id="265" r:id="rId24"/>
    <p:sldId id="284" r:id="rId25"/>
    <p:sldId id="290" r:id="rId26"/>
    <p:sldId id="268" r:id="rId27"/>
    <p:sldId id="295" r:id="rId28"/>
    <p:sldId id="271" r:id="rId29"/>
    <p:sldId id="274" r:id="rId30"/>
    <p:sldId id="296" r:id="rId31"/>
    <p:sldId id="297" r:id="rId32"/>
    <p:sldId id="272" r:id="rId33"/>
    <p:sldId id="294" r:id="rId34"/>
    <p:sldId id="302" r:id="rId35"/>
    <p:sldId id="300" r:id="rId36"/>
    <p:sldId id="292" r:id="rId37"/>
    <p:sldId id="291" r:id="rId38"/>
    <p:sldId id="299" r:id="rId39"/>
  </p:sldIdLst>
  <p:sldSz cx="12192000" cy="6858000"/>
  <p:notesSz cx="6858000" cy="9144000"/>
  <p:embeddedFontLst>
    <p:embeddedFont>
      <p:font typeface="맑은 고딕" panose="020B0503020000020004" pitchFamily="50" charset="-127"/>
      <p:regular r:id="rId40"/>
      <p:bold r:id="rId41"/>
    </p:embeddedFont>
    <p:embeddedFont>
      <p:font typeface="AppleSDGothicNeoR00" panose="020B0600000101010101" charset="-127"/>
      <p:regular r:id="rId42"/>
    </p:embeddedFont>
    <p:embeddedFont>
      <p:font typeface="AppleSDGothicNeoB00" panose="020B0600000101010101" charset="-127"/>
      <p:regular r:id="rId43"/>
    </p:embeddedFont>
    <p:embeddedFont>
      <p:font typeface="AppleSDGothicNeoM00" panose="020B0600000101010101" charset="-127"/>
      <p:regular r:id="rId44"/>
    </p:embeddedFont>
    <p:embeddedFont>
      <p:font typeface="AppleSDGothicNeoL00" panose="020B0600000101010101" charset="-127"/>
      <p:regular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BFBFBF"/>
    <a:srgbClr val="F2A068"/>
    <a:srgbClr val="F8CBAD"/>
    <a:srgbClr val="9FB8DD"/>
    <a:srgbClr val="D2DEEF"/>
    <a:srgbClr val="FFE8CB"/>
    <a:srgbClr val="F8BE4A"/>
    <a:srgbClr val="FF99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28B7C-362F-4D57-8C21-B81BA1C6C0BE}" v="280" dt="2019-10-01T01:40:06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ach Cacka" userId="89a14b3d50aacca0" providerId="LiveId" clId="{22228B7C-362F-4D57-8C21-B81BA1C6C0BE}"/>
    <pc:docChg chg="undo custSel addSld delSld modSld sldOrd">
      <pc:chgData name="Roach Cacka" userId="89a14b3d50aacca0" providerId="LiveId" clId="{22228B7C-362F-4D57-8C21-B81BA1C6C0BE}" dt="2019-10-01T01:40:09.730" v="2492" actId="113"/>
      <pc:docMkLst>
        <pc:docMk/>
      </pc:docMkLst>
      <pc:sldChg chg="addSp delSp modSp">
        <pc:chgData name="Roach Cacka" userId="89a14b3d50aacca0" providerId="LiveId" clId="{22228B7C-362F-4D57-8C21-B81BA1C6C0BE}" dt="2019-09-30T23:51:36.716" v="2246" actId="1036"/>
        <pc:sldMkLst>
          <pc:docMk/>
          <pc:sldMk cId="3444516681" sldId="257"/>
        </pc:sldMkLst>
        <pc:spChg chg="mod">
          <ac:chgData name="Roach Cacka" userId="89a14b3d50aacca0" providerId="LiveId" clId="{22228B7C-362F-4D57-8C21-B81BA1C6C0BE}" dt="2019-09-30T23:50:00.815" v="2051"/>
          <ac:spMkLst>
            <pc:docMk/>
            <pc:sldMk cId="3444516681" sldId="257"/>
            <ac:spMk id="12" creationId="{88550322-FEEF-4F4A-B5E2-8A8FB8CB01C1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3" creationId="{BD19D5ED-244A-46CC-BB71-FF3ECF2BAC09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4" creationId="{5B89EDBD-9158-4B06-8C97-3EB326681940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5" creationId="{4EEB7272-340C-409D-A7FC-791CEFD2E5EF}"/>
          </ac:spMkLst>
        </pc:spChg>
        <pc:spChg chg="mod">
          <ac:chgData name="Roach Cacka" userId="89a14b3d50aacca0" providerId="LiveId" clId="{22228B7C-362F-4D57-8C21-B81BA1C6C0BE}" dt="2019-09-30T23:50:11.997" v="2052" actId="1076"/>
          <ac:spMkLst>
            <pc:docMk/>
            <pc:sldMk cId="3444516681" sldId="257"/>
            <ac:spMk id="17" creationId="{94518865-3434-4ABE-ADB2-F3995617DE9B}"/>
          </ac:spMkLst>
        </pc:spChg>
        <pc:spChg chg="mod">
          <ac:chgData name="Roach Cacka" userId="89a14b3d50aacca0" providerId="LiveId" clId="{22228B7C-362F-4D57-8C21-B81BA1C6C0BE}" dt="2019-09-30T23:50:55.966" v="2145" actId="1076"/>
          <ac:spMkLst>
            <pc:docMk/>
            <pc:sldMk cId="3444516681" sldId="257"/>
            <ac:spMk id="18" creationId="{E4346158-BC6A-4770-B21B-ABBDB627CAE2}"/>
          </ac:spMkLst>
        </pc:spChg>
        <pc:spChg chg="mod">
          <ac:chgData name="Roach Cacka" userId="89a14b3d50aacca0" providerId="LiveId" clId="{22228B7C-362F-4D57-8C21-B81BA1C6C0BE}" dt="2019-09-30T23:51:21.799" v="2241"/>
          <ac:spMkLst>
            <pc:docMk/>
            <pc:sldMk cId="3444516681" sldId="257"/>
            <ac:spMk id="19" creationId="{0E10A40C-AAC2-4C62-AA62-B07A88520CCA}"/>
          </ac:spMkLst>
        </pc:spChg>
        <pc:spChg chg="mod">
          <ac:chgData name="Roach Cacka" userId="89a14b3d50aacca0" providerId="LiveId" clId="{22228B7C-362F-4D57-8C21-B81BA1C6C0BE}" dt="2019-09-30T23:51:36.716" v="2246" actId="1036"/>
          <ac:spMkLst>
            <pc:docMk/>
            <pc:sldMk cId="3444516681" sldId="257"/>
            <ac:spMk id="20" creationId="{A6AF4A2C-B818-43DB-B9AC-28B794D72AE3}"/>
          </ac:spMkLst>
        </pc:spChg>
        <pc:spChg chg="mod">
          <ac:chgData name="Roach Cacka" userId="89a14b3d50aacca0" providerId="LiveId" clId="{22228B7C-362F-4D57-8C21-B81BA1C6C0BE}" dt="2019-09-30T23:50:18.886" v="2053" actId="1076"/>
          <ac:spMkLst>
            <pc:docMk/>
            <pc:sldMk cId="3444516681" sldId="257"/>
            <ac:spMk id="22" creationId="{2D58CF38-C5C3-40AE-BA34-13D0A0FCBA2B}"/>
          </ac:spMkLst>
        </pc:spChg>
        <pc:spChg chg="del">
          <ac:chgData name="Roach Cacka" userId="89a14b3d50aacca0" providerId="LiveId" clId="{22228B7C-362F-4D57-8C21-B81BA1C6C0BE}" dt="2019-09-30T23:51:30.426" v="2244" actId="478"/>
          <ac:spMkLst>
            <pc:docMk/>
            <pc:sldMk cId="3444516681" sldId="257"/>
            <ac:spMk id="23" creationId="{A8CBB618-5712-4105-A61B-1377E84645DB}"/>
          </ac:spMkLst>
        </pc:spChg>
        <pc:spChg chg="del">
          <ac:chgData name="Roach Cacka" userId="89a14b3d50aacca0" providerId="LiveId" clId="{22228B7C-362F-4D57-8C21-B81BA1C6C0BE}" dt="2019-09-30T23:51:30.426" v="2244" actId="478"/>
          <ac:spMkLst>
            <pc:docMk/>
            <pc:sldMk cId="3444516681" sldId="257"/>
            <ac:spMk id="24" creationId="{9AA58F3F-D43A-4419-BE17-3493D8796377}"/>
          </ac:spMkLst>
        </pc:spChg>
        <pc:spChg chg="add mod">
          <ac:chgData name="Roach Cacka" userId="89a14b3d50aacca0" providerId="LiveId" clId="{22228B7C-362F-4D57-8C21-B81BA1C6C0BE}" dt="2019-09-30T23:50:35.659" v="2069" actId="1035"/>
          <ac:spMkLst>
            <pc:docMk/>
            <pc:sldMk cId="3444516681" sldId="257"/>
            <ac:spMk id="25" creationId="{E5156FEE-D447-4B95-BA38-FC77154EAD36}"/>
          </ac:spMkLst>
        </pc:spChg>
        <pc:cxnChg chg="mod">
          <ac:chgData name="Roach Cacka" userId="89a14b3d50aacca0" providerId="LiveId" clId="{22228B7C-362F-4D57-8C21-B81BA1C6C0BE}" dt="2019-09-30T23:50:23.985" v="2054" actId="1076"/>
          <ac:cxnSpMkLst>
            <pc:docMk/>
            <pc:sldMk cId="3444516681" sldId="257"/>
            <ac:cxnSpMk id="16" creationId="{C873D08E-9983-4D98-B17F-69C041BCA881}"/>
          </ac:cxnSpMkLst>
        </pc:cxnChg>
        <pc:cxnChg chg="del">
          <ac:chgData name="Roach Cacka" userId="89a14b3d50aacca0" providerId="LiveId" clId="{22228B7C-362F-4D57-8C21-B81BA1C6C0BE}" dt="2019-09-30T23:51:28.426" v="2243" actId="478"/>
          <ac:cxnSpMkLst>
            <pc:docMk/>
            <pc:sldMk cId="3444516681" sldId="257"/>
            <ac:cxnSpMk id="21" creationId="{9A1C2CC3-F2B5-4609-AFA9-8A57E7222A25}"/>
          </ac:cxnSpMkLst>
        </pc:cxnChg>
      </pc:sldChg>
      <pc:sldChg chg="addSp delSp modSp">
        <pc:chgData name="Roach Cacka" userId="89a14b3d50aacca0" providerId="LiveId" clId="{22228B7C-362F-4D57-8C21-B81BA1C6C0BE}" dt="2019-09-25T06:21:18.022" v="562"/>
        <pc:sldMkLst>
          <pc:docMk/>
          <pc:sldMk cId="3031501596" sldId="259"/>
        </pc:sldMkLst>
        <pc:spChg chg="mod">
          <ac:chgData name="Roach Cacka" userId="89a14b3d50aacca0" providerId="LiveId" clId="{22228B7C-362F-4D57-8C21-B81BA1C6C0BE}" dt="2019-09-25T05:35:33.811" v="352"/>
          <ac:spMkLst>
            <pc:docMk/>
            <pc:sldMk cId="3031501596" sldId="259"/>
            <ac:spMk id="24" creationId="{1CFFEA18-C1F0-46E6-A1F8-E9B31FA543B3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3" creationId="{79208F88-F6C9-40D7-A5B9-EBF89F7E8C0E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4" creationId="{483B8BB4-1347-40E8-A678-C73154250919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5" creationId="{9AB720D7-E8D6-4288-ADC4-6FEEB6E4D82E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6" creationId="{C49F776F-8917-41EA-899A-E41C37EAE539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7" creationId="{97A9B208-6B2D-46CF-A668-3A12DD6F0D51}"/>
          </ac:spMkLst>
        </pc:spChg>
        <pc:spChg chg="add mod">
          <ac:chgData name="Roach Cacka" userId="89a14b3d50aacca0" providerId="LiveId" clId="{22228B7C-362F-4D57-8C21-B81BA1C6C0BE}" dt="2019-09-25T05:37:17.014" v="436" actId="1076"/>
          <ac:spMkLst>
            <pc:docMk/>
            <pc:sldMk cId="3031501596" sldId="259"/>
            <ac:spMk id="38" creationId="{DA285990-ED3C-41A3-A290-6CAEAD2EDCDE}"/>
          </ac:spMkLst>
        </pc:spChg>
        <pc:grpChg chg="mod">
          <ac:chgData name="Roach Cacka" userId="89a14b3d50aacca0" providerId="LiveId" clId="{22228B7C-362F-4D57-8C21-B81BA1C6C0BE}" dt="2019-09-25T03:49:05.329" v="238" actId="1076"/>
          <ac:grpSpMkLst>
            <pc:docMk/>
            <pc:sldMk cId="3031501596" sldId="259"/>
            <ac:grpSpMk id="19" creationId="{60CE71E9-E923-4744-9DBB-C7FDF3036BFA}"/>
          </ac:grpSpMkLst>
        </pc:grpChg>
        <pc:grpChg chg="del mod">
          <ac:chgData name="Roach Cacka" userId="89a14b3d50aacca0" providerId="LiveId" clId="{22228B7C-362F-4D57-8C21-B81BA1C6C0BE}" dt="2019-09-25T06:21:18.022" v="562"/>
          <ac:grpSpMkLst>
            <pc:docMk/>
            <pc:sldMk cId="3031501596" sldId="259"/>
            <ac:grpSpMk id="29" creationId="{B0507C05-5D71-47C2-B11B-6D5BE5F87C3E}"/>
          </ac:grpSpMkLst>
        </pc:grpChg>
      </pc:sldChg>
      <pc:sldChg chg="addSp delSp modSp add setBg">
        <pc:chgData name="Roach Cacka" userId="89a14b3d50aacca0" providerId="LiveId" clId="{22228B7C-362F-4D57-8C21-B81BA1C6C0BE}" dt="2019-09-25T05:43:02.405" v="464" actId="14100"/>
        <pc:sldMkLst>
          <pc:docMk/>
          <pc:sldMk cId="1167192767" sldId="260"/>
        </pc:sldMkLst>
        <pc:spChg chg="del">
          <ac:chgData name="Roach Cacka" userId="89a14b3d50aacca0" providerId="LiveId" clId="{22228B7C-362F-4D57-8C21-B81BA1C6C0BE}" dt="2019-09-25T03:49:11.768" v="240" actId="478"/>
          <ac:spMkLst>
            <pc:docMk/>
            <pc:sldMk cId="1167192767" sldId="260"/>
            <ac:spMk id="2" creationId="{74F91F96-69DA-419A-A4A4-91AB2F4D0133}"/>
          </ac:spMkLst>
        </pc:spChg>
        <pc:spChg chg="del">
          <ac:chgData name="Roach Cacka" userId="89a14b3d50aacca0" providerId="LiveId" clId="{22228B7C-362F-4D57-8C21-B81BA1C6C0BE}" dt="2019-09-25T03:49:11.768" v="240" actId="478"/>
          <ac:spMkLst>
            <pc:docMk/>
            <pc:sldMk cId="1167192767" sldId="260"/>
            <ac:spMk id="3" creationId="{987EA7AF-7A7D-4527-B3E4-983A50A66690}"/>
          </ac:spMkLst>
        </pc:spChg>
        <pc:spChg chg="add mod">
          <ac:chgData name="Roach Cacka" userId="89a14b3d50aacca0" providerId="LiveId" clId="{22228B7C-362F-4D57-8C21-B81BA1C6C0BE}" dt="2019-09-25T05:40:39.170" v="439" actId="1076"/>
          <ac:spMkLst>
            <pc:docMk/>
            <pc:sldMk cId="1167192767" sldId="260"/>
            <ac:spMk id="4" creationId="{75336A59-D914-4E8E-A124-56E7DB33497B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9" creationId="{CB0E2E6E-4B1B-4C1A-A479-BFBA2DBA3844}"/>
          </ac:spMkLst>
        </pc:spChg>
        <pc:spChg chg="add del mod">
          <ac:chgData name="Roach Cacka" userId="89a14b3d50aacca0" providerId="LiveId" clId="{22228B7C-362F-4D57-8C21-B81BA1C6C0BE}" dt="2019-09-25T05:33:55.753" v="253" actId="478"/>
          <ac:spMkLst>
            <pc:docMk/>
            <pc:sldMk cId="1167192767" sldId="260"/>
            <ac:spMk id="10" creationId="{0DBBF9EF-AEF5-4EAF-908F-9FB4296DC1E4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26" creationId="{4DA1553E-6A5D-4E96-ACA3-239278995A74}"/>
          </ac:spMkLst>
        </pc:spChg>
        <pc:spChg chg="mod">
          <ac:chgData name="Roach Cacka" userId="89a14b3d50aacca0" providerId="LiveId" clId="{22228B7C-362F-4D57-8C21-B81BA1C6C0BE}" dt="2019-09-25T05:36:27.987" v="389"/>
          <ac:spMkLst>
            <pc:docMk/>
            <pc:sldMk cId="1167192767" sldId="260"/>
            <ac:spMk id="29" creationId="{C9F237D8-CDFD-4982-9AEA-10C3C68DC2FB}"/>
          </ac:spMkLst>
        </pc:spChg>
        <pc:spChg chg="mod">
          <ac:chgData name="Roach Cacka" userId="89a14b3d50aacca0" providerId="LiveId" clId="{22228B7C-362F-4D57-8C21-B81BA1C6C0BE}" dt="2019-09-25T05:34:36.410" v="289" actId="6549"/>
          <ac:spMkLst>
            <pc:docMk/>
            <pc:sldMk cId="1167192767" sldId="260"/>
            <ac:spMk id="30" creationId="{86D9A8B3-D92B-48B4-844A-2F5A2187C990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1" creationId="{9C9BC2E0-D6C3-461B-BAC5-C1384CAF62AC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2" creationId="{EDC9A71F-F502-460C-BAE3-1049329E391B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3" creationId="{D7EFD3FA-BC6B-456B-B4E5-029960AE88FC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4" creationId="{984B03ED-FB6A-49F6-863C-0527092FCC0A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5" creationId="{F95613C8-371C-4123-A763-BF9B5A5123B4}"/>
          </ac:spMkLst>
        </pc:spChg>
        <pc:spChg chg="add mod">
          <ac:chgData name="Roach Cacka" userId="89a14b3d50aacca0" providerId="LiveId" clId="{22228B7C-362F-4D57-8C21-B81BA1C6C0BE}" dt="2019-09-25T05:43:02.405" v="464" actId="14100"/>
          <ac:spMkLst>
            <pc:docMk/>
            <pc:sldMk cId="1167192767" sldId="260"/>
            <ac:spMk id="36" creationId="{4788020E-66D7-43A5-B2B6-D92C9CF9B94C}"/>
          </ac:spMkLst>
        </pc:spChg>
        <pc:spChg chg="add del mod">
          <ac:chgData name="Roach Cacka" userId="89a14b3d50aacca0" providerId="LiveId" clId="{22228B7C-362F-4D57-8C21-B81BA1C6C0BE}" dt="2019-09-25T05:34:47.579" v="291" actId="478"/>
          <ac:spMkLst>
            <pc:docMk/>
            <pc:sldMk cId="1167192767" sldId="260"/>
            <ac:spMk id="37" creationId="{19CD9EA1-57D4-48EF-88FA-7E24113CCC31}"/>
          </ac:spMkLst>
        </pc:spChg>
        <pc:spChg chg="mod">
          <ac:chgData name="Roach Cacka" userId="89a14b3d50aacca0" providerId="LiveId" clId="{22228B7C-362F-4D57-8C21-B81BA1C6C0BE}" dt="2019-09-25T05:36:34.439" v="403"/>
          <ac:spMkLst>
            <pc:docMk/>
            <pc:sldMk cId="1167192767" sldId="260"/>
            <ac:spMk id="40" creationId="{C31D010F-18A4-45FA-85B5-E2C8D9A2527D}"/>
          </ac:spMkLst>
        </pc:spChg>
        <pc:spChg chg="add del mod">
          <ac:chgData name="Roach Cacka" userId="89a14b3d50aacca0" providerId="LiveId" clId="{22228B7C-362F-4D57-8C21-B81BA1C6C0BE}" dt="2019-09-25T05:35:07.211" v="322" actId="478"/>
          <ac:spMkLst>
            <pc:docMk/>
            <pc:sldMk cId="1167192767" sldId="260"/>
            <ac:spMk id="42" creationId="{39040362-7C1B-4EEA-B55D-B6FD6DB0888E}"/>
          </ac:spMkLst>
        </pc:spChg>
        <pc:spChg chg="mod">
          <ac:chgData name="Roach Cacka" userId="89a14b3d50aacca0" providerId="LiveId" clId="{22228B7C-362F-4D57-8C21-B81BA1C6C0BE}" dt="2019-09-25T05:36:39.191" v="413"/>
          <ac:spMkLst>
            <pc:docMk/>
            <pc:sldMk cId="1167192767" sldId="260"/>
            <ac:spMk id="45" creationId="{6F0F622F-3518-489E-A05F-56CD247AF23D}"/>
          </ac:spMkLst>
        </pc:spChg>
        <pc:spChg chg="mod">
          <ac:chgData name="Roach Cacka" userId="89a14b3d50aacca0" providerId="LiveId" clId="{22228B7C-362F-4D57-8C21-B81BA1C6C0BE}" dt="2019-09-25T05:35:51.173" v="375"/>
          <ac:spMkLst>
            <pc:docMk/>
            <pc:sldMk cId="1167192767" sldId="260"/>
            <ac:spMk id="49" creationId="{96CC86A2-E8FC-4C09-AC4F-F9580FA42580}"/>
          </ac:spMkLst>
        </pc:spChg>
        <pc:spChg chg="mod">
          <ac:chgData name="Roach Cacka" userId="89a14b3d50aacca0" providerId="LiveId" clId="{22228B7C-362F-4D57-8C21-B81BA1C6C0BE}" dt="2019-09-25T05:36:56.112" v="431"/>
          <ac:spMkLst>
            <pc:docMk/>
            <pc:sldMk cId="1167192767" sldId="260"/>
            <ac:spMk id="53" creationId="{6900C89B-871B-4972-9B9E-A823DEDF9A1D}"/>
          </ac:spMkLst>
        </pc:spChg>
        <pc:spChg chg="mod">
          <ac:chgData name="Roach Cacka" userId="89a14b3d50aacca0" providerId="LiveId" clId="{22228B7C-362F-4D57-8C21-B81BA1C6C0BE}" dt="2019-09-25T05:36:57.237" v="434" actId="20577"/>
          <ac:spMkLst>
            <pc:docMk/>
            <pc:sldMk cId="1167192767" sldId="260"/>
            <ac:spMk id="57" creationId="{C3A5A2FA-A0AC-4F51-9FCE-5AB32A02B729}"/>
          </ac:spMkLst>
        </pc:s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5" creationId="{ECC6D830-2912-46B5-8442-70DC9AC41C74}"/>
          </ac:grpSpMkLst>
        </pc:gr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11" creationId="{FBE35FFE-4AC5-4A96-9ED6-51B395411FA4}"/>
          </ac:grpSpMkLst>
        </pc:gr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14" creationId="{A4993FA0-EBED-4F44-83FA-484EDDB2DC95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17" creationId="{49D15BDC-DBBD-446A-AF56-350029C12353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0" creationId="{2BF517B4-6108-443B-A6F8-E326FD892305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3" creationId="{28C58738-B704-43D4-94EE-8C2D54FB3CF2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7" creationId="{03677BDB-8EFE-4609-87AA-20A7A82BA053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38" creationId="{A0C4E59B-B206-466B-82D9-0B6D9CFF1C3B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43" creationId="{8BFBFD4D-EDEA-41D5-AB60-C75F5837FC8F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47" creationId="{A2F2A23C-CACD-4465-9575-A4DC4CD66FCA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51" creationId="{CC08D46E-B725-4136-A3B3-84212CA5BA59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55" creationId="{7C5D7AB9-7FE6-4927-87C3-5290674CAFF2}"/>
          </ac:grpSpMkLst>
        </pc:grpChg>
      </pc:sldChg>
      <pc:sldChg chg="addSp delSp modSp add setBg">
        <pc:chgData name="Roach Cacka" userId="89a14b3d50aacca0" providerId="LiveId" clId="{22228B7C-362F-4D57-8C21-B81BA1C6C0BE}" dt="2019-09-30T23:56:59.315" v="2357"/>
        <pc:sldMkLst>
          <pc:docMk/>
          <pc:sldMk cId="3538516109" sldId="261"/>
        </pc:sldMkLst>
        <pc:spChg chg="del">
          <ac:chgData name="Roach Cacka" userId="89a14b3d50aacca0" providerId="LiveId" clId="{22228B7C-362F-4D57-8C21-B81BA1C6C0BE}" dt="2019-09-25T05:41:49.574" v="441" actId="478"/>
          <ac:spMkLst>
            <pc:docMk/>
            <pc:sldMk cId="3538516109" sldId="261"/>
            <ac:spMk id="2" creationId="{9A360894-B8E8-4E3C-BCC5-9CEAFA8AB504}"/>
          </ac:spMkLst>
        </pc:spChg>
        <pc:spChg chg="del">
          <ac:chgData name="Roach Cacka" userId="89a14b3d50aacca0" providerId="LiveId" clId="{22228B7C-362F-4D57-8C21-B81BA1C6C0BE}" dt="2019-09-25T05:41:49.574" v="441" actId="478"/>
          <ac:spMkLst>
            <pc:docMk/>
            <pc:sldMk cId="3538516109" sldId="261"/>
            <ac:spMk id="3" creationId="{A5D713F0-99B0-45F8-8AC1-4FEF52821DCA}"/>
          </ac:spMkLst>
        </pc:spChg>
        <pc:spChg chg="add mod">
          <ac:chgData name="Roach Cacka" userId="89a14b3d50aacca0" providerId="LiveId" clId="{22228B7C-362F-4D57-8C21-B81BA1C6C0BE}" dt="2019-09-25T05:42:19.915" v="443" actId="1076"/>
          <ac:spMkLst>
            <pc:docMk/>
            <pc:sldMk cId="3538516109" sldId="261"/>
            <ac:spMk id="4" creationId="{12A40A15-6758-47DA-9A33-C6BF2E8EFAB9}"/>
          </ac:spMkLst>
        </pc:spChg>
        <pc:spChg chg="add mod">
          <ac:chgData name="Roach Cacka" userId="89a14b3d50aacca0" providerId="LiveId" clId="{22228B7C-362F-4D57-8C21-B81BA1C6C0BE}" dt="2019-09-25T05:42:19.915" v="443" actId="1076"/>
          <ac:spMkLst>
            <pc:docMk/>
            <pc:sldMk cId="3538516109" sldId="261"/>
            <ac:spMk id="6" creationId="{B6FB4E6D-A7AA-4592-ABB1-F7844358B73A}"/>
          </ac:spMkLst>
        </pc:spChg>
        <pc:spChg chg="add mod">
          <ac:chgData name="Roach Cacka" userId="89a14b3d50aacca0" providerId="LiveId" clId="{22228B7C-362F-4D57-8C21-B81BA1C6C0BE}" dt="2019-09-25T06:26:39.744" v="648" actId="1076"/>
          <ac:spMkLst>
            <pc:docMk/>
            <pc:sldMk cId="3538516109" sldId="261"/>
            <ac:spMk id="7" creationId="{E5EF02FB-2FA7-4096-AB54-4DC979B0C535}"/>
          </ac:spMkLst>
        </pc:spChg>
        <pc:spChg chg="add mod">
          <ac:chgData name="Roach Cacka" userId="89a14b3d50aacca0" providerId="LiveId" clId="{22228B7C-362F-4D57-8C21-B81BA1C6C0BE}" dt="2019-09-25T05:43:18.994" v="465" actId="14100"/>
          <ac:spMkLst>
            <pc:docMk/>
            <pc:sldMk cId="3538516109" sldId="261"/>
            <ac:spMk id="8" creationId="{97AFA68D-FECA-462E-AB57-5ED06532D6BE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9" creationId="{E7D58E36-BE74-4A41-9CFE-1FA611CC84F2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1" creationId="{40C2B9BF-255C-4621-B8C4-9D3E96FC0FA3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2" creationId="{B8670960-3C01-48CB-9E47-7BEF06A18786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3" creationId="{6DA4706F-897B-43D8-914C-48832CE374F5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4" creationId="{8F3E9640-938A-42E2-8C56-88654A3FDBB8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6" creationId="{8EAAD40B-83D1-4C5F-8B6E-1684908C36A7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7" creationId="{2729D0CB-C18C-4E60-B9BB-F8F54E58400B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8" creationId="{B69425AC-BC99-423F-B36D-EFB6C106D926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9" creationId="{31A96324-95CC-4B56-8E5F-537DA0C36282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1" creationId="{566A272A-1C00-4FE7-8AE2-4FF05CB20B1D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2" creationId="{D5DBFDA0-D322-41ED-BBA7-30262B3373BE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3" creationId="{ECF80152-F91B-4A23-BFEB-1781A8C178C8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4" creationId="{7145D751-32D7-44B3-9625-A2BA77684C20}"/>
          </ac:spMkLst>
        </pc:spChg>
        <pc:spChg chg="add mod">
          <ac:chgData name="Roach Cacka" userId="89a14b3d50aacca0" providerId="LiveId" clId="{22228B7C-362F-4D57-8C21-B81BA1C6C0BE}" dt="2019-09-30T23:56:59.315" v="2357"/>
          <ac:spMkLst>
            <pc:docMk/>
            <pc:sldMk cId="3538516109" sldId="261"/>
            <ac:spMk id="25" creationId="{084F99D1-F575-46B9-BBA4-0EE1089ADF10}"/>
          </ac:spMkLst>
        </pc:spChg>
        <pc:spChg chg="add mod">
          <ac:chgData name="Roach Cacka" userId="89a14b3d50aacca0" providerId="LiveId" clId="{22228B7C-362F-4D57-8C21-B81BA1C6C0BE}" dt="2019-09-25T06:27:58.848" v="680" actId="14100"/>
          <ac:spMkLst>
            <pc:docMk/>
            <pc:sldMk cId="3538516109" sldId="261"/>
            <ac:spMk id="26" creationId="{13BE43E7-A822-45EF-9C4B-58C2C3C5D7CB}"/>
          </ac:spMkLst>
        </pc:spChg>
        <pc:spChg chg="add del mod">
          <ac:chgData name="Roach Cacka" userId="89a14b3d50aacca0" providerId="LiveId" clId="{22228B7C-362F-4D57-8C21-B81BA1C6C0BE}" dt="2019-09-25T06:27:55.014" v="679" actId="14100"/>
          <ac:spMkLst>
            <pc:docMk/>
            <pc:sldMk cId="3538516109" sldId="261"/>
            <ac:spMk id="27" creationId="{EDC35F52-A516-4210-B1E8-7408C22C2816}"/>
          </ac:spMkLst>
        </pc:spChg>
        <pc:spChg chg="add del mod">
          <ac:chgData name="Roach Cacka" userId="89a14b3d50aacca0" providerId="LiveId" clId="{22228B7C-362F-4D57-8C21-B81BA1C6C0BE}" dt="2019-09-25T06:21:35.220" v="565" actId="478"/>
          <ac:spMkLst>
            <pc:docMk/>
            <pc:sldMk cId="3538516109" sldId="261"/>
            <ac:spMk id="28" creationId="{0FE34A21-30B2-446C-BC49-0E16058370FE}"/>
          </ac:spMkLst>
        </pc:spChg>
        <pc:spChg chg="del">
          <ac:chgData name="Roach Cacka" userId="89a14b3d50aacca0" providerId="LiveId" clId="{22228B7C-362F-4D57-8C21-B81BA1C6C0BE}" dt="2019-09-25T06:21:58.816" v="568"/>
          <ac:spMkLst>
            <pc:docMk/>
            <pc:sldMk cId="3538516109" sldId="261"/>
            <ac:spMk id="31" creationId="{2F5BD1CB-286D-4A60-BC5C-6D239F2C6CC2}"/>
          </ac:spMkLst>
        </pc:spChg>
        <pc:spChg chg="mod">
          <ac:chgData name="Roach Cacka" userId="89a14b3d50aacca0" providerId="LiveId" clId="{22228B7C-362F-4D57-8C21-B81BA1C6C0BE}" dt="2019-09-25T06:29:30.280" v="758"/>
          <ac:spMkLst>
            <pc:docMk/>
            <pc:sldMk cId="3538516109" sldId="261"/>
            <ac:spMk id="32" creationId="{051B4E9A-8EF7-495A-9373-3EC33DC719C1}"/>
          </ac:spMkLst>
        </pc:spChg>
        <pc:spChg chg="add mod">
          <ac:chgData name="Roach Cacka" userId="89a14b3d50aacca0" providerId="LiveId" clId="{22228B7C-362F-4D57-8C21-B81BA1C6C0BE}" dt="2019-09-25T06:22:15.932" v="584" actId="1076"/>
          <ac:spMkLst>
            <pc:docMk/>
            <pc:sldMk cId="3538516109" sldId="261"/>
            <ac:spMk id="33" creationId="{548AB270-944A-4127-857A-9338ACA48A97}"/>
          </ac:spMkLst>
        </pc:spChg>
        <pc:spChg chg="add mod">
          <ac:chgData name="Roach Cacka" userId="89a14b3d50aacca0" providerId="LiveId" clId="{22228B7C-362F-4D57-8C21-B81BA1C6C0BE}" dt="2019-09-25T06:23:14.817" v="610" actId="1076"/>
          <ac:spMkLst>
            <pc:docMk/>
            <pc:sldMk cId="3538516109" sldId="261"/>
            <ac:spMk id="34" creationId="{1E148113-AE0D-42DB-949A-5B5BAE99D1CC}"/>
          </ac:spMkLst>
        </pc:spChg>
        <pc:spChg chg="del topLvl">
          <ac:chgData name="Roach Cacka" userId="89a14b3d50aacca0" providerId="LiveId" clId="{22228B7C-362F-4D57-8C21-B81BA1C6C0BE}" dt="2019-09-25T06:25:31.022" v="614" actId="478"/>
          <ac:spMkLst>
            <pc:docMk/>
            <pc:sldMk cId="3538516109" sldId="261"/>
            <ac:spMk id="38" creationId="{6FB026A6-2979-4965-95D4-EF689E8643E2}"/>
          </ac:spMkLst>
        </pc:spChg>
        <pc:spChg chg="mod">
          <ac:chgData name="Roach Cacka" userId="89a14b3d50aacca0" providerId="LiveId" clId="{22228B7C-362F-4D57-8C21-B81BA1C6C0BE}" dt="2019-09-25T06:25:40.087" v="630" actId="207"/>
          <ac:spMkLst>
            <pc:docMk/>
            <pc:sldMk cId="3538516109" sldId="261"/>
            <ac:spMk id="40" creationId="{F8B93520-6FD5-418E-90F1-36E30F0D5CBB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1" creationId="{54B6276F-CFAD-46C5-88AE-8676CE7FBFEC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2" creationId="{929C8A39-0F47-4E6F-B3A4-E1F4D0AE6FBE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3" creationId="{8CD8D807-96CE-4FFE-98EE-356C73A5E4A2}"/>
          </ac:spMkLst>
        </pc:spChg>
        <pc:spChg chg="add mod">
          <ac:chgData name="Roach Cacka" userId="89a14b3d50aacca0" providerId="LiveId" clId="{22228B7C-362F-4D57-8C21-B81BA1C6C0BE}" dt="2019-09-25T06:26:50.221" v="650" actId="1035"/>
          <ac:spMkLst>
            <pc:docMk/>
            <pc:sldMk cId="3538516109" sldId="261"/>
            <ac:spMk id="44" creationId="{0836795E-770C-492A-A12C-226D0F347A58}"/>
          </ac:spMkLst>
        </pc:spChg>
        <pc:spChg chg="add mod">
          <ac:chgData name="Roach Cacka" userId="89a14b3d50aacca0" providerId="LiveId" clId="{22228B7C-362F-4D57-8C21-B81BA1C6C0BE}" dt="2019-09-25T06:26:36.404" v="646" actId="1076"/>
          <ac:spMkLst>
            <pc:docMk/>
            <pc:sldMk cId="3538516109" sldId="261"/>
            <ac:spMk id="45" creationId="{6A5ED7E7-7115-4C94-B309-2F32A1CA06F1}"/>
          </ac:spMkLst>
        </pc:spChg>
        <pc:spChg chg="add mod">
          <ac:chgData name="Roach Cacka" userId="89a14b3d50aacca0" providerId="LiveId" clId="{22228B7C-362F-4D57-8C21-B81BA1C6C0BE}" dt="2019-09-25T06:27:51.509" v="678" actId="1076"/>
          <ac:spMkLst>
            <pc:docMk/>
            <pc:sldMk cId="3538516109" sldId="261"/>
            <ac:spMk id="46" creationId="{8D1EBFCD-206E-427E-BA4B-98CB83EE7F23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7" creationId="{E6491AD6-B95A-45BF-9A34-DDE25D1F24C1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8" creationId="{02711278-21B8-4865-8D0D-948774AF5562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9" creationId="{AF7D3BF2-903B-4792-87E7-D3C8798BD62C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0" creationId="{0E001CD0-C9B5-44C5-95AE-D603671ADD49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1" creationId="{48384C83-250B-4AD6-BCD0-7DBBC389B0C5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2" creationId="{30E4B90F-9FC5-4B74-8049-2C59B6FE29D4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3" creationId="{6A05B418-6C27-4FFC-8BD2-64582F2C6847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4" creationId="{5D788282-1508-4786-B307-E257F958E165}"/>
          </ac:spMkLst>
        </pc:spChg>
        <pc:spChg chg="add mod">
          <ac:chgData name="Roach Cacka" userId="89a14b3d50aacca0" providerId="LiveId" clId="{22228B7C-362F-4D57-8C21-B81BA1C6C0BE}" dt="2019-09-30T23:53:48.516" v="2318" actId="207"/>
          <ac:spMkLst>
            <pc:docMk/>
            <pc:sldMk cId="3538516109" sldId="261"/>
            <ac:spMk id="55" creationId="{5FF46A60-4402-4C1A-8D36-288AE1ED5BC2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5" creationId="{E58F0BA4-CFA8-4743-B907-67046425B3B6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6" creationId="{E9551DA7-6C67-4A60-B156-8A9BF35C225A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7" creationId="{3BCB7FA4-1C12-4EAD-8BDA-4A7DA09F12D4}"/>
          </ac:spMkLst>
        </pc:spChg>
        <pc:spChg chg="add mod">
          <ac:chgData name="Roach Cacka" userId="89a14b3d50aacca0" providerId="LiveId" clId="{22228B7C-362F-4D57-8C21-B81BA1C6C0BE}" dt="2019-09-30T23:53:52.648" v="2319" actId="207"/>
          <ac:spMkLst>
            <pc:docMk/>
            <pc:sldMk cId="3538516109" sldId="261"/>
            <ac:spMk id="57" creationId="{F5B7B3A0-41CB-44D7-8094-FC119521DBA6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8" creationId="{438DA6B3-92F4-47B8-BD33-2A1610736CC5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59" creationId="{BCF966BB-AD4A-4727-ACD1-30DF3824F487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9" creationId="{F8054383-5CE4-4BD6-8D5F-01AFAE15E295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0" creationId="{7A71582B-A31D-4C5D-BA05-C2E5716E62B0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0" creationId="{B218A321-CBBD-4D9D-A853-6E5F4C59D96D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1" creationId="{6C59C995-0182-4B72-BEBE-1AA98B00ED94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1" creationId="{861DBD1D-DC0E-4286-AD9B-EA10EDAC9439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2" creationId="{035DF68A-F585-402A-B4C2-012334561762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2" creationId="{E2BAF4A0-EA17-4D3B-A0A8-7DBACFC497C3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3" creationId="{C4330940-D2C5-4123-9EC1-5CEAE5B22C91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4" creationId="{04CAE181-50D0-4CD2-A8FF-1C334697FE72}"/>
          </ac:spMkLst>
        </pc:spChg>
        <pc:grpChg chg="add mod">
          <ac:chgData name="Roach Cacka" userId="89a14b3d50aacca0" providerId="LiveId" clId="{22228B7C-362F-4D57-8C21-B81BA1C6C0BE}" dt="2019-09-25T06:22:55.188" v="602" actId="164"/>
          <ac:grpSpMkLst>
            <pc:docMk/>
            <pc:sldMk cId="3538516109" sldId="261"/>
            <ac:grpSpMk id="29" creationId="{841FC5FF-243D-4855-A273-57E4E9411351}"/>
          </ac:grpSpMkLst>
        </pc:grpChg>
        <pc:grpChg chg="add mod">
          <ac:chgData name="Roach Cacka" userId="89a14b3d50aacca0" providerId="LiveId" clId="{22228B7C-362F-4D57-8C21-B81BA1C6C0BE}" dt="2019-09-25T06:22:55.188" v="602" actId="164"/>
          <ac:grpSpMkLst>
            <pc:docMk/>
            <pc:sldMk cId="3538516109" sldId="261"/>
            <ac:grpSpMk id="35" creationId="{FE2C95F2-E77F-41D3-8C63-ABE29E8AB408}"/>
          </ac:grpSpMkLst>
        </pc:grpChg>
        <pc:grpChg chg="add del mod">
          <ac:chgData name="Roach Cacka" userId="89a14b3d50aacca0" providerId="LiveId" clId="{22228B7C-362F-4D57-8C21-B81BA1C6C0BE}" dt="2019-09-25T06:25:31.022" v="614" actId="478"/>
          <ac:grpSpMkLst>
            <pc:docMk/>
            <pc:sldMk cId="3538516109" sldId="261"/>
            <ac:grpSpMk id="36" creationId="{2F01D6D9-9B91-4E59-9B0E-D1878564087B}"/>
          </ac:grpSpMkLst>
        </pc:grpChg>
        <pc:grpChg chg="mod topLvl">
          <ac:chgData name="Roach Cacka" userId="89a14b3d50aacca0" providerId="LiveId" clId="{22228B7C-362F-4D57-8C21-B81BA1C6C0BE}" dt="2019-09-25T06:26:58.569" v="654" actId="14100"/>
          <ac:grpSpMkLst>
            <pc:docMk/>
            <pc:sldMk cId="3538516109" sldId="261"/>
            <ac:grpSpMk id="37" creationId="{351D8516-434A-49DF-BC02-3B91BE022804}"/>
          </ac:grpSpMkLst>
        </pc:grpChg>
        <pc:picChg chg="add mod">
          <ac:chgData name="Roach Cacka" userId="89a14b3d50aacca0" providerId="LiveId" clId="{22228B7C-362F-4D57-8C21-B81BA1C6C0BE}" dt="2019-09-25T05:42:19.915" v="443" actId="1076"/>
          <ac:picMkLst>
            <pc:docMk/>
            <pc:sldMk cId="3538516109" sldId="261"/>
            <ac:picMk id="5" creationId="{C85F2B79-F1BE-4995-92B7-CA6EE9FEF198}"/>
          </ac:picMkLst>
        </pc:pic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10" creationId="{F56A6B60-59D5-4E93-AE0F-5584C75BE44A}"/>
          </ac:cxnSpMkLst>
        </pc:cxn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15" creationId="{44C7DAC9-B490-45E0-8091-925D289D7B61}"/>
          </ac:cxnSpMkLst>
        </pc:cxn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20" creationId="{E9FB38B0-945E-458B-9CCF-C9123ABA5E27}"/>
          </ac:cxnSpMkLst>
        </pc:cxnChg>
        <pc:cxnChg chg="add mod">
          <ac:chgData name="Roach Cacka" userId="89a14b3d50aacca0" providerId="LiveId" clId="{22228B7C-362F-4D57-8C21-B81BA1C6C0BE}" dt="2019-09-30T23:51:55.555" v="2270" actId="1035"/>
          <ac:cxnSpMkLst>
            <pc:docMk/>
            <pc:sldMk cId="3538516109" sldId="261"/>
            <ac:cxnSpMk id="56" creationId="{A9C3FA10-28A6-4BCC-B03E-313E313F75DD}"/>
          </ac:cxnSpMkLst>
        </pc:cxnChg>
        <pc:cxnChg chg="add mod">
          <ac:chgData name="Roach Cacka" userId="89a14b3d50aacca0" providerId="LiveId" clId="{22228B7C-362F-4D57-8C21-B81BA1C6C0BE}" dt="2019-09-30T23:51:55.555" v="2270" actId="1035"/>
          <ac:cxnSpMkLst>
            <pc:docMk/>
            <pc:sldMk cId="3538516109" sldId="261"/>
            <ac:cxnSpMk id="58" creationId="{65EDDF55-3DFC-4AF8-A165-3814D0CF8223}"/>
          </ac:cxnSpMkLst>
        </pc:cxnChg>
      </pc:sldChg>
      <pc:sldChg chg="addSp delSp modSp add setBg">
        <pc:chgData name="Roach Cacka" userId="89a14b3d50aacca0" providerId="LiveId" clId="{22228B7C-362F-4D57-8C21-B81BA1C6C0BE}" dt="2019-09-30T23:57:03.085" v="2366"/>
        <pc:sldMkLst>
          <pc:docMk/>
          <pc:sldMk cId="1370705776" sldId="262"/>
        </pc:sldMkLst>
        <pc:spChg chg="del">
          <ac:chgData name="Roach Cacka" userId="89a14b3d50aacca0" providerId="LiveId" clId="{22228B7C-362F-4D57-8C21-B81BA1C6C0BE}" dt="2019-09-25T06:28:07.228" v="682" actId="478"/>
          <ac:spMkLst>
            <pc:docMk/>
            <pc:sldMk cId="1370705776" sldId="262"/>
            <ac:spMk id="2" creationId="{12A3E4EB-DC97-4E5E-AEA4-5E1E294FB73F}"/>
          </ac:spMkLst>
        </pc:spChg>
        <pc:spChg chg="del">
          <ac:chgData name="Roach Cacka" userId="89a14b3d50aacca0" providerId="LiveId" clId="{22228B7C-362F-4D57-8C21-B81BA1C6C0BE}" dt="2019-09-25T06:28:07.228" v="682" actId="478"/>
          <ac:spMkLst>
            <pc:docMk/>
            <pc:sldMk cId="1370705776" sldId="262"/>
            <ac:spMk id="3" creationId="{5E06123B-EC78-4B29-A403-2031E3028304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" creationId="{1AE91D54-68D3-45CB-B9B0-4F218B66A1FD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6" creationId="{516A101E-1095-45F7-8865-2DF4AB340A29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7" creationId="{2F50748F-5972-4D55-82B7-7128E24DC9C6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8" creationId="{B1423ED7-959B-4798-BB23-E2FB8ACA82F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9" creationId="{E8E87874-C808-4C8D-AAE7-B8736BE5C445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1" creationId="{6EE9E5F1-F2A8-4027-9C8F-A58F37B90C03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2" creationId="{3DA42DFE-86B6-4BDD-A48D-6A2041065D2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3" creationId="{06DBCB21-2A8A-4376-BE7F-DC5D151130C0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4" creationId="{16956F25-8928-497B-AA3E-0FDA7BA56155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6" creationId="{8D0A9405-147E-4310-8965-AFBE0FB8DC9E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7" creationId="{05A77057-7F87-435D-AA19-47A065D2A9E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8" creationId="{5972D467-E35B-4899-AC6D-84DCD8C23C97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9" creationId="{2E9CFDF3-618B-4007-A089-8CADC3CE1A09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1" creationId="{30E6B142-153B-41C6-8655-12F32B008FC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2" creationId="{922C7707-46D4-4A68-BD44-610FA9101728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3" creationId="{201290FC-CF6F-4B0C-B211-FFE79D057C6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4" creationId="{362E5EDC-94A2-4B69-BF71-FE151FEC8002}"/>
          </ac:spMkLst>
        </pc:spChg>
        <pc:spChg chg="add mod">
          <ac:chgData name="Roach Cacka" userId="89a14b3d50aacca0" providerId="LiveId" clId="{22228B7C-362F-4D57-8C21-B81BA1C6C0BE}" dt="2019-09-30T23:57:03.085" v="2366"/>
          <ac:spMkLst>
            <pc:docMk/>
            <pc:sldMk cId="1370705776" sldId="262"/>
            <ac:spMk id="25" creationId="{F88DB634-0561-4E13-A984-976E95FA417F}"/>
          </ac:spMkLst>
        </pc:spChg>
        <pc:spChg chg="add mod">
          <ac:chgData name="Roach Cacka" userId="89a14b3d50aacca0" providerId="LiveId" clId="{22228B7C-362F-4D57-8C21-B81BA1C6C0BE}" dt="2019-09-25T06:28:50.171" v="706" actId="14100"/>
          <ac:spMkLst>
            <pc:docMk/>
            <pc:sldMk cId="1370705776" sldId="262"/>
            <ac:spMk id="26" creationId="{C5163E90-793E-422A-9001-857629F8B256}"/>
          </ac:spMkLst>
        </pc:spChg>
        <pc:spChg chg="add mod">
          <ac:chgData name="Roach Cacka" userId="89a14b3d50aacca0" providerId="LiveId" clId="{22228B7C-362F-4D57-8C21-B81BA1C6C0BE}" dt="2019-09-25T06:28:41.188" v="704" actId="14100"/>
          <ac:spMkLst>
            <pc:docMk/>
            <pc:sldMk cId="1370705776" sldId="262"/>
            <ac:spMk id="27" creationId="{D112CD4B-1F22-488A-BF93-30B56134B2E6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28" creationId="{1315A4EA-CBFA-4D82-8588-7A77518B433E}"/>
          </ac:spMkLst>
        </pc:spChg>
        <pc:spChg chg="mod">
          <ac:chgData name="Roach Cacka" userId="89a14b3d50aacca0" providerId="LiveId" clId="{22228B7C-362F-4D57-8C21-B81BA1C6C0BE}" dt="2019-09-25T06:29:24.882" v="744"/>
          <ac:spMkLst>
            <pc:docMk/>
            <pc:sldMk cId="1370705776" sldId="262"/>
            <ac:spMk id="33" creationId="{4F50D88B-9945-40D3-B3D7-20C6917DBC08}"/>
          </ac:spMkLst>
        </pc:spChg>
        <pc:spChg chg="mod">
          <ac:chgData name="Roach Cacka" userId="89a14b3d50aacca0" providerId="LiveId" clId="{22228B7C-362F-4D57-8C21-B81BA1C6C0BE}" dt="2019-09-25T06:29:21.248" v="727"/>
          <ac:spMkLst>
            <pc:docMk/>
            <pc:sldMk cId="1370705776" sldId="262"/>
            <ac:spMk id="36" creationId="{5827B2C5-28D4-4771-BFA4-766139F11303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7" creationId="{EFC3261C-3F8A-4B51-B370-3300FC0B4914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8" creationId="{7E9E92A2-2CBD-4534-B132-2EB4490350E7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9" creationId="{FBB35DDD-5E08-4BB0-8863-4A6C688D367E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0" creationId="{62D06DC0-5A93-45FC-8B82-9395C8EE0062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1" creationId="{790C90DF-B32B-48FE-8EE5-2842DC9FC03E}"/>
          </ac:spMkLst>
        </pc:spChg>
        <pc:spChg chg="add mod">
          <ac:chgData name="Roach Cacka" userId="89a14b3d50aacca0" providerId="LiveId" clId="{22228B7C-362F-4D57-8C21-B81BA1C6C0BE}" dt="2019-09-25T06:28:39.258" v="703" actId="1076"/>
          <ac:spMkLst>
            <pc:docMk/>
            <pc:sldMk cId="1370705776" sldId="262"/>
            <ac:spMk id="42" creationId="{404DF801-75D4-4954-95C0-DEEEA46B9A8D}"/>
          </ac:spMkLst>
        </pc:spChg>
        <pc:spChg chg="mod">
          <ac:chgData name="Roach Cacka" userId="89a14b3d50aacca0" providerId="LiveId" clId="{22228B7C-362F-4D57-8C21-B81BA1C6C0BE}" dt="2019-09-25T06:29:40.313" v="775"/>
          <ac:spMkLst>
            <pc:docMk/>
            <pc:sldMk cId="1370705776" sldId="262"/>
            <ac:spMk id="47" creationId="{92C9F41B-42F7-4376-8E95-3F906245312C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1" creationId="{8CAFC550-1242-46D1-9D97-C1321F051444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2" creationId="{854F9E83-AC26-4F77-9271-D8D474C97016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3" creationId="{198D322F-E0F9-4E0D-8047-72442D2F6308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4" creationId="{56BD712C-A6D8-4E01-9863-D14424B81865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5" creationId="{D9468AC8-1F83-44C3-898D-6DFA0011356E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6" creationId="{3E5D7615-764C-491E-AAB5-3DEB722AC3AF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7" creationId="{45FDEB42-83EA-45A6-B1B7-5641037ECFBF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8" creationId="{027A120A-36CD-44B5-9CFB-A5359F3FF652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9" creationId="{E77A4C57-AEDD-4D43-B7FD-4682BD2F17DA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0" creationId="{46FE9A06-F8AD-4FBC-AE3A-95698F73C6C0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1" creationId="{EBEB44D6-E714-4409-B417-8A8270AAF3EC}"/>
          </ac:spMkLst>
        </pc:spChg>
        <pc:spChg chg="add mod">
          <ac:chgData name="Roach Cacka" userId="89a14b3d50aacca0" providerId="LiveId" clId="{22228B7C-362F-4D57-8C21-B81BA1C6C0BE}" dt="2019-09-25T06:36:35.621" v="1010" actId="1076"/>
          <ac:spMkLst>
            <pc:docMk/>
            <pc:sldMk cId="1370705776" sldId="262"/>
            <ac:spMk id="62" creationId="{E51F8F19-3860-48BE-B07A-1028F2CE3C3D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3" creationId="{8E157FA8-7CCE-41BB-B949-6F18E4678883}"/>
          </ac:spMkLst>
        </pc:spChg>
        <pc:spChg chg="add mod">
          <ac:chgData name="Roach Cacka" userId="89a14b3d50aacca0" providerId="LiveId" clId="{22228B7C-362F-4D57-8C21-B81BA1C6C0BE}" dt="2019-09-30T23:53:59.788" v="2320" actId="207"/>
          <ac:spMkLst>
            <pc:docMk/>
            <pc:sldMk cId="1370705776" sldId="262"/>
            <ac:spMk id="64" creationId="{FE40F765-293D-4BFF-9017-88CA1666A0B3}"/>
          </ac:spMkLst>
        </pc:spChg>
        <pc:spChg chg="add mod">
          <ac:chgData name="Roach Cacka" userId="89a14b3d50aacca0" providerId="LiveId" clId="{22228B7C-362F-4D57-8C21-B81BA1C6C0BE}" dt="2019-09-30T23:54:02.565" v="2321" actId="207"/>
          <ac:spMkLst>
            <pc:docMk/>
            <pc:sldMk cId="1370705776" sldId="262"/>
            <ac:spMk id="66" creationId="{F3F5B8E2-A0B9-4D00-832D-47216CFAB2B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68" creationId="{945DD172-705C-464C-8A0D-CC4D27F5D3CB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69" creationId="{E821933F-530A-4D99-BBED-DA48D605559A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0" creationId="{39AF6131-BB08-4552-92A8-B3C5C108702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1" creationId="{07773C45-71AA-48F7-9963-6D36F1429314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2" creationId="{7FACE383-AD35-401D-85D1-7427CAF9235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3" creationId="{527F93CC-9497-4C73-8DB7-3FC571A684F2}"/>
          </ac:spMkLst>
        </pc:spChg>
        <pc:grpChg chg="add">
          <ac:chgData name="Roach Cacka" userId="89a14b3d50aacca0" providerId="LiveId" clId="{22228B7C-362F-4D57-8C21-B81BA1C6C0BE}" dt="2019-09-25T06:28:07.969" v="683"/>
          <ac:grpSpMkLst>
            <pc:docMk/>
            <pc:sldMk cId="1370705776" sldId="262"/>
            <ac:grpSpMk id="29" creationId="{3B7196E5-66BF-423A-9553-714584968FC2}"/>
          </ac:grpSpMkLst>
        </pc:grpChg>
        <pc:grpChg chg="add">
          <ac:chgData name="Roach Cacka" userId="89a14b3d50aacca0" providerId="LiveId" clId="{22228B7C-362F-4D57-8C21-B81BA1C6C0BE}" dt="2019-09-25T06:28:07.969" v="683"/>
          <ac:grpSpMkLst>
            <pc:docMk/>
            <pc:sldMk cId="1370705776" sldId="262"/>
            <ac:grpSpMk id="34" creationId="{5A920821-6479-48BB-9848-0DE454538785}"/>
          </ac:grpSpMkLst>
        </pc:grpChg>
        <pc:grpChg chg="add 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3" creationId="{BBBAE5DB-1E1D-46C1-BDAC-039724561E31}"/>
          </ac:grpSpMkLst>
        </pc:grpChg>
        <pc:grpChg chg="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4" creationId="{C0B7C962-DAD3-4D8B-B66F-18E63B6CEAA1}"/>
          </ac:grpSpMkLst>
        </pc:grpChg>
        <pc:grpChg chg="add 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8" creationId="{796BE41C-AB6B-461F-B060-CCA476BF1177}"/>
          </ac:grpSpMkLst>
        </pc:grpChg>
        <pc:picChg chg="add">
          <ac:chgData name="Roach Cacka" userId="89a14b3d50aacca0" providerId="LiveId" clId="{22228B7C-362F-4D57-8C21-B81BA1C6C0BE}" dt="2019-09-25T06:28:07.969" v="683"/>
          <ac:picMkLst>
            <pc:docMk/>
            <pc:sldMk cId="1370705776" sldId="262"/>
            <ac:picMk id="5" creationId="{A727C4DB-926A-4DB2-9603-F022FAA937C2}"/>
          </ac:picMkLst>
        </pc:pic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10" creationId="{C8A41BDC-09DE-475B-B5E7-A99A0E423D2F}"/>
          </ac:cxnSpMkLst>
        </pc:cxn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15" creationId="{BAD08FA5-88B1-4B42-8DE0-D9B518B9FA96}"/>
          </ac:cxnSpMkLst>
        </pc:cxn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20" creationId="{C1E2EBA5-7CE3-4B8B-A06F-4836B4E5BE9A}"/>
          </ac:cxnSpMkLst>
        </pc:cxnChg>
        <pc:cxnChg chg="add">
          <ac:chgData name="Roach Cacka" userId="89a14b3d50aacca0" providerId="LiveId" clId="{22228B7C-362F-4D57-8C21-B81BA1C6C0BE}" dt="2019-09-30T23:52:04.206" v="2272"/>
          <ac:cxnSpMkLst>
            <pc:docMk/>
            <pc:sldMk cId="1370705776" sldId="262"/>
            <ac:cxnSpMk id="65" creationId="{F1B65ACA-84C8-4618-A85A-D3AA903EBA68}"/>
          </ac:cxnSpMkLst>
        </pc:cxnChg>
        <pc:cxnChg chg="add">
          <ac:chgData name="Roach Cacka" userId="89a14b3d50aacca0" providerId="LiveId" clId="{22228B7C-362F-4D57-8C21-B81BA1C6C0BE}" dt="2019-09-30T23:52:04.206" v="2272"/>
          <ac:cxnSpMkLst>
            <pc:docMk/>
            <pc:sldMk cId="1370705776" sldId="262"/>
            <ac:cxnSpMk id="67" creationId="{4CC5C27D-C469-4204-BD93-CE611818A7FD}"/>
          </ac:cxnSpMkLst>
        </pc:cxnChg>
      </pc:sldChg>
      <pc:sldChg chg="addSp delSp modSp add setBg">
        <pc:chgData name="Roach Cacka" userId="89a14b3d50aacca0" providerId="LiveId" clId="{22228B7C-362F-4D57-8C21-B81BA1C6C0BE}" dt="2019-09-30T23:57:05.796" v="2373"/>
        <pc:sldMkLst>
          <pc:docMk/>
          <pc:sldMk cId="1351936000" sldId="263"/>
        </pc:sldMkLst>
        <pc:spChg chg="del">
          <ac:chgData name="Roach Cacka" userId="89a14b3d50aacca0" providerId="LiveId" clId="{22228B7C-362F-4D57-8C21-B81BA1C6C0BE}" dt="2019-09-25T06:29:46.058" v="777" actId="478"/>
          <ac:spMkLst>
            <pc:docMk/>
            <pc:sldMk cId="1351936000" sldId="263"/>
            <ac:spMk id="2" creationId="{1FE212E1-C7C0-41C0-AB6E-5EE47CBE2F2D}"/>
          </ac:spMkLst>
        </pc:spChg>
        <pc:spChg chg="del">
          <ac:chgData name="Roach Cacka" userId="89a14b3d50aacca0" providerId="LiveId" clId="{22228B7C-362F-4D57-8C21-B81BA1C6C0BE}" dt="2019-09-25T06:29:46.058" v="777" actId="478"/>
          <ac:spMkLst>
            <pc:docMk/>
            <pc:sldMk cId="1351936000" sldId="263"/>
            <ac:spMk id="3" creationId="{95A08575-15C1-4355-9BD5-8EDAB8E3405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" creationId="{9CF1574E-53A8-4C87-9485-4B88F919143E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6" creationId="{68716903-F146-4CE8-85F9-AAA417D21C20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7" creationId="{A4C42FE3-6BDC-43C7-BCF1-CF65C474A6C9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8" creationId="{A02082EA-4F6F-4B4F-A9CC-884A78E8789A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9" creationId="{CD6214CF-350D-4044-8E1E-D44F508F93FC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1" creationId="{06E31B37-F15B-4F14-82D4-FEA13C7AF908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2" creationId="{AF11B670-CA9B-4D0A-AEC7-80CAE65B1BA5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3" creationId="{E424F23B-A856-4513-8986-FCED3A0A8C5B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4" creationId="{001B9F76-6B98-42CB-9C4B-A63B1CED9F5B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6" creationId="{19091EE2-526F-4D5F-8E83-F76F04274896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7" creationId="{10226CD6-B186-4815-B1B1-375603322327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8" creationId="{94D97269-5DD6-4B4F-945A-5A30FE94ACEA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9" creationId="{2C7C0DB3-C28F-4C2A-A565-76CA95A55667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1" creationId="{8B73618B-FA21-4CDD-9D41-BB0EBBE9C76E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2" creationId="{40B02E35-807D-4533-B1D1-D7F1EC5BD3FF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3" creationId="{AA3D963E-8CAE-4C20-9951-B763162A9CDF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4" creationId="{F224F010-A4E9-405F-A058-75148452DDEE}"/>
          </ac:spMkLst>
        </pc:spChg>
        <pc:spChg chg="add mod">
          <ac:chgData name="Roach Cacka" userId="89a14b3d50aacca0" providerId="LiveId" clId="{22228B7C-362F-4D57-8C21-B81BA1C6C0BE}" dt="2019-09-30T23:57:05.796" v="2373"/>
          <ac:spMkLst>
            <pc:docMk/>
            <pc:sldMk cId="1351936000" sldId="263"/>
            <ac:spMk id="25" creationId="{5EA66EC6-CF6D-42EE-963F-90471B43D180}"/>
          </ac:spMkLst>
        </pc:spChg>
        <pc:spChg chg="add mod">
          <ac:chgData name="Roach Cacka" userId="89a14b3d50aacca0" providerId="LiveId" clId="{22228B7C-362F-4D57-8C21-B81BA1C6C0BE}" dt="2019-09-25T06:33:03.884" v="875" actId="14100"/>
          <ac:spMkLst>
            <pc:docMk/>
            <pc:sldMk cId="1351936000" sldId="263"/>
            <ac:spMk id="26" creationId="{7BB309E1-FC88-45B7-8054-B85D9A49A368}"/>
          </ac:spMkLst>
        </pc:spChg>
        <pc:spChg chg="add mod">
          <ac:chgData name="Roach Cacka" userId="89a14b3d50aacca0" providerId="LiveId" clId="{22228B7C-362F-4D57-8C21-B81BA1C6C0BE}" dt="2019-09-25T06:33:01.473" v="874" actId="14100"/>
          <ac:spMkLst>
            <pc:docMk/>
            <pc:sldMk cId="1351936000" sldId="263"/>
            <ac:spMk id="27" creationId="{9717CECE-7BFA-440B-86DE-B8E4B3202FA3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28" creationId="{95DC1CD5-4CD3-4E73-B87C-8F40A88D973B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7" creationId="{6111E51B-429F-4723-BF27-5844DB980C3E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8" creationId="{8A740169-4552-440A-9104-96C519CE5C08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9" creationId="{77B62DDB-22BD-4698-BF6F-4ED4602CB39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0" creationId="{37567867-EE67-44FF-BCEE-A121B9E16127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1" creationId="{4F184028-E052-428D-8DB1-38DEA267160B}"/>
          </ac:spMkLst>
        </pc:spChg>
        <pc:spChg chg="add mod">
          <ac:chgData name="Roach Cacka" userId="89a14b3d50aacca0" providerId="LiveId" clId="{22228B7C-362F-4D57-8C21-B81BA1C6C0BE}" dt="2019-09-25T06:30:13.674" v="786" actId="1076"/>
          <ac:spMkLst>
            <pc:docMk/>
            <pc:sldMk cId="1351936000" sldId="263"/>
            <ac:spMk id="42" creationId="{D5E17AB0-8CFA-4CA0-A4D4-C0C907A1D8D1}"/>
          </ac:spMkLst>
        </pc:spChg>
        <pc:spChg chg="mod">
          <ac:chgData name="Roach Cacka" userId="89a14b3d50aacca0" providerId="LiveId" clId="{22228B7C-362F-4D57-8C21-B81BA1C6C0BE}" dt="2019-09-25T06:30:23.786" v="806" actId="207"/>
          <ac:spMkLst>
            <pc:docMk/>
            <pc:sldMk cId="1351936000" sldId="263"/>
            <ac:spMk id="50" creationId="{CC10861D-8303-459E-88AD-63A45D1C837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1" creationId="{B7D39A24-3541-4BF7-88BE-0119425719E5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2" creationId="{5411500E-4B1A-466E-B5BD-7F346758730F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3" creationId="{D80BA399-5CA9-40C7-92AD-C5FA2FA6A5B2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4" creationId="{5F1899C5-95C9-4A62-B761-9C99C511840F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5" creationId="{8B9964DA-56FE-48A9-AD98-904DF0FFEBAE}"/>
          </ac:spMkLst>
        </pc:spChg>
        <pc:spChg chg="mod">
          <ac:chgData name="Roach Cacka" userId="89a14b3d50aacca0" providerId="LiveId" clId="{22228B7C-362F-4D57-8C21-B81BA1C6C0BE}" dt="2019-09-25T06:30:26.770" v="812"/>
          <ac:spMkLst>
            <pc:docMk/>
            <pc:sldMk cId="1351936000" sldId="263"/>
            <ac:spMk id="60" creationId="{908B6A52-9D33-4A7A-9994-B3DE06924E46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4" creationId="{AB69D780-E14B-483E-8033-0D0606DB1420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5" creationId="{69B4B8FE-8B8D-4458-B789-E01184372392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6" creationId="{BBB4913C-6B0E-4C68-8CB2-DF4368727EBE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7" creationId="{3D19C690-36B9-476B-B31C-797D0A9F7DB8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8" creationId="{169260D5-92BB-4E7D-8B28-C79AF8C076E9}"/>
          </ac:spMkLst>
        </pc:spChg>
        <pc:spChg chg="add mod">
          <ac:chgData name="Roach Cacka" userId="89a14b3d50aacca0" providerId="LiveId" clId="{22228B7C-362F-4D57-8C21-B81BA1C6C0BE}" dt="2019-09-25T06:32:48.791" v="873" actId="20577"/>
          <ac:spMkLst>
            <pc:docMk/>
            <pc:sldMk cId="1351936000" sldId="263"/>
            <ac:spMk id="71" creationId="{DEF07A76-B49D-4C4A-A407-F9494B680F5B}"/>
          </ac:spMkLst>
        </pc:spChg>
        <pc:spChg chg="add mod">
          <ac:chgData name="Roach Cacka" userId="89a14b3d50aacca0" providerId="LiveId" clId="{22228B7C-362F-4D57-8C21-B81BA1C6C0BE}" dt="2019-09-25T06:32:26.510" v="864" actId="1038"/>
          <ac:spMkLst>
            <pc:docMk/>
            <pc:sldMk cId="1351936000" sldId="263"/>
            <ac:spMk id="73" creationId="{5696D068-656F-435C-AA2A-80E5839341C5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4" creationId="{D33CAE08-FC89-443C-9ED9-41084BE50962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5" creationId="{E166B5C9-A181-4C94-BEAA-9A84949C7CF6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6" creationId="{28F110F0-6C85-40FF-8EB6-A9F1357CF5D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7" creationId="{C19325F0-7521-438E-A055-0A7AA41CF8A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8" creationId="{2011DF79-E5A9-4C09-85CD-C4A9C0858944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9" creationId="{EBF69C08-40AC-44D6-A290-B09D95A8C73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80" creationId="{16C5D0A4-19A6-4D80-AB97-4B57039F3770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81" creationId="{47CA00B4-F195-43F2-AA8C-E9DEC01094A2}"/>
          </ac:spMkLst>
        </pc:spChg>
        <pc:spChg chg="add mod">
          <ac:chgData name="Roach Cacka" userId="89a14b3d50aacca0" providerId="LiveId" clId="{22228B7C-362F-4D57-8C21-B81BA1C6C0BE}" dt="2019-09-30T23:54:07.965" v="2322" actId="207"/>
          <ac:spMkLst>
            <pc:docMk/>
            <pc:sldMk cId="1351936000" sldId="263"/>
            <ac:spMk id="82" creationId="{3AFFEE6D-C44F-4535-B21B-A3E4D4164753}"/>
          </ac:spMkLst>
        </pc:spChg>
        <pc:spChg chg="add mod">
          <ac:chgData name="Roach Cacka" userId="89a14b3d50aacca0" providerId="LiveId" clId="{22228B7C-362F-4D57-8C21-B81BA1C6C0BE}" dt="2019-09-30T23:54:11.046" v="2323" actId="207"/>
          <ac:spMkLst>
            <pc:docMk/>
            <pc:sldMk cId="1351936000" sldId="263"/>
            <ac:spMk id="84" creationId="{A50B967B-3C7F-484E-9015-E88C8C005A28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6" creationId="{DF09F72E-335E-4D2C-A990-C681CF321635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7" creationId="{D9A4AC9B-A069-482F-BE37-A0BEF1EF88CF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8" creationId="{D05F11B3-191E-4058-B532-80FE78BC4DDF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9" creationId="{E1A3D760-114B-4CD3-AA12-C6A2D805E914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90" creationId="{6EE82A76-2FB4-4E5F-9C0F-6B615064EE95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91" creationId="{48A0D7F5-2D3D-4707-B946-D4CC2EA9802E}"/>
          </ac:spMkLst>
        </pc:s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29" creationId="{0C556AD6-E63D-487C-88FE-DB37C743F19B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34" creationId="{48A35F8C-8CA8-4EB0-88E0-08E44745D78E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43" creationId="{C701A265-D6C9-4A6F-B607-9165C2A4E6D3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48" creationId="{EA9A6871-173D-45B7-905C-36E42393D1D6}"/>
          </ac:grpSpMkLst>
        </pc:grpChg>
        <pc:grpChg chg="add mod">
          <ac:chgData name="Roach Cacka" userId="89a14b3d50aacca0" providerId="LiveId" clId="{22228B7C-362F-4D57-8C21-B81BA1C6C0BE}" dt="2019-09-25T06:30:07.293" v="785" actId="1076"/>
          <ac:grpSpMkLst>
            <pc:docMk/>
            <pc:sldMk cId="1351936000" sldId="263"/>
            <ac:grpSpMk id="56" creationId="{B65CC96F-C2D1-4244-B977-8289868A3D02}"/>
          </ac:grpSpMkLst>
        </pc:grpChg>
        <pc:grpChg chg="mod">
          <ac:chgData name="Roach Cacka" userId="89a14b3d50aacca0" providerId="LiveId" clId="{22228B7C-362F-4D57-8C21-B81BA1C6C0BE}" dt="2019-09-25T06:30:04.267" v="784" actId="571"/>
          <ac:grpSpMkLst>
            <pc:docMk/>
            <pc:sldMk cId="1351936000" sldId="263"/>
            <ac:grpSpMk id="57" creationId="{BE4D734C-9A29-400D-A5B5-388F56AB1846}"/>
          </ac:grpSpMkLst>
        </pc:grpChg>
        <pc:grpChg chg="add del mod">
          <ac:chgData name="Roach Cacka" userId="89a14b3d50aacca0" providerId="LiveId" clId="{22228B7C-362F-4D57-8C21-B81BA1C6C0BE}" dt="2019-09-25T06:30:27.938" v="813" actId="478"/>
          <ac:grpSpMkLst>
            <pc:docMk/>
            <pc:sldMk cId="1351936000" sldId="263"/>
            <ac:grpSpMk id="61" creationId="{A1370AB8-8C6A-49C9-ACE0-45892F15E4F6}"/>
          </ac:grpSpMkLst>
        </pc:grpChg>
        <pc:picChg chg="add">
          <ac:chgData name="Roach Cacka" userId="89a14b3d50aacca0" providerId="LiveId" clId="{22228B7C-362F-4D57-8C21-B81BA1C6C0BE}" dt="2019-09-25T06:29:46.111" v="778"/>
          <ac:picMkLst>
            <pc:docMk/>
            <pc:sldMk cId="1351936000" sldId="263"/>
            <ac:picMk id="5" creationId="{70C35E2E-609F-4E50-853B-109034EBBDA9}"/>
          </ac:picMkLst>
        </pc:picChg>
        <pc:picChg chg="add mod">
          <ac:chgData name="Roach Cacka" userId="89a14b3d50aacca0" providerId="LiveId" clId="{22228B7C-362F-4D57-8C21-B81BA1C6C0BE}" dt="2019-09-25T06:32:32.442" v="871" actId="1035"/>
          <ac:picMkLst>
            <pc:docMk/>
            <pc:sldMk cId="1351936000" sldId="263"/>
            <ac:picMk id="70" creationId="{1574B226-DC5C-4220-8EF6-BC1D14C23C5C}"/>
          </ac:picMkLst>
        </pc:picChg>
        <pc:picChg chg="add mod">
          <ac:chgData name="Roach Cacka" userId="89a14b3d50aacca0" providerId="LiveId" clId="{22228B7C-362F-4D57-8C21-B81BA1C6C0BE}" dt="2019-09-25T06:32:30.902" v="869" actId="1038"/>
          <ac:picMkLst>
            <pc:docMk/>
            <pc:sldMk cId="1351936000" sldId="263"/>
            <ac:picMk id="72" creationId="{007F5559-8EA0-43A1-AAB0-D6B7BD43AB20}"/>
          </ac:picMkLst>
        </pc:pic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10" creationId="{89404E3A-C514-4E24-8E33-6B870DD6B72D}"/>
          </ac:cxnSpMkLst>
        </pc:cxn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15" creationId="{475A8ED8-848C-4CF9-8288-9EFB5057C0CF}"/>
          </ac:cxnSpMkLst>
        </pc:cxn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20" creationId="{25A51B36-2DBF-4FCC-A951-2ED6D78059E7}"/>
          </ac:cxnSpMkLst>
        </pc:cxnChg>
        <pc:cxnChg chg="add">
          <ac:chgData name="Roach Cacka" userId="89a14b3d50aacca0" providerId="LiveId" clId="{22228B7C-362F-4D57-8C21-B81BA1C6C0BE}" dt="2019-09-30T23:52:09.745" v="2274"/>
          <ac:cxnSpMkLst>
            <pc:docMk/>
            <pc:sldMk cId="1351936000" sldId="263"/>
            <ac:cxnSpMk id="83" creationId="{1F480D72-1FEB-48A6-82F8-764DA211B2E0}"/>
          </ac:cxnSpMkLst>
        </pc:cxnChg>
        <pc:cxnChg chg="add">
          <ac:chgData name="Roach Cacka" userId="89a14b3d50aacca0" providerId="LiveId" clId="{22228B7C-362F-4D57-8C21-B81BA1C6C0BE}" dt="2019-09-30T23:52:09.745" v="2274"/>
          <ac:cxnSpMkLst>
            <pc:docMk/>
            <pc:sldMk cId="1351936000" sldId="263"/>
            <ac:cxnSpMk id="85" creationId="{840431F3-94A9-4882-86BC-063A7CA5996C}"/>
          </ac:cxnSpMkLst>
        </pc:cxnChg>
      </pc:sldChg>
      <pc:sldChg chg="add del setBg">
        <pc:chgData name="Roach Cacka" userId="89a14b3d50aacca0" providerId="LiveId" clId="{22228B7C-362F-4D57-8C21-B81BA1C6C0BE}" dt="2019-09-25T06:37:52.477" v="1015" actId="47"/>
        <pc:sldMkLst>
          <pc:docMk/>
          <pc:sldMk cId="759896676" sldId="264"/>
        </pc:sldMkLst>
      </pc:sldChg>
      <pc:sldChg chg="addSp delSp modSp add setBg">
        <pc:chgData name="Roach Cacka" userId="89a14b3d50aacca0" providerId="LiveId" clId="{22228B7C-362F-4D57-8C21-B81BA1C6C0BE}" dt="2019-09-30T23:57:13.575" v="2387"/>
        <pc:sldMkLst>
          <pc:docMk/>
          <pc:sldMk cId="1945210991" sldId="264"/>
        </pc:sldMkLst>
        <pc:spChg chg="mod">
          <ac:chgData name="Roach Cacka" userId="89a14b3d50aacca0" providerId="LiveId" clId="{22228B7C-362F-4D57-8C21-B81BA1C6C0BE}" dt="2019-09-25T06:57:28.067" v="1588" actId="1036"/>
          <ac:spMkLst>
            <pc:docMk/>
            <pc:sldMk cId="1945210991" sldId="264"/>
            <ac:spMk id="8" creationId="{97AFA68D-FECA-462E-AB57-5ED06532D6BE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9" creationId="{E7D58E36-BE74-4A41-9CFE-1FA611CC84F2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1" creationId="{40C2B9BF-255C-4621-B8C4-9D3E96FC0FA3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2" creationId="{B8670960-3C01-48CB-9E47-7BEF06A18786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3" creationId="{6DA4706F-897B-43D8-914C-48832CE374F5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4" creationId="{8F3E9640-938A-42E2-8C56-88654A3FDBB8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6" creationId="{8EAAD40B-83D1-4C5F-8B6E-1684908C36A7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7" creationId="{2729D0CB-C18C-4E60-B9BB-F8F54E58400B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8" creationId="{B69425AC-BC99-423F-B36D-EFB6C106D926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9" creationId="{31A96324-95CC-4B56-8E5F-537DA0C36282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1" creationId="{566A272A-1C00-4FE7-8AE2-4FF05CB20B1D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2" creationId="{D5DBFDA0-D322-41ED-BBA7-30262B3373BE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3" creationId="{ECF80152-F91B-4A23-BFEB-1781A8C178C8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4" creationId="{7145D751-32D7-44B3-9625-A2BA77684C20}"/>
          </ac:spMkLst>
        </pc:spChg>
        <pc:spChg chg="mod">
          <ac:chgData name="Roach Cacka" userId="89a14b3d50aacca0" providerId="LiveId" clId="{22228B7C-362F-4D57-8C21-B81BA1C6C0BE}" dt="2019-09-30T23:57:13.575" v="2387"/>
          <ac:spMkLst>
            <pc:docMk/>
            <pc:sldMk cId="1945210991" sldId="264"/>
            <ac:spMk id="25" creationId="{084F99D1-F575-46B9-BBA4-0EE1089ADF10}"/>
          </ac:spMkLst>
        </pc:spChg>
        <pc:spChg chg="del">
          <ac:chgData name="Roach Cacka" userId="89a14b3d50aacca0" providerId="LiveId" clId="{22228B7C-362F-4D57-8C21-B81BA1C6C0BE}" dt="2019-09-25T06:40:03.008" v="1024" actId="478"/>
          <ac:spMkLst>
            <pc:docMk/>
            <pc:sldMk cId="1945210991" sldId="264"/>
            <ac:spMk id="47" creationId="{E6491AD6-B95A-45BF-9A34-DDE25D1F24C1}"/>
          </ac:spMkLst>
        </pc:spChg>
        <pc:spChg chg="mod">
          <ac:chgData name="Roach Cacka" userId="89a14b3d50aacca0" providerId="LiveId" clId="{22228B7C-362F-4D57-8C21-B81BA1C6C0BE}" dt="2019-09-25T06:43:41.235" v="1236" actId="1037"/>
          <ac:spMkLst>
            <pc:docMk/>
            <pc:sldMk cId="1945210991" sldId="264"/>
            <ac:spMk id="48" creationId="{02711278-21B8-4865-8D0D-948774AF5562}"/>
          </ac:spMkLst>
        </pc:spChg>
        <pc:spChg chg="mod">
          <ac:chgData name="Roach Cacka" userId="89a14b3d50aacca0" providerId="LiveId" clId="{22228B7C-362F-4D57-8C21-B81BA1C6C0BE}" dt="2019-09-25T06:43:48.207" v="1260" actId="1038"/>
          <ac:spMkLst>
            <pc:docMk/>
            <pc:sldMk cId="1945210991" sldId="264"/>
            <ac:spMk id="49" creationId="{AF7D3BF2-903B-4792-87E7-D3C8798BD62C}"/>
          </ac:spMkLst>
        </pc:spChg>
        <pc:spChg chg="del mod">
          <ac:chgData name="Roach Cacka" userId="89a14b3d50aacca0" providerId="LiveId" clId="{22228B7C-362F-4D57-8C21-B81BA1C6C0BE}" dt="2019-09-25T06:41:19.962" v="1054" actId="478"/>
          <ac:spMkLst>
            <pc:docMk/>
            <pc:sldMk cId="1945210991" sldId="264"/>
            <ac:spMk id="50" creationId="{0E001CD0-C9B5-44C5-95AE-D603671ADD49}"/>
          </ac:spMkLst>
        </pc:spChg>
        <pc:spChg chg="mod">
          <ac:chgData name="Roach Cacka" userId="89a14b3d50aacca0" providerId="LiveId" clId="{22228B7C-362F-4D57-8C21-B81BA1C6C0BE}" dt="2019-09-25T06:43:57.426" v="1273" actId="1037"/>
          <ac:spMkLst>
            <pc:docMk/>
            <pc:sldMk cId="1945210991" sldId="264"/>
            <ac:spMk id="51" creationId="{48384C83-250B-4AD6-BCD0-7DBBC389B0C5}"/>
          </ac:spMkLst>
        </pc:spChg>
        <pc:spChg chg="mod">
          <ac:chgData name="Roach Cacka" userId="89a14b3d50aacca0" providerId="LiveId" clId="{22228B7C-362F-4D57-8C21-B81BA1C6C0BE}" dt="2019-09-25T06:43:16.231" v="1198" actId="1037"/>
          <ac:spMkLst>
            <pc:docMk/>
            <pc:sldMk cId="1945210991" sldId="264"/>
            <ac:spMk id="52" creationId="{30E4B90F-9FC5-4B74-8049-2C59B6FE29D4}"/>
          </ac:spMkLst>
        </pc:spChg>
        <pc:spChg chg="mod">
          <ac:chgData name="Roach Cacka" userId="89a14b3d50aacca0" providerId="LiveId" clId="{22228B7C-362F-4D57-8C21-B81BA1C6C0BE}" dt="2019-09-25T06:43:19.538" v="1203" actId="1038"/>
          <ac:spMkLst>
            <pc:docMk/>
            <pc:sldMk cId="1945210991" sldId="264"/>
            <ac:spMk id="53" creationId="{6A05B418-6C27-4FFC-8BD2-64582F2C6847}"/>
          </ac:spMkLst>
        </pc:spChg>
        <pc:spChg chg="mod">
          <ac:chgData name="Roach Cacka" userId="89a14b3d50aacca0" providerId="LiveId" clId="{22228B7C-362F-4D57-8C21-B81BA1C6C0BE}" dt="2019-09-25T06:42:48.139" v="1151" actId="1076"/>
          <ac:spMkLst>
            <pc:docMk/>
            <pc:sldMk cId="1945210991" sldId="264"/>
            <ac:spMk id="54" creationId="{5D788282-1508-4786-B307-E257F958E165}"/>
          </ac:spMkLst>
        </pc:spChg>
        <pc:spChg chg="add mod">
          <ac:chgData name="Roach Cacka" userId="89a14b3d50aacca0" providerId="LiveId" clId="{22228B7C-362F-4D57-8C21-B81BA1C6C0BE}" dt="2019-09-25T06:43:27.249" v="1214" actId="1038"/>
          <ac:spMkLst>
            <pc:docMk/>
            <pc:sldMk cId="1945210991" sldId="264"/>
            <ac:spMk id="55" creationId="{9C36FED5-C882-4927-99FF-17F25256DA40}"/>
          </ac:spMkLst>
        </pc:spChg>
        <pc:spChg chg="add mod">
          <ac:chgData name="Roach Cacka" userId="89a14b3d50aacca0" providerId="LiveId" clId="{22228B7C-362F-4D57-8C21-B81BA1C6C0BE}" dt="2019-09-25T06:44:42.244" v="1283" actId="1076"/>
          <ac:spMkLst>
            <pc:docMk/>
            <pc:sldMk cId="1945210991" sldId="264"/>
            <ac:spMk id="56" creationId="{C3C55835-286E-4A14-B9B2-543FACFCF3EC}"/>
          </ac:spMkLst>
        </pc:spChg>
        <pc:spChg chg="add mod">
          <ac:chgData name="Roach Cacka" userId="89a14b3d50aacca0" providerId="LiveId" clId="{22228B7C-362F-4D57-8C21-B81BA1C6C0BE}" dt="2019-09-25T06:44:53.090" v="1286" actId="1076"/>
          <ac:spMkLst>
            <pc:docMk/>
            <pc:sldMk cId="1945210991" sldId="264"/>
            <ac:spMk id="57" creationId="{A1175DC3-D1DC-47F5-8AC9-951789AAC0E4}"/>
          </ac:spMkLst>
        </pc:spChg>
        <pc:spChg chg="add del mod">
          <ac:chgData name="Roach Cacka" userId="89a14b3d50aacca0" providerId="LiveId" clId="{22228B7C-362F-4D57-8C21-B81BA1C6C0BE}" dt="2019-09-25T06:41:19.962" v="1054" actId="478"/>
          <ac:spMkLst>
            <pc:docMk/>
            <pc:sldMk cId="1945210991" sldId="264"/>
            <ac:spMk id="58" creationId="{F97B2983-6A99-43C1-88C8-112D88F7EF11}"/>
          </ac:spMkLst>
        </pc:spChg>
        <pc:spChg chg="add mod">
          <ac:chgData name="Roach Cacka" userId="89a14b3d50aacca0" providerId="LiveId" clId="{22228B7C-362F-4D57-8C21-B81BA1C6C0BE}" dt="2019-09-25T06:43:57.426" v="1273" actId="1037"/>
          <ac:spMkLst>
            <pc:docMk/>
            <pc:sldMk cId="1945210991" sldId="264"/>
            <ac:spMk id="59" creationId="{B974A847-EF2C-4CBC-AACC-D6E246775346}"/>
          </ac:spMkLst>
        </pc:spChg>
        <pc:spChg chg="add mod">
          <ac:chgData name="Roach Cacka" userId="89a14b3d50aacca0" providerId="LiveId" clId="{22228B7C-362F-4D57-8C21-B81BA1C6C0BE}" dt="2019-09-25T06:43:16.231" v="1198" actId="1037"/>
          <ac:spMkLst>
            <pc:docMk/>
            <pc:sldMk cId="1945210991" sldId="264"/>
            <ac:spMk id="60" creationId="{51ACCA35-74C0-4F40-8A12-60370ECE0326}"/>
          </ac:spMkLst>
        </pc:spChg>
        <pc:spChg chg="add del mod">
          <ac:chgData name="Roach Cacka" userId="89a14b3d50aacca0" providerId="LiveId" clId="{22228B7C-362F-4D57-8C21-B81BA1C6C0BE}" dt="2019-09-25T06:41:51.349" v="1075"/>
          <ac:spMkLst>
            <pc:docMk/>
            <pc:sldMk cId="1945210991" sldId="264"/>
            <ac:spMk id="61" creationId="{2D34C62D-8F5A-4D82-A6D6-8E6298B703E6}"/>
          </ac:spMkLst>
        </pc:spChg>
        <pc:spChg chg="add mod">
          <ac:chgData name="Roach Cacka" userId="89a14b3d50aacca0" providerId="LiveId" clId="{22228B7C-362F-4D57-8C21-B81BA1C6C0BE}" dt="2019-09-25T06:43:42.956" v="1238" actId="20577"/>
          <ac:spMkLst>
            <pc:docMk/>
            <pc:sldMk cId="1945210991" sldId="264"/>
            <ac:spMk id="62" creationId="{3A53DB76-DEF7-4B79-ACB6-B542643530BE}"/>
          </ac:spMkLst>
        </pc:spChg>
        <pc:spChg chg="add mod">
          <ac:chgData name="Roach Cacka" userId="89a14b3d50aacca0" providerId="LiveId" clId="{22228B7C-362F-4D57-8C21-B81BA1C6C0BE}" dt="2019-09-25T07:03:10.505" v="1888" actId="20577"/>
          <ac:spMkLst>
            <pc:docMk/>
            <pc:sldMk cId="1945210991" sldId="264"/>
            <ac:spMk id="63" creationId="{1F79AB9D-968F-4A15-A2C7-57E4F02EB4E3}"/>
          </ac:spMkLst>
        </pc:spChg>
        <pc:spChg chg="add mod">
          <ac:chgData name="Roach Cacka" userId="89a14b3d50aacca0" providerId="LiveId" clId="{22228B7C-362F-4D57-8C21-B81BA1C6C0BE}" dt="2019-09-30T23:54:29.590" v="2326" actId="207"/>
          <ac:spMkLst>
            <pc:docMk/>
            <pc:sldMk cId="1945210991" sldId="264"/>
            <ac:spMk id="64" creationId="{A649EC53-2A7F-49DB-8581-4BF102CF1FB6}"/>
          </ac:spMkLst>
        </pc:spChg>
        <pc:spChg chg="add del mod">
          <ac:chgData name="Roach Cacka" userId="89a14b3d50aacca0" providerId="LiveId" clId="{22228B7C-362F-4D57-8C21-B81BA1C6C0BE}" dt="2019-09-25T06:49:42.122" v="1498" actId="478"/>
          <ac:spMkLst>
            <pc:docMk/>
            <pc:sldMk cId="1945210991" sldId="264"/>
            <ac:spMk id="64" creationId="{D8F1CF04-245E-41BD-82BF-3F5B730DE223}"/>
          </ac:spMkLst>
        </pc:spChg>
        <pc:spChg chg="add mod ord">
          <ac:chgData name="Roach Cacka" userId="89a14b3d50aacca0" providerId="LiveId" clId="{22228B7C-362F-4D57-8C21-B81BA1C6C0BE}" dt="2019-09-25T06:47:41.344" v="1441" actId="1076"/>
          <ac:spMkLst>
            <pc:docMk/>
            <pc:sldMk cId="1945210991" sldId="264"/>
            <ac:spMk id="65" creationId="{5038A86B-436A-4D3A-A881-EAA259B57203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6" creationId="{E132AE6D-4E7F-4429-8F62-0B93DEDAB546}"/>
          </ac:spMkLst>
        </pc:spChg>
        <pc:spChg chg="add mod or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7" creationId="{F0A462F4-9DF7-4686-85A7-50DE2A404D6E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8" creationId="{13023F24-2EB4-40CA-94E7-7EF06E61506B}"/>
          </ac:spMkLst>
        </pc:spChg>
        <pc:spChg chg="add mod">
          <ac:chgData name="Roach Cacka" userId="89a14b3d50aacca0" providerId="LiveId" clId="{22228B7C-362F-4D57-8C21-B81BA1C6C0BE}" dt="2019-09-25T06:50:47.598" v="1501" actId="14100"/>
          <ac:spMkLst>
            <pc:docMk/>
            <pc:sldMk cId="1945210991" sldId="264"/>
            <ac:spMk id="69" creationId="{9317BB0E-BB2B-495F-8B68-CD105C45AF85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70" creationId="{1EA5CFF0-CF5E-41C7-BBA7-E676D6E39EF5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71" creationId="{72814451-2B44-441F-AAC3-2FA998B96558}"/>
          </ac:spMkLst>
        </pc:spChg>
        <pc:spChg chg="add mod">
          <ac:chgData name="Roach Cacka" userId="89a14b3d50aacca0" providerId="LiveId" clId="{22228B7C-362F-4D57-8C21-B81BA1C6C0BE}" dt="2019-09-25T06:49:37.292" v="1496" actId="571"/>
          <ac:spMkLst>
            <pc:docMk/>
            <pc:sldMk cId="1945210991" sldId="264"/>
            <ac:spMk id="73" creationId="{CA484730-5A65-4BD3-929A-E64BC5194588}"/>
          </ac:spMkLst>
        </pc:spChg>
        <pc:spChg chg="add mod">
          <ac:chgData name="Roach Cacka" userId="89a14b3d50aacca0" providerId="LiveId" clId="{22228B7C-362F-4D57-8C21-B81BA1C6C0BE}" dt="2019-09-30T23:54:32.881" v="2327" actId="207"/>
          <ac:spMkLst>
            <pc:docMk/>
            <pc:sldMk cId="1945210991" sldId="264"/>
            <ac:spMk id="75" creationId="{30B207B0-E741-4D56-8028-DC98B9416DEE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7" creationId="{C2E98C03-EB06-48D4-AD8E-B71075553458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8" creationId="{F48EF6E3-DBD4-478D-86CA-46D92A38FE96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9" creationId="{046CFF8F-BF9F-4702-89D8-376C8C4A0F00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0" creationId="{C955C2DE-2989-4DC9-BFBB-FF594F567304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1" creationId="{86A88A08-10FC-4F57-BBC1-0909DE77E716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2" creationId="{24430EB4-289F-4757-8434-F470AE5E45C2}"/>
          </ac:spMkLst>
        </pc:spChg>
        <pc:graphicFrameChg chg="add del modGraphic">
          <ac:chgData name="Roach Cacka" userId="89a14b3d50aacca0" providerId="LiveId" clId="{22228B7C-362F-4D57-8C21-B81BA1C6C0BE}" dt="2019-09-25T07:08:09.156" v="2037" actId="478"/>
          <ac:graphicFrameMkLst>
            <pc:docMk/>
            <pc:sldMk cId="1945210991" sldId="264"/>
            <ac:graphicFrameMk id="3" creationId="{FE7D521B-9801-4064-94D2-BECBAE2AE5BE}"/>
          </ac:graphicFrameMkLst>
        </pc:graphicFrameChg>
        <pc:picChg chg="add mod">
          <ac:chgData name="Roach Cacka" userId="89a14b3d50aacca0" providerId="LiveId" clId="{22228B7C-362F-4D57-8C21-B81BA1C6C0BE}" dt="2019-09-25T06:49:47.725" v="1500" actId="1076"/>
          <ac:picMkLst>
            <pc:docMk/>
            <pc:sldMk cId="1945210991" sldId="264"/>
            <ac:picMk id="72" creationId="{EAFDF7FB-3D75-4F1E-81F5-195B1960DB88}"/>
          </ac:picMkLst>
        </pc:pic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10" creationId="{F56A6B60-59D5-4E93-AE0F-5584C75BE44A}"/>
          </ac:cxnSpMkLst>
        </pc:cxn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15" creationId="{44C7DAC9-B490-45E0-8091-925D289D7B61}"/>
          </ac:cxnSpMkLst>
        </pc:cxn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20" creationId="{E9FB38B0-945E-458B-9CCF-C9123ABA5E27}"/>
          </ac:cxnSpMkLst>
        </pc:cxnChg>
        <pc:cxnChg chg="add">
          <ac:chgData name="Roach Cacka" userId="89a14b3d50aacca0" providerId="LiveId" clId="{22228B7C-362F-4D57-8C21-B81BA1C6C0BE}" dt="2019-09-30T23:52:22.750" v="2279"/>
          <ac:cxnSpMkLst>
            <pc:docMk/>
            <pc:sldMk cId="1945210991" sldId="264"/>
            <ac:cxnSpMk id="74" creationId="{1769D877-FB86-43B5-93BA-19F49DAD428A}"/>
          </ac:cxnSpMkLst>
        </pc:cxnChg>
        <pc:cxnChg chg="add">
          <ac:chgData name="Roach Cacka" userId="89a14b3d50aacca0" providerId="LiveId" clId="{22228B7C-362F-4D57-8C21-B81BA1C6C0BE}" dt="2019-09-30T23:52:22.750" v="2279"/>
          <ac:cxnSpMkLst>
            <pc:docMk/>
            <pc:sldMk cId="1945210991" sldId="264"/>
            <ac:cxnSpMk id="76" creationId="{CFA63012-7ABF-4092-9213-E1F36B159563}"/>
          </ac:cxnSpMkLst>
        </pc:cxnChg>
      </pc:sldChg>
      <pc:sldChg chg="addSp delSp modSp add ord setBg">
        <pc:chgData name="Roach Cacka" userId="89a14b3d50aacca0" providerId="LiveId" clId="{22228B7C-362F-4D57-8C21-B81BA1C6C0BE}" dt="2019-10-01T01:40:09.730" v="2492" actId="113"/>
        <pc:sldMkLst>
          <pc:docMk/>
          <pc:sldMk cId="3715214936" sldId="265"/>
        </pc:sldMkLst>
        <pc:spChg chg="del">
          <ac:chgData name="Roach Cacka" userId="89a14b3d50aacca0" providerId="LiveId" clId="{22228B7C-362F-4D57-8C21-B81BA1C6C0BE}" dt="2019-09-25T06:52:11.456" v="1515" actId="478"/>
          <ac:spMkLst>
            <pc:docMk/>
            <pc:sldMk cId="3715214936" sldId="265"/>
            <ac:spMk id="2" creationId="{406AF102-C307-407B-8E40-7F33F632896D}"/>
          </ac:spMkLst>
        </pc:spChg>
        <pc:spChg chg="del">
          <ac:chgData name="Roach Cacka" userId="89a14b3d50aacca0" providerId="LiveId" clId="{22228B7C-362F-4D57-8C21-B81BA1C6C0BE}" dt="2019-09-25T06:52:11.456" v="1515" actId="478"/>
          <ac:spMkLst>
            <pc:docMk/>
            <pc:sldMk cId="3715214936" sldId="265"/>
            <ac:spMk id="3" creationId="{59CFD1BF-F1AF-421C-A41A-2F36469E21BC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4" creationId="{E02DCCF2-6293-428D-932B-83E6D665CD0B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" creationId="{7EF04F76-203F-47DA-B30C-C0BB8C8D7939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" creationId="{E5AFB689-9364-431E-8F28-5E44AE04EA3F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1" creationId="{0B29EF09-13EB-4EE1-A889-75D4BE664FF3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2" creationId="{CCA06E10-7971-4258-917E-8C33DF74DF01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3" creationId="{4469B590-C30D-447F-9F57-0190D2C77768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4" creationId="{522F79F2-127F-487B-96A7-89E038BAA84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5" creationId="{36CC6CB5-A3D8-495F-8235-96926BDEE622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6" creationId="{45100C30-2F9F-4D09-8BF0-CADBF7CC19A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7" creationId="{D4ADEAB5-C3D0-48D5-8488-288BB5F8C54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8" creationId="{2E0D7E8D-00F0-455C-8A0E-F7120EDF0613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9" creationId="{20A8DD9A-96BE-4AAB-9B73-2A8B9E58407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0" creationId="{DC2BED67-31D1-49CF-9842-22372EBAD70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1" creationId="{8711D5DE-1BC8-4D72-8F4E-8766FACFF95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7" creationId="{B0DFFBC3-3B14-4A75-8513-2B52EB03527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8" creationId="{A2465641-C609-4E8A-B85A-2B846350FC40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9" creationId="{4525914D-1364-4080-998A-9752865F2A2E}"/>
          </ac:spMkLst>
        </pc:spChg>
        <pc:spChg chg="add">
          <ac:chgData name="Roach Cacka" userId="89a14b3d50aacca0" providerId="LiveId" clId="{22228B7C-362F-4D57-8C21-B81BA1C6C0BE}" dt="2019-09-25T06:52:19.994" v="1518"/>
          <ac:spMkLst>
            <pc:docMk/>
            <pc:sldMk cId="3715214936" sldId="265"/>
            <ac:spMk id="30" creationId="{BAFF7021-FF1A-4625-B612-E7561DBC0D96}"/>
          </ac:spMkLst>
        </pc:spChg>
        <pc:spChg chg="add">
          <ac:chgData name="Roach Cacka" userId="89a14b3d50aacca0" providerId="LiveId" clId="{22228B7C-362F-4D57-8C21-B81BA1C6C0BE}" dt="2019-09-25T06:52:19.994" v="1518"/>
          <ac:spMkLst>
            <pc:docMk/>
            <pc:sldMk cId="3715214936" sldId="265"/>
            <ac:spMk id="32" creationId="{105CE831-4819-4042-A80F-D39E4308C87F}"/>
          </ac:spMkLst>
        </pc:spChg>
        <pc:spChg chg="add mod">
          <ac:chgData name="Roach Cacka" userId="89a14b3d50aacca0" providerId="LiveId" clId="{22228B7C-362F-4D57-8C21-B81BA1C6C0BE}" dt="2019-09-25T07:03:28.251" v="1894" actId="1076"/>
          <ac:spMkLst>
            <pc:docMk/>
            <pc:sldMk cId="3715214936" sldId="265"/>
            <ac:spMk id="33" creationId="{2BAA6FA7-8D1B-4451-B17A-32F37CE189D6}"/>
          </ac:spMkLst>
        </pc:spChg>
        <pc:spChg chg="add del">
          <ac:chgData name="Roach Cacka" userId="89a14b3d50aacca0" providerId="LiveId" clId="{22228B7C-362F-4D57-8C21-B81BA1C6C0BE}" dt="2019-09-25T07:08:37.063" v="2038" actId="478"/>
          <ac:spMkLst>
            <pc:docMk/>
            <pc:sldMk cId="3715214936" sldId="265"/>
            <ac:spMk id="34" creationId="{E3D83554-DFF0-4C67-88A6-DFD7B0BB181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5" creationId="{6ACC1E21-0D4B-4837-B0BB-C9E1310DCAD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7" creationId="{87F22BE8-6803-4543-B93F-3536636BBB14}"/>
          </ac:spMkLst>
        </pc:spChg>
        <pc:spChg chg="add del mod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8" creationId="{E2FD944D-13EC-4188-A5DB-E6475E2552C4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9" creationId="{6CEF2A87-E1B1-421F-B48F-2D81C0028C4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0" creationId="{62C7B2C6-50C1-4724-896B-53C2359FE93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2" creationId="{AD002580-F597-4071-A11E-D5D3082E47BE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3" creationId="{E1BDD3A7-A9CE-4BF2-9AE3-1762FCD82DA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4" creationId="{AFB74F0A-2CDA-4417-8C84-7216943F02F7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5" creationId="{BB4BC00A-0242-44E3-9E46-C329A65367FF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7" creationId="{27B38022-1696-4E60-A5F6-6CB9E0CC685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8" creationId="{292C3F94-279E-4CA6-BC72-721D6ABC64C9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9" creationId="{9955C49A-5A20-42BF-B82F-2241E8474116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50" creationId="{263D71EB-3457-4AF9-94FE-61377140BD82}"/>
          </ac:spMkLst>
        </pc:spChg>
        <pc:spChg chg="add mod">
          <ac:chgData name="Roach Cacka" userId="89a14b3d50aacca0" providerId="LiveId" clId="{22228B7C-362F-4D57-8C21-B81BA1C6C0BE}" dt="2019-09-25T07:03:28.251" v="1894" actId="1076"/>
          <ac:spMkLst>
            <pc:docMk/>
            <pc:sldMk cId="3715214936" sldId="265"/>
            <ac:spMk id="51" creationId="{2B8006F9-BB11-4E9C-BD7B-3F832E606A9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2" creationId="{749B8A6A-D9F0-4BF3-8A34-B73E2299F12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3" creationId="{940DD679-DB72-4779-BB29-13C5053525E8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4" creationId="{FA2C2C00-F489-4636-B726-D3240E0ACBA5}"/>
          </ac:spMkLst>
        </pc:spChg>
        <pc:spChg chg="add mod">
          <ac:chgData name="Roach Cacka" userId="89a14b3d50aacca0" providerId="LiveId" clId="{22228B7C-362F-4D57-8C21-B81BA1C6C0BE}" dt="2019-09-30T23:54:45.966" v="2330" actId="207"/>
          <ac:spMkLst>
            <pc:docMk/>
            <pc:sldMk cId="3715214936" sldId="265"/>
            <ac:spMk id="60" creationId="{F0E83FF9-F5F2-49E7-8550-047AE8027ED1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2" creationId="{53B5FAEF-8375-4E1F-A13C-8A55A5640E83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3" creationId="{C07D2740-01D1-46D3-92E5-59BC9D6F5E82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4" creationId="{957DBEAB-226C-478D-ACD1-3E0F2FD38DCD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4" creationId="{BEFCACA3-0719-491F-8C5A-C04CB5D586C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5" creationId="{8DE57AB7-4978-40C1-8DF1-48747D4A1896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5" creationId="{C83149D3-D8C5-4D87-B4B5-AA218D6C1AF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6" creationId="{9DF250CD-CAF6-45FA-B714-EBDA4E3E77E8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6" creationId="{B79752BC-7558-4C18-95FB-CD240AF5ED69}"/>
          </ac:spMkLst>
        </pc:spChg>
        <pc:spChg chg="add mod">
          <ac:chgData name="Roach Cacka" userId="89a14b3d50aacca0" providerId="LiveId" clId="{22228B7C-362F-4D57-8C21-B81BA1C6C0BE}" dt="2019-09-30T23:54:42.835" v="2329" actId="207"/>
          <ac:spMkLst>
            <pc:docMk/>
            <pc:sldMk cId="3715214936" sldId="265"/>
            <ac:spMk id="67" creationId="{52402A82-C538-44B8-8AAF-C60015FF2F8F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7" creationId="{56DED665-6A6F-4F11-92CB-184C463C975B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8" creationId="{385F2DF2-5D6D-41AC-9714-842AF9665248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8" creationId="{C575B819-19C0-4FEF-842E-941435507163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9" creationId="{74865BB9-B5DE-472E-B4FB-6974B29F6970}"/>
          </ac:spMkLst>
        </pc:spChg>
        <pc:spChg chg="add mod">
          <ac:chgData name="Roach Cacka" userId="89a14b3d50aacca0" providerId="LiveId" clId="{22228B7C-362F-4D57-8C21-B81BA1C6C0BE}" dt="2019-09-30T23:54:39.435" v="2328" actId="207"/>
          <ac:spMkLst>
            <pc:docMk/>
            <pc:sldMk cId="3715214936" sldId="265"/>
            <ac:spMk id="69" creationId="{88FE6009-F3D8-42FD-B736-D0DA9BDBDB7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0" creationId="{8D732798-0B70-4BAB-960F-7E708700DDB1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1" creationId="{2462D569-7BDC-4CA3-95F6-79C86819ED20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2" creationId="{2831FCF5-0EAC-4C4E-A578-BCBEDF33D8E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3" creationId="{9DD50731-4A70-471A-AA06-444235D31A5E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4" creationId="{EC6F3684-4E81-401B-8858-B81133EDC1BC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5" creationId="{F7780698-F072-4923-9F12-9D2BCCFB462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6" creationId="{EC623039-BBC4-48B4-BD82-732B1F6F244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7" creationId="{D86ED367-BE0F-4B1D-9E36-44AC43AEB2E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8" creationId="{56526CE5-A4BD-4B3E-AAB9-0AB266FD507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9" creationId="{06AED3B0-4223-4D12-97AD-94708A75F5A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0" creationId="{5D1DF8E7-A330-4B43-B5AE-846A217A2D21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1" creationId="{BD872EFD-FDEF-437A-BBB9-9E989EC177E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2" creationId="{F025D815-F763-42FA-8172-394DAF745346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3" creationId="{A7F43315-A476-4DEA-9547-213BFDBFFEBA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4" creationId="{4C6D3E35-14CD-489D-9E53-249D34B5236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5" creationId="{F676BFEC-EDBD-4E6E-AA89-AF925F11B82B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6" creationId="{D08CAC87-5C40-4B37-8D72-5DAB7B0812C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7" creationId="{4626CB7C-A766-4F08-8C83-BCEF9A9296F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8" creationId="{2637B3B0-4840-4564-9967-C75B9143A78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90" creationId="{71C1B8CF-7535-4B04-AAA9-9A610EC8EA49}"/>
          </ac:spMkLst>
        </pc:spChg>
        <pc:spChg chg="add mod">
          <ac:chgData name="Roach Cacka" userId="89a14b3d50aacca0" providerId="LiveId" clId="{22228B7C-362F-4D57-8C21-B81BA1C6C0BE}" dt="2019-09-25T07:01:11.079" v="1767" actId="1076"/>
          <ac:spMkLst>
            <pc:docMk/>
            <pc:sldMk cId="3715214936" sldId="265"/>
            <ac:spMk id="91" creationId="{AAD975B4-9ACB-4779-A5E1-BCCE80AC9BF6}"/>
          </ac:spMkLst>
        </pc:spChg>
        <pc:spChg chg="add mod">
          <ac:chgData name="Roach Cacka" userId="89a14b3d50aacca0" providerId="LiveId" clId="{22228B7C-362F-4D57-8C21-B81BA1C6C0BE}" dt="2019-09-25T06:59:29.829" v="1652" actId="1076"/>
          <ac:spMkLst>
            <pc:docMk/>
            <pc:sldMk cId="3715214936" sldId="265"/>
            <ac:spMk id="92" creationId="{808B5F5F-A190-48F0-93B8-74AC501D0324}"/>
          </ac:spMkLst>
        </pc:spChg>
        <pc:spChg chg="add mod">
          <ac:chgData name="Roach Cacka" userId="89a14b3d50aacca0" providerId="LiveId" clId="{22228B7C-362F-4D57-8C21-B81BA1C6C0BE}" dt="2019-09-25T06:58:19.553" v="1610"/>
          <ac:spMkLst>
            <pc:docMk/>
            <pc:sldMk cId="3715214936" sldId="265"/>
            <ac:spMk id="93" creationId="{9C887758-6634-4034-AB36-A5CB663A47D1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94" creationId="{15462373-4412-4AA1-A8B2-BC40F68CA0F6}"/>
          </ac:spMkLst>
        </pc:spChg>
        <pc:spChg chg="add mod">
          <ac:chgData name="Roach Cacka" userId="89a14b3d50aacca0" providerId="LiveId" clId="{22228B7C-362F-4D57-8C21-B81BA1C6C0BE}" dt="2019-09-25T07:01:20.952" v="1769" actId="1076"/>
          <ac:spMkLst>
            <pc:docMk/>
            <pc:sldMk cId="3715214936" sldId="265"/>
            <ac:spMk id="95" creationId="{F870EEE7-0BE9-4E88-A2C6-3210E5F454AD}"/>
          </ac:spMkLst>
        </pc:spChg>
        <pc:spChg chg="add mod">
          <ac:chgData name="Roach Cacka" userId="89a14b3d50aacca0" providerId="LiveId" clId="{22228B7C-362F-4D57-8C21-B81BA1C6C0BE}" dt="2019-09-25T07:01:43.019" v="1798" actId="1037"/>
          <ac:spMkLst>
            <pc:docMk/>
            <pc:sldMk cId="3715214936" sldId="265"/>
            <ac:spMk id="96" creationId="{792BB367-389D-48BE-A581-CFED0109DEEA}"/>
          </ac:spMkLst>
        </pc:spChg>
        <pc:spChg chg="add del mod">
          <ac:chgData name="Roach Cacka" userId="89a14b3d50aacca0" providerId="LiveId" clId="{22228B7C-362F-4D57-8C21-B81BA1C6C0BE}" dt="2019-09-25T06:59:04.241" v="1648" actId="478"/>
          <ac:spMkLst>
            <pc:docMk/>
            <pc:sldMk cId="3715214936" sldId="265"/>
            <ac:spMk id="97" creationId="{59FC3EF1-3A12-48CB-BA33-260FA2B1F69A}"/>
          </ac:spMkLst>
        </pc:spChg>
        <pc:spChg chg="add mod">
          <ac:chgData name="Roach Cacka" userId="89a14b3d50aacca0" providerId="LiveId" clId="{22228B7C-362F-4D57-8C21-B81BA1C6C0BE}" dt="2019-09-25T06:57:55.231" v="1590" actId="1076"/>
          <ac:spMkLst>
            <pc:docMk/>
            <pc:sldMk cId="3715214936" sldId="265"/>
            <ac:spMk id="98" creationId="{E8629E0A-6B0E-4F38-8900-CD9E3533616C}"/>
          </ac:spMkLst>
        </pc:spChg>
        <pc:spChg chg="add mod">
          <ac:chgData name="Roach Cacka" userId="89a14b3d50aacca0" providerId="LiveId" clId="{22228B7C-362F-4D57-8C21-B81BA1C6C0BE}" dt="2019-09-25T06:59:42.925" v="1684" actId="20577"/>
          <ac:spMkLst>
            <pc:docMk/>
            <pc:sldMk cId="3715214936" sldId="265"/>
            <ac:spMk id="99" creationId="{8028CE9E-CF80-4034-8C4E-2E096A27470B}"/>
          </ac:spMkLst>
        </pc:spChg>
        <pc:spChg chg="add mod">
          <ac:chgData name="Roach Cacka" userId="89a14b3d50aacca0" providerId="LiveId" clId="{22228B7C-362F-4D57-8C21-B81BA1C6C0BE}" dt="2019-09-25T06:59:35.292" v="1664" actId="20577"/>
          <ac:spMkLst>
            <pc:docMk/>
            <pc:sldMk cId="3715214936" sldId="265"/>
            <ac:spMk id="100" creationId="{66880BA1-693A-4C87-B574-AA5E34A8F1CE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101" creationId="{EB0FF7CB-5DFC-4801-961E-AD41A1001B7A}"/>
          </ac:spMkLst>
        </pc:spChg>
        <pc:spChg chg="add mod">
          <ac:chgData name="Roach Cacka" userId="89a14b3d50aacca0" providerId="LiveId" clId="{22228B7C-362F-4D57-8C21-B81BA1C6C0BE}" dt="2019-09-25T07:01:20.952" v="1769" actId="1076"/>
          <ac:spMkLst>
            <pc:docMk/>
            <pc:sldMk cId="3715214936" sldId="265"/>
            <ac:spMk id="102" creationId="{27BB65B0-FBD1-4C4D-A7B4-4922244F94C0}"/>
          </ac:spMkLst>
        </pc:spChg>
        <pc:spChg chg="add del mod">
          <ac:chgData name="Roach Cacka" userId="89a14b3d50aacca0" providerId="LiveId" clId="{22228B7C-362F-4D57-8C21-B81BA1C6C0BE}" dt="2019-09-25T06:59:05.569" v="1649" actId="478"/>
          <ac:spMkLst>
            <pc:docMk/>
            <pc:sldMk cId="3715214936" sldId="265"/>
            <ac:spMk id="103" creationId="{B97EAB41-9BF4-4F4E-94E6-722278F22C07}"/>
          </ac:spMkLst>
        </pc:spChg>
        <pc:spChg chg="add mod">
          <ac:chgData name="Roach Cacka" userId="89a14b3d50aacca0" providerId="LiveId" clId="{22228B7C-362F-4D57-8C21-B81BA1C6C0BE}" dt="2019-09-25T07:03:05.616" v="1886" actId="20577"/>
          <ac:spMkLst>
            <pc:docMk/>
            <pc:sldMk cId="3715214936" sldId="265"/>
            <ac:spMk id="104" creationId="{13CFC67C-0AEE-49C1-BECD-C8A34FFE579C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5" creationId="{E62A2C91-EE3B-4CC5-BC1E-2F029C856BCF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6" creationId="{E07A7E19-1E73-43FB-94C3-ADD309B6EED9}"/>
          </ac:spMkLst>
        </pc:spChg>
        <pc:spChg chg="add mod">
          <ac:chgData name="Roach Cacka" userId="89a14b3d50aacca0" providerId="LiveId" clId="{22228B7C-362F-4D57-8C21-B81BA1C6C0BE}" dt="2019-10-01T01:40:09.730" v="2492" actId="113"/>
          <ac:spMkLst>
            <pc:docMk/>
            <pc:sldMk cId="3715214936" sldId="265"/>
            <ac:spMk id="107" creationId="{59027FB0-CE78-4609-93D6-DADF9AEF53B5}"/>
          </ac:spMkLst>
        </pc:spChg>
        <pc:spChg chg="add mod">
          <ac:chgData name="Roach Cacka" userId="89a14b3d50aacca0" providerId="LiveId" clId="{22228B7C-362F-4D57-8C21-B81BA1C6C0BE}" dt="2019-09-25T06:59:38.555" v="1670" actId="20577"/>
          <ac:spMkLst>
            <pc:docMk/>
            <pc:sldMk cId="3715214936" sldId="265"/>
            <ac:spMk id="108" creationId="{9B24A617-C0A9-42D9-986C-399848E47B10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9" creationId="{E6DADA36-BCFC-45B9-8762-A9A98ACE21DD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10" creationId="{2A506C02-4F42-47F5-8F14-C043CD489166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11" creationId="{6B67D03D-3BF2-4749-9359-386E18900E61}"/>
          </ac:spMkLst>
        </pc:spChg>
        <pc:spChg chg="add del mod">
          <ac:chgData name="Roach Cacka" userId="89a14b3d50aacca0" providerId="LiveId" clId="{22228B7C-362F-4D57-8C21-B81BA1C6C0BE}" dt="2019-09-25T06:59:06.428" v="1650" actId="478"/>
          <ac:spMkLst>
            <pc:docMk/>
            <pc:sldMk cId="3715214936" sldId="265"/>
            <ac:spMk id="113" creationId="{96DF9CF5-B069-45EB-A4BC-DA5E41DD81EA}"/>
          </ac:spMkLst>
        </pc:spChg>
        <pc:spChg chg="add mod">
          <ac:chgData name="Roach Cacka" userId="89a14b3d50aacca0" providerId="LiveId" clId="{22228B7C-362F-4D57-8C21-B81BA1C6C0BE}" dt="2019-09-25T06:59:54.357" v="1695" actId="20577"/>
          <ac:spMkLst>
            <pc:docMk/>
            <pc:sldMk cId="3715214936" sldId="265"/>
            <ac:spMk id="114" creationId="{E91EB46D-7088-412B-9482-1B849FB9D5E4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115" creationId="{E994896A-2401-4F55-84C3-FBA3FCAD401A}"/>
          </ac:spMkLst>
        </pc:spChg>
        <pc:spChg chg="add mod">
          <ac:chgData name="Roach Cacka" userId="89a14b3d50aacca0" providerId="LiveId" clId="{22228B7C-362F-4D57-8C21-B81BA1C6C0BE}" dt="2019-09-25T07:01:25.607" v="1770" actId="571"/>
          <ac:spMkLst>
            <pc:docMk/>
            <pc:sldMk cId="3715214936" sldId="265"/>
            <ac:spMk id="116" creationId="{70E4E2ED-D271-4DC9-8C92-F7DD85354DAE}"/>
          </ac:spMkLst>
        </pc:spChg>
        <pc:spChg chg="add mod">
          <ac:chgData name="Roach Cacka" userId="89a14b3d50aacca0" providerId="LiveId" clId="{22228B7C-362F-4D57-8C21-B81BA1C6C0BE}" dt="2019-09-25T07:01:43.019" v="1798" actId="1037"/>
          <ac:spMkLst>
            <pc:docMk/>
            <pc:sldMk cId="3715214936" sldId="265"/>
            <ac:spMk id="117" creationId="{51386E93-0FCD-44AB-BE30-7B7B6E5B9B14}"/>
          </ac:spMkLst>
        </pc:spChg>
        <pc:spChg chg="add mod">
          <ac:chgData name="Roach Cacka" userId="89a14b3d50aacca0" providerId="LiveId" clId="{22228B7C-362F-4D57-8C21-B81BA1C6C0BE}" dt="2019-09-25T07:01:44.940" v="1800" actId="571"/>
          <ac:spMkLst>
            <pc:docMk/>
            <pc:sldMk cId="3715214936" sldId="265"/>
            <ac:spMk id="118" creationId="{60800BBC-8091-49C2-AA48-ECEB2095B232}"/>
          </ac:spMkLst>
        </pc:spChg>
        <pc:spChg chg="add mod">
          <ac:chgData name="Roach Cacka" userId="89a14b3d50aacca0" providerId="LiveId" clId="{22228B7C-362F-4D57-8C21-B81BA1C6C0BE}" dt="2019-09-25T07:03:52.142" v="1926" actId="14100"/>
          <ac:spMkLst>
            <pc:docMk/>
            <pc:sldMk cId="3715214936" sldId="265"/>
            <ac:spMk id="119" creationId="{4CF9784B-C3E9-4531-9F62-3A58F1191B93}"/>
          </ac:spMkLst>
        </pc:spChg>
        <pc:spChg chg="add mod">
          <ac:chgData name="Roach Cacka" userId="89a14b3d50aacca0" providerId="LiveId" clId="{22228B7C-362F-4D57-8C21-B81BA1C6C0BE}" dt="2019-09-25T07:03:47.049" v="1925" actId="1076"/>
          <ac:spMkLst>
            <pc:docMk/>
            <pc:sldMk cId="3715214936" sldId="265"/>
            <ac:spMk id="120" creationId="{D8EF86E4-0D61-4AB6-B076-BCFFEFFD8386}"/>
          </ac:spMkLst>
        </pc:spChg>
        <pc:spChg chg="add mod">
          <ac:chgData name="Roach Cacka" userId="89a14b3d50aacca0" providerId="LiveId" clId="{22228B7C-362F-4D57-8C21-B81BA1C6C0BE}" dt="2019-09-25T07:04:10.591" v="1928" actId="1076"/>
          <ac:spMkLst>
            <pc:docMk/>
            <pc:sldMk cId="3715214936" sldId="265"/>
            <ac:spMk id="121" creationId="{07750C18-0CE2-4F4A-AFBE-167132B021E3}"/>
          </ac:spMkLst>
        </pc:spChg>
        <pc:spChg chg="add mod">
          <ac:chgData name="Roach Cacka" userId="89a14b3d50aacca0" providerId="LiveId" clId="{22228B7C-362F-4D57-8C21-B81BA1C6C0BE}" dt="2019-09-25T07:04:10.591" v="1928" actId="1076"/>
          <ac:spMkLst>
            <pc:docMk/>
            <pc:sldMk cId="3715214936" sldId="265"/>
            <ac:spMk id="122" creationId="{713B5939-DE68-48C0-B31F-E41565879303}"/>
          </ac:spMkLst>
        </pc:spChg>
        <pc:spChg chg="add mod">
          <ac:chgData name="Roach Cacka" userId="89a14b3d50aacca0" providerId="LiveId" clId="{22228B7C-362F-4D57-8C21-B81BA1C6C0BE}" dt="2019-09-25T07:04:47.462" v="1953" actId="20577"/>
          <ac:spMkLst>
            <pc:docMk/>
            <pc:sldMk cId="3715214936" sldId="265"/>
            <ac:spMk id="123" creationId="{43FF1CF1-3BF2-4CF1-8E9C-2C9FCCEFF70A}"/>
          </ac:spMkLst>
        </pc:spChg>
        <pc:spChg chg="add del mod">
          <ac:chgData name="Roach Cacka" userId="89a14b3d50aacca0" providerId="LiveId" clId="{22228B7C-362F-4D57-8C21-B81BA1C6C0BE}" dt="2019-09-25T07:04:15.111" v="1930" actId="478"/>
          <ac:spMkLst>
            <pc:docMk/>
            <pc:sldMk cId="3715214936" sldId="265"/>
            <ac:spMk id="124" creationId="{C3949B65-5B61-4B4B-B384-5A6B830BF129}"/>
          </ac:spMkLst>
        </pc:spChg>
        <pc:spChg chg="add del mod">
          <ac:chgData name="Roach Cacka" userId="89a14b3d50aacca0" providerId="LiveId" clId="{22228B7C-362F-4D57-8C21-B81BA1C6C0BE}" dt="2019-09-25T07:04:13.783" v="1929" actId="478"/>
          <ac:spMkLst>
            <pc:docMk/>
            <pc:sldMk cId="3715214936" sldId="265"/>
            <ac:spMk id="125" creationId="{9A0145F5-20E8-4DBC-863F-579EECF92253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6" creationId="{D1C4958D-DEAB-42B3-A3D2-C4BD488A7F53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7" creationId="{2C5E6391-7047-416A-B970-4975E75204CA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8" creationId="{F66AC42E-2327-431E-A9A4-BA0608C2744B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9" creationId="{0CE97402-B01D-441C-9951-75AD51F31912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30" creationId="{1BBCCE06-79D9-48DD-8782-8D69FB349BBB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31" creationId="{AD9358F3-A5DB-43FF-9161-E0EAFE6906AE}"/>
          </ac:spMkLst>
        </pc:spChg>
        <pc:spChg chg="add mod">
          <ac:chgData name="Roach Cacka" userId="89a14b3d50aacca0" providerId="LiveId" clId="{22228B7C-362F-4D57-8C21-B81BA1C6C0BE}" dt="2019-09-25T07:06:18.010" v="2035" actId="1076"/>
          <ac:spMkLst>
            <pc:docMk/>
            <pc:sldMk cId="3715214936" sldId="265"/>
            <ac:spMk id="132" creationId="{F4790705-AAA2-412F-BE12-09301328A22D}"/>
          </ac:spMkLst>
        </pc:spChg>
        <pc:spChg chg="add mod">
          <ac:chgData name="Roach Cacka" userId="89a14b3d50aacca0" providerId="LiveId" clId="{22228B7C-362F-4D57-8C21-B81BA1C6C0BE}" dt="2019-09-25T07:06:23.821" v="2036" actId="1076"/>
          <ac:spMkLst>
            <pc:docMk/>
            <pc:sldMk cId="3715214936" sldId="265"/>
            <ac:spMk id="133" creationId="{B9A93C0E-C8B0-4413-BD5A-2EB14DAA5C62}"/>
          </ac:spMkLst>
        </pc:spChg>
        <pc:spChg chg="add ord">
          <ac:chgData name="Roach Cacka" userId="89a14b3d50aacca0" providerId="LiveId" clId="{22228B7C-362F-4D57-8C21-B81BA1C6C0BE}" dt="2019-09-25T07:08:40.968" v="2040" actId="167"/>
          <ac:spMkLst>
            <pc:docMk/>
            <pc:sldMk cId="3715214936" sldId="265"/>
            <ac:spMk id="134" creationId="{9ED654F9-D658-4F1C-B221-0B0838DB713B}"/>
          </ac:spMkLst>
        </pc:spChg>
        <pc:grpChg chg="add del mod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8" creationId="{24AB8F03-641A-4923-AEBE-F2FF356E8B80}"/>
          </ac:grpSpMkLst>
        </pc:grpChg>
        <pc:grpChg chg="add del mod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22" creationId="{7FB361DE-B225-4291-A037-C832F169129B}"/>
          </ac:grpSpMkLst>
        </pc:grpChg>
        <pc:grpChg chg="add del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55" creationId="{BF50E01F-D159-4A76-9885-95F6AA41835A}"/>
          </ac:grpSpMkLst>
        </pc:grpChg>
        <pc:grpChg chg="add del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60" creationId="{47D76A83-AE5B-4AAC-B820-C8D0583B0FA1}"/>
          </ac:grpSpMkLst>
        </pc:grpChg>
        <pc:picChg chg="add">
          <ac:chgData name="Roach Cacka" userId="89a14b3d50aacca0" providerId="LiveId" clId="{22228B7C-362F-4D57-8C21-B81BA1C6C0BE}" dt="2019-09-25T06:52:19.994" v="1518"/>
          <ac:picMkLst>
            <pc:docMk/>
            <pc:sldMk cId="3715214936" sldId="265"/>
            <ac:picMk id="31" creationId="{6858A522-0CAD-43BA-8466-1B5253024E05}"/>
          </ac:picMkLst>
        </pc:picChg>
        <pc:picChg chg="add del">
          <ac:chgData name="Roach Cacka" userId="89a14b3d50aacca0" providerId="LiveId" clId="{22228B7C-362F-4D57-8C21-B81BA1C6C0BE}" dt="2019-09-25T06:52:28.142" v="1519" actId="478"/>
          <ac:picMkLst>
            <pc:docMk/>
            <pc:sldMk cId="3715214936" sldId="265"/>
            <ac:picMk id="89" creationId="{68505472-3700-48F4-AC85-60FCDFC2E6DB}"/>
          </ac:picMkLst>
        </pc:picChg>
        <pc:picChg chg="add del mod">
          <ac:chgData name="Roach Cacka" userId="89a14b3d50aacca0" providerId="LiveId" clId="{22228B7C-362F-4D57-8C21-B81BA1C6C0BE}" dt="2019-09-25T06:59:51.176" v="1686" actId="478"/>
          <ac:picMkLst>
            <pc:docMk/>
            <pc:sldMk cId="3715214936" sldId="265"/>
            <ac:picMk id="112" creationId="{2F37CB87-4BF7-4A8D-B28A-4ADDDA04221C}"/>
          </ac:picMkLst>
        </pc:picChg>
        <pc:cxnChg chg="add del mod">
          <ac:chgData name="Roach Cacka" userId="89a14b3d50aacca0" providerId="LiveId" clId="{22228B7C-362F-4D57-8C21-B81BA1C6C0BE}" dt="2019-09-25T06:52:28.142" v="1519" actId="478"/>
          <ac:cxnSpMkLst>
            <pc:docMk/>
            <pc:sldMk cId="3715214936" sldId="265"/>
            <ac:cxnSpMk id="6" creationId="{48E3D321-D26F-46F4-AE6F-16BC086FFCBE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36" creationId="{0CC5F88E-F3E6-4270-BF00-5DBAB9B9B08C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41" creationId="{76750BF9-1B31-412B-AC96-177A0CB40116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46" creationId="{C6CF946B-0C2D-427A-BB25-BF6C4A97FA48}"/>
          </ac:cxnSpMkLst>
        </pc:cxnChg>
        <pc:cxnChg chg="add">
          <ac:chgData name="Roach Cacka" userId="89a14b3d50aacca0" providerId="LiveId" clId="{22228B7C-362F-4D57-8C21-B81BA1C6C0BE}" dt="2019-09-30T23:52:28.216" v="2281"/>
          <ac:cxnSpMkLst>
            <pc:docMk/>
            <pc:sldMk cId="3715214936" sldId="265"/>
            <ac:cxnSpMk id="61" creationId="{94FF6C26-9E78-4C3B-8FC6-AC981150BC24}"/>
          </ac:cxnSpMkLst>
        </pc:cxnChg>
        <pc:cxnChg chg="add">
          <ac:chgData name="Roach Cacka" userId="89a14b3d50aacca0" providerId="LiveId" clId="{22228B7C-362F-4D57-8C21-B81BA1C6C0BE}" dt="2019-09-30T23:52:28.216" v="2281"/>
          <ac:cxnSpMkLst>
            <pc:docMk/>
            <pc:sldMk cId="3715214936" sldId="265"/>
            <ac:cxnSpMk id="63" creationId="{64D41B83-C822-4428-A3EA-E4DFB7C64384}"/>
          </ac:cxnSpMkLst>
        </pc:cxnChg>
      </pc:sldChg>
      <pc:sldChg chg="addSp delSp modSp add setBg">
        <pc:chgData name="Roach Cacka" userId="89a14b3d50aacca0" providerId="LiveId" clId="{22228B7C-362F-4D57-8C21-B81BA1C6C0BE}" dt="2019-09-30T23:57:09.035" v="2380"/>
        <pc:sldMkLst>
          <pc:docMk/>
          <pc:sldMk cId="358906572" sldId="266"/>
        </pc:sldMkLst>
        <pc:spChg chg="mod">
          <ac:chgData name="Roach Cacka" userId="89a14b3d50aacca0" providerId="LiveId" clId="{22228B7C-362F-4D57-8C21-B81BA1C6C0BE}" dt="2019-09-25T06:57:20.803" v="1583" actId="1035"/>
          <ac:spMkLst>
            <pc:docMk/>
            <pc:sldMk cId="358906572" sldId="266"/>
            <ac:spMk id="8" creationId="{97AFA68D-FECA-462E-AB57-5ED06532D6BE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9" creationId="{E7D58E36-BE74-4A41-9CFE-1FA611CC84F2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11" creationId="{40C2B9BF-255C-4621-B8C4-9D3E96FC0FA3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2" creationId="{B8670960-3C01-48CB-9E47-7BEF06A18786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3" creationId="{6DA4706F-897B-43D8-914C-48832CE374F5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4" creationId="{8F3E9640-938A-42E2-8C56-88654A3FDBB8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16" creationId="{8EAAD40B-83D1-4C5F-8B6E-1684908C36A7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7" creationId="{2729D0CB-C18C-4E60-B9BB-F8F54E58400B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8" creationId="{B69425AC-BC99-423F-B36D-EFB6C106D926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9" creationId="{31A96324-95CC-4B56-8E5F-537DA0C36282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21" creationId="{566A272A-1C00-4FE7-8AE2-4FF05CB20B1D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2" creationId="{D5DBFDA0-D322-41ED-BBA7-30262B3373BE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3" creationId="{ECF80152-F91B-4A23-BFEB-1781A8C178C8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4" creationId="{7145D751-32D7-44B3-9625-A2BA77684C20}"/>
          </ac:spMkLst>
        </pc:spChg>
        <pc:spChg chg="mod">
          <ac:chgData name="Roach Cacka" userId="89a14b3d50aacca0" providerId="LiveId" clId="{22228B7C-362F-4D57-8C21-B81BA1C6C0BE}" dt="2019-09-30T23:57:09.035" v="2380"/>
          <ac:spMkLst>
            <pc:docMk/>
            <pc:sldMk cId="358906572" sldId="266"/>
            <ac:spMk id="25" creationId="{084F99D1-F575-46B9-BBA4-0EE1089ADF10}"/>
          </ac:spMkLst>
        </pc:spChg>
        <pc:spChg chg="del">
          <ac:chgData name="Roach Cacka" userId="89a14b3d50aacca0" providerId="LiveId" clId="{22228B7C-362F-4D57-8C21-B81BA1C6C0BE}" dt="2019-09-25T06:53:14.120" v="1550" actId="478"/>
          <ac:spMkLst>
            <pc:docMk/>
            <pc:sldMk cId="358906572" sldId="266"/>
            <ac:spMk id="56" creationId="{C3C55835-286E-4A14-B9B2-543FACFCF3EC}"/>
          </ac:spMkLst>
        </pc:spChg>
        <pc:spChg chg="add mod">
          <ac:chgData name="Roach Cacka" userId="89a14b3d50aacca0" providerId="LiveId" clId="{22228B7C-362F-4D57-8C21-B81BA1C6C0BE}" dt="2019-09-30T23:54:20.400" v="2325" actId="207"/>
          <ac:spMkLst>
            <pc:docMk/>
            <pc:sldMk cId="358906572" sldId="266"/>
            <ac:spMk id="56" creationId="{DEFB0389-0917-4A03-97BF-2E992CB18FED}"/>
          </ac:spMkLst>
        </pc:spChg>
        <pc:spChg chg="add mod">
          <ac:chgData name="Roach Cacka" userId="89a14b3d50aacca0" providerId="LiveId" clId="{22228B7C-362F-4D57-8C21-B81BA1C6C0BE}" dt="2019-09-30T23:54:17.765" v="2324" actId="207"/>
          <ac:spMkLst>
            <pc:docMk/>
            <pc:sldMk cId="358906572" sldId="266"/>
            <ac:spMk id="61" creationId="{17FA9072-0827-4D3C-A6F1-BEFF70CD26CB}"/>
          </ac:spMkLst>
        </pc:spChg>
        <pc:spChg chg="del">
          <ac:chgData name="Roach Cacka" userId="89a14b3d50aacca0" providerId="LiveId" clId="{22228B7C-362F-4D57-8C21-B81BA1C6C0BE}" dt="2019-09-25T06:53:13.271" v="1549" actId="478"/>
          <ac:spMkLst>
            <pc:docMk/>
            <pc:sldMk cId="358906572" sldId="266"/>
            <ac:spMk id="63" creationId="{1F79AB9D-968F-4A15-A2C7-57E4F02EB4E3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4" creationId="{D7861170-8DEA-4D8B-A7B4-DDCDAAD8FCE3}"/>
          </ac:spMkLst>
        </pc:spChg>
        <pc:spChg chg="del">
          <ac:chgData name="Roach Cacka" userId="89a14b3d50aacca0" providerId="LiveId" clId="{22228B7C-362F-4D57-8C21-B81BA1C6C0BE}" dt="2019-09-25T06:53:48.306" v="1558" actId="478"/>
          <ac:spMkLst>
            <pc:docMk/>
            <pc:sldMk cId="358906572" sldId="266"/>
            <ac:spMk id="65" creationId="{5038A86B-436A-4D3A-A881-EAA259B57203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5" creationId="{EFE1884E-5B26-4179-80CE-2318B6A26EE4}"/>
          </ac:spMkLst>
        </pc:spChg>
        <pc:spChg chg="mod">
          <ac:chgData name="Roach Cacka" userId="89a14b3d50aacca0" providerId="LiveId" clId="{22228B7C-362F-4D57-8C21-B81BA1C6C0BE}" dt="2019-09-25T06:56:27.276" v="1575" actId="14100"/>
          <ac:spMkLst>
            <pc:docMk/>
            <pc:sldMk cId="358906572" sldId="266"/>
            <ac:spMk id="66" creationId="{E132AE6D-4E7F-4429-8F62-0B93DEDAB546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7" creationId="{A47C8A72-A3ED-4CC0-871E-4ADEF9EE3E98}"/>
          </ac:spMkLst>
        </pc:spChg>
        <pc:spChg chg="del mod">
          <ac:chgData name="Roach Cacka" userId="89a14b3d50aacca0" providerId="LiveId" clId="{22228B7C-362F-4D57-8C21-B81BA1C6C0BE}" dt="2019-09-25T06:54:26.324" v="1561" actId="478"/>
          <ac:spMkLst>
            <pc:docMk/>
            <pc:sldMk cId="358906572" sldId="266"/>
            <ac:spMk id="67" creationId="{F0A462F4-9DF7-4686-85A7-50DE2A404D6E}"/>
          </ac:spMkLst>
        </pc:spChg>
        <pc:spChg chg="del mod">
          <ac:chgData name="Roach Cacka" userId="89a14b3d50aacca0" providerId="LiveId" clId="{22228B7C-362F-4D57-8C21-B81BA1C6C0BE}" dt="2019-09-25T06:54:25.011" v="1560" actId="478"/>
          <ac:spMkLst>
            <pc:docMk/>
            <pc:sldMk cId="358906572" sldId="266"/>
            <ac:spMk id="68" creationId="{13023F24-2EB4-40CA-94E7-7EF06E61506B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8" creationId="{2D34F0B2-3DF3-453C-9A20-14FB565FBC02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9" creationId="{2D44766D-89A4-40D1-8937-0046BB4CE5D2}"/>
          </ac:spMkLst>
        </pc:spChg>
        <pc:spChg chg="del mod">
          <ac:chgData name="Roach Cacka" userId="89a14b3d50aacca0" providerId="LiveId" clId="{22228B7C-362F-4D57-8C21-B81BA1C6C0BE}" dt="2019-09-25T06:53:46.957" v="1557" actId="478"/>
          <ac:spMkLst>
            <pc:docMk/>
            <pc:sldMk cId="358906572" sldId="266"/>
            <ac:spMk id="69" creationId="{9317BB0E-BB2B-495F-8B68-CD105C45AF85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70" creationId="{0D67025E-4B4F-40FC-87AE-D1AD872331C0}"/>
          </ac:spMkLst>
        </pc:spChg>
        <pc:spChg chg="del mod">
          <ac:chgData name="Roach Cacka" userId="89a14b3d50aacca0" providerId="LiveId" clId="{22228B7C-362F-4D57-8C21-B81BA1C6C0BE}" dt="2019-09-25T06:54:26.745" v="1562" actId="478"/>
          <ac:spMkLst>
            <pc:docMk/>
            <pc:sldMk cId="358906572" sldId="266"/>
            <ac:spMk id="70" creationId="{1EA5CFF0-CF5E-41C7-BBA7-E676D6E39EF5}"/>
          </ac:spMkLst>
        </pc:spChg>
        <pc:spChg chg="del mod">
          <ac:chgData name="Roach Cacka" userId="89a14b3d50aacca0" providerId="LiveId" clId="{22228B7C-362F-4D57-8C21-B81BA1C6C0BE}" dt="2019-09-25T06:54:30.104" v="1564" actId="478"/>
          <ac:spMkLst>
            <pc:docMk/>
            <pc:sldMk cId="358906572" sldId="266"/>
            <ac:spMk id="71" creationId="{72814451-2B44-441F-AAC3-2FA998B96558}"/>
          </ac:spMkLst>
        </pc:spChg>
        <pc:spChg chg="del">
          <ac:chgData name="Roach Cacka" userId="89a14b3d50aacca0" providerId="LiveId" clId="{22228B7C-362F-4D57-8C21-B81BA1C6C0BE}" dt="2019-09-25T06:53:11.111" v="1548" actId="478"/>
          <ac:spMkLst>
            <pc:docMk/>
            <pc:sldMk cId="358906572" sldId="266"/>
            <ac:spMk id="73" creationId="{CA484730-5A65-4BD3-929A-E64BC5194588}"/>
          </ac:spMkLst>
        </pc:spChg>
        <pc:picChg chg="add mod">
          <ac:chgData name="Roach Cacka" userId="89a14b3d50aacca0" providerId="LiveId" clId="{22228B7C-362F-4D57-8C21-B81BA1C6C0BE}" dt="2019-09-25T06:56:12.808" v="1573" actId="1038"/>
          <ac:picMkLst>
            <pc:docMk/>
            <pc:sldMk cId="358906572" sldId="266"/>
            <ac:picMk id="3" creationId="{6635E000-2CBE-4387-A8DA-BA282F9DF5A1}"/>
          </ac:picMkLst>
        </pc:picChg>
        <pc:picChg chg="mod">
          <ac:chgData name="Roach Cacka" userId="89a14b3d50aacca0" providerId="LiveId" clId="{22228B7C-362F-4D57-8C21-B81BA1C6C0BE}" dt="2019-09-25T06:53:18.835" v="1551" actId="1076"/>
          <ac:picMkLst>
            <pc:docMk/>
            <pc:sldMk cId="358906572" sldId="266"/>
            <ac:picMk id="72" creationId="{EAFDF7FB-3D75-4F1E-81F5-195B1960DB88}"/>
          </ac:picMkLst>
        </pc:pic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10" creationId="{F56A6B60-59D5-4E93-AE0F-5584C75BE44A}"/>
          </ac:cxnSpMkLst>
        </pc:cxn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15" creationId="{44C7DAC9-B490-45E0-8091-925D289D7B61}"/>
          </ac:cxnSpMkLst>
        </pc:cxn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20" creationId="{E9FB38B0-945E-458B-9CCF-C9123ABA5E27}"/>
          </ac:cxnSpMkLst>
        </pc:cxnChg>
        <pc:cxnChg chg="add">
          <ac:chgData name="Roach Cacka" userId="89a14b3d50aacca0" providerId="LiveId" clId="{22228B7C-362F-4D57-8C21-B81BA1C6C0BE}" dt="2019-09-30T23:52:17.576" v="2277"/>
          <ac:cxnSpMkLst>
            <pc:docMk/>
            <pc:sldMk cId="358906572" sldId="266"/>
            <ac:cxnSpMk id="58" creationId="{7BB008A6-36F8-41B1-ACDB-1FD9F427CB1C}"/>
          </ac:cxnSpMkLst>
        </pc:cxnChg>
        <pc:cxnChg chg="add">
          <ac:chgData name="Roach Cacka" userId="89a14b3d50aacca0" providerId="LiveId" clId="{22228B7C-362F-4D57-8C21-B81BA1C6C0BE}" dt="2019-09-30T23:52:17.576" v="2277"/>
          <ac:cxnSpMkLst>
            <pc:docMk/>
            <pc:sldMk cId="358906572" sldId="266"/>
            <ac:cxnSpMk id="63" creationId="{4E581F59-A707-4076-AEBA-DD323FB66F44}"/>
          </ac:cxnSpMkLst>
        </pc:cxnChg>
      </pc:sldChg>
      <pc:sldChg chg="addSp delSp modSp add setBg">
        <pc:chgData name="Roach Cacka" userId="89a14b3d50aacca0" providerId="LiveId" clId="{22228B7C-362F-4D57-8C21-B81BA1C6C0BE}" dt="2019-09-30T23:57:28.498" v="2396"/>
        <pc:sldMkLst>
          <pc:docMk/>
          <pc:sldMk cId="1976229955" sldId="267"/>
        </pc:sldMkLst>
        <pc:spChg chg="add del">
          <ac:chgData name="Roach Cacka" userId="89a14b3d50aacca0" providerId="LiveId" clId="{22228B7C-362F-4D57-8C21-B81BA1C6C0BE}" dt="2019-09-30T23:52:59.845" v="2285" actId="478"/>
          <ac:spMkLst>
            <pc:docMk/>
            <pc:sldMk cId="1976229955" sldId="267"/>
            <ac:spMk id="2" creationId="{23FA67B4-C772-42E1-89D8-3DBC41CD935B}"/>
          </ac:spMkLst>
        </pc:spChg>
        <pc:spChg chg="add del">
          <ac:chgData name="Roach Cacka" userId="89a14b3d50aacca0" providerId="LiveId" clId="{22228B7C-362F-4D57-8C21-B81BA1C6C0BE}" dt="2019-09-30T23:52:59.845" v="2285" actId="478"/>
          <ac:spMkLst>
            <pc:docMk/>
            <pc:sldMk cId="1976229955" sldId="267"/>
            <ac:spMk id="3" creationId="{01BADF47-93F0-4F5C-8D3B-2C45E46CE6B7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4" creationId="{21EEFA7B-6452-4D59-88D4-7E549A5F962C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8" creationId="{7CA29237-A5C1-47DD-8768-AC282F731E59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12" creationId="{0B1452D7-A06B-4972-BE99-9FDC14BD19E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16" creationId="{373D2BAE-CD2E-4ACD-A6DA-05E571FAE4EA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20" creationId="{878BF68C-448D-4E3D-A5DC-24E50A4F557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24" creationId="{DF20F5FA-3373-4D08-8038-2614514F708C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3" creationId="{6C557D5C-528D-47B3-B20E-E71EEC25DD39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5" creationId="{2D17B388-2E58-4A35-B924-16275495B6A7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6" creationId="{09F04DCC-6574-4FBD-9B7A-333D4DCED4B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7" creationId="{665D4BF6-050E-41C1-80C9-69CE589E1AA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38" creationId="{F4377838-1682-48AB-9EEF-B120F1596000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39" creationId="{737F0620-3F2C-414F-B793-63EECCA4C09D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41" creationId="{2895834B-5738-4E02-93A5-77D5793A1FA6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42" creationId="{62C4C83B-7574-45A6-B343-C94D5A16363C}"/>
          </ac:spMkLst>
        </pc:spChg>
        <pc:spChg chg="add mod">
          <ac:chgData name="Roach Cacka" userId="89a14b3d50aacca0" providerId="LiveId" clId="{22228B7C-362F-4D57-8C21-B81BA1C6C0BE}" dt="2019-09-30T23:53:23.760" v="2315"/>
          <ac:spMkLst>
            <pc:docMk/>
            <pc:sldMk cId="1976229955" sldId="267"/>
            <ac:spMk id="43" creationId="{DD439575-6F47-4C2A-82C5-D5C5F083427D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4" creationId="{3B4689A0-992A-4E07-AF47-07204D8702D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5" creationId="{C7528C8D-FDFD-4A57-B0C9-29845B8F52A6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6" creationId="{C9B3D60D-7FB3-4C1F-9270-4A886B2F4D67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7" creationId="{FD2C69B7-AD4C-44F5-BC33-D0709A87AC81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8" creationId="{EC500162-3942-48E3-92E0-563FFAC9A272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9" creationId="{C8722285-9FA3-429A-A2B1-C9E84F5B7F9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0" creationId="{E1527AA2-AE59-4FE6-9EEF-9458C51C163C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1" creationId="{1E58CB14-EF51-4268-97B9-45A01FAB4B6C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2" creationId="{A2D8934A-5DC5-419E-B9A8-F90EEE910C2F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3" creationId="{3B13D3EB-D869-48E6-85F9-8D6DBD7AE88A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4" creationId="{5D7E4335-999F-4B4A-AC7E-2E47B0FAA87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5" creationId="{BE8F1EAE-43D3-451F-913E-4CC6A33CBA06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6" creationId="{5F726E31-A885-4094-8503-D03782D6726B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7" creationId="{598184D5-BC2D-42FF-B632-0398A1D85F7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8" creationId="{422FA062-E0F2-44EA-8774-6962B0BB1B38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9" creationId="{17EEB27A-7707-44CA-B4A2-BFEA4C9B684B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0" creationId="{625A87CE-3CF6-4DD6-BC66-F90F98D74695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1" creationId="{1DFFE480-D66B-44B3-B984-1EC80C51BCD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2" creationId="{3A767FAA-B7AA-48B1-8DC5-F95E20C6E3B8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3" creationId="{C5DC8589-EC65-451C-86AF-F79301F338DA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4" creationId="{B67DCC51-1393-4800-A147-0FC33B6C0A4F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5" creationId="{0D483D0E-C292-43A9-8C55-4807D515ECA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6" creationId="{1AD45E3C-15A2-4734-81CB-C1B0A3957EEB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7" creationId="{95404235-A317-41C8-85C8-11648CE6E37D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8" creationId="{DFBBB679-F142-4208-A2C7-A9403831C3D4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9" creationId="{01EBEC46-288D-4651-9A6F-6E6A81E0013B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0" creationId="{265E0A88-CEFE-40B6-A586-CC427DD7C4BD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1" creationId="{089D385E-D391-46CB-BCAA-C20240C5213C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2" creationId="{DF23231A-CCFD-4729-8F52-A208BD9001B2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3" creationId="{FE63D877-3B17-4BDC-9070-517155453DE9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4" creationId="{CEA48841-F4DC-4413-9CFA-F5EAA0944245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5" creationId="{30F7C1AF-A54F-47CE-AD58-29BD07812717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6" creationId="{3DD04684-ECDF-486F-8CF8-3CE9F7078DB6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7" creationId="{15E76A5C-0526-4B5E-80D0-B6660C20F245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8" creationId="{DF4FE018-E097-4440-A295-567296E42E40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9" creationId="{AB5525A6-0D7A-4793-B4F6-52D93162CCB3}"/>
          </ac:spMkLst>
        </pc:spChg>
        <pc:spChg chg="add mod">
          <ac:chgData name="Roach Cacka" userId="89a14b3d50aacca0" providerId="LiveId" clId="{22228B7C-362F-4D57-8C21-B81BA1C6C0BE}" dt="2019-09-30T23:54:50.750" v="2331" actId="207"/>
          <ac:spMkLst>
            <pc:docMk/>
            <pc:sldMk cId="1976229955" sldId="267"/>
            <ac:spMk id="80" creationId="{887CD102-8697-494C-86E2-9C555ECBC4B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2" creationId="{48B94BDB-7C86-4812-9851-A3AC1B0C9F4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4" creationId="{65F9A2CD-6D9C-4E7C-A593-7D08D786C78A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5" creationId="{67CCACBB-40AF-4DC9-A4BE-D4E8690A38BB}"/>
          </ac:spMkLst>
        </pc:spChg>
        <pc:spChg chg="add mod">
          <ac:chgData name="Roach Cacka" userId="89a14b3d50aacca0" providerId="LiveId" clId="{22228B7C-362F-4D57-8C21-B81BA1C6C0BE}" dt="2019-09-30T23:54:55.766" v="2333" actId="207"/>
          <ac:spMkLst>
            <pc:docMk/>
            <pc:sldMk cId="1976229955" sldId="267"/>
            <ac:spMk id="86" creationId="{891F09FB-539A-46FF-B403-924F2285D937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7" creationId="{81B9AB87-1EFB-435E-9508-2AB719762746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8" creationId="{DFDD81F4-543C-4F47-9ED8-61849171BA2A}"/>
          </ac:spMkLst>
        </pc:spChg>
        <pc:spChg chg="add mod">
          <ac:chgData name="Roach Cacka" userId="89a14b3d50aacca0" providerId="LiveId" clId="{22228B7C-362F-4D57-8C21-B81BA1C6C0BE}" dt="2019-09-30T23:54:53.859" v="2332" actId="207"/>
          <ac:spMkLst>
            <pc:docMk/>
            <pc:sldMk cId="1976229955" sldId="267"/>
            <ac:spMk id="89" creationId="{F81B081B-A06D-4663-9ED6-66C43AB5D2CE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0" creationId="{26837460-2751-456A-AD24-E5F890C081CC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4" creationId="{4EFE8EC8-1E98-429D-8303-D47C800E0583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8" creationId="{B6B1225F-7601-4D89-B35C-D43E50F3B12B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02" creationId="{5A50A90B-7F15-4C05-8940-AECDD557F06B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06" creationId="{5C30E0A9-63A3-49F8-B328-401E723614E4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10" creationId="{6698F2A6-920E-4198-BEF6-78C3EA3AE051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19" creationId="{9D6DD424-4E22-4A51-917E-DFFE7319918F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1" creationId="{70C5F976-0BDE-4F9A-B4AF-1B3C1FF8C494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2" creationId="{2286B5AA-1C90-4A4E-A1D8-55B3E83BBBB8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3" creationId="{52CAD6D8-BF49-48FD-B3C5-F03706DD330B}"/>
          </ac:spMkLst>
        </pc:s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5" creationId="{4E7AE891-26E6-4787-87D4-39BFE7B4883B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9" creationId="{2BAB5359-4769-4D0A-95E1-944E06966672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13" creationId="{C5BAA74A-F367-4B66-9D2C-7EA7D6568547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17" creationId="{4E722F19-E938-46D4-9D4F-3DFCA47DD9AC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1" creationId="{69126391-0D61-4C0D-82FA-D3CB6D9996F6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5" creationId="{5A579BF6-3243-4BF8-8E21-584689300F9B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8" creationId="{C0B26C3D-5ECF-430C-B135-9908EA84BAAF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1" creationId="{7FFC75EA-582A-4BF6-B4F1-77D56BDF2D84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5" creationId="{C68A80F6-673B-4FAA-8C7F-4B553AFEEBCA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9" creationId="{78D5A1F3-E297-4AF4-B10D-5601F8EF76B9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03" creationId="{E1020023-A332-442A-B768-67DEC3AFFAC7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07" creationId="{619F68B2-9128-4E95-B89D-0380DF7DBB44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11" creationId="{6F881A78-183A-490C-A219-1FEE4566CCCE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14" creationId="{EEB5E160-6B75-4F74-81F2-81E9C9407E69}"/>
          </ac:grpSpMkLst>
        </pc:grpChg>
        <pc:picChg chg="add del">
          <ac:chgData name="Roach Cacka" userId="89a14b3d50aacca0" providerId="LiveId" clId="{22228B7C-362F-4D57-8C21-B81BA1C6C0BE}" dt="2019-09-30T23:53:01.159" v="2286" actId="478"/>
          <ac:picMkLst>
            <pc:docMk/>
            <pc:sldMk cId="1976229955" sldId="267"/>
            <ac:picMk id="34" creationId="{8D19283F-BD4A-4B2A-8924-B83A4B664348}"/>
          </ac:picMkLst>
        </pc:picChg>
        <pc:picChg chg="add">
          <ac:chgData name="Roach Cacka" userId="89a14b3d50aacca0" providerId="LiveId" clId="{22228B7C-362F-4D57-8C21-B81BA1C6C0BE}" dt="2019-09-30T23:53:06.585" v="2287"/>
          <ac:picMkLst>
            <pc:docMk/>
            <pc:sldMk cId="1976229955" sldId="267"/>
            <ac:picMk id="40" creationId="{A814E632-DB75-400A-8C6E-BF5FCF8E8EEE}"/>
          </ac:picMkLst>
        </pc:picChg>
        <pc:picChg chg="add mod">
          <ac:chgData name="Roach Cacka" userId="89a14b3d50aacca0" providerId="LiveId" clId="{22228B7C-362F-4D57-8C21-B81BA1C6C0BE}" dt="2019-09-30T23:53:34.075" v="2317" actId="1076"/>
          <ac:picMkLst>
            <pc:docMk/>
            <pc:sldMk cId="1976229955" sldId="267"/>
            <ac:picMk id="120" creationId="{B5143B73-3228-4991-9E39-E50998A0ACF1}"/>
          </ac:picMkLst>
        </pc:picChg>
        <pc:cxnChg chg="add">
          <ac:chgData name="Roach Cacka" userId="89a14b3d50aacca0" providerId="LiveId" clId="{22228B7C-362F-4D57-8C21-B81BA1C6C0BE}" dt="2019-09-30T23:53:06.585" v="2287"/>
          <ac:cxnSpMkLst>
            <pc:docMk/>
            <pc:sldMk cId="1976229955" sldId="267"/>
            <ac:cxnSpMk id="81" creationId="{EC25F206-39AF-425A-A548-72E6F240C952}"/>
          </ac:cxnSpMkLst>
        </pc:cxnChg>
        <pc:cxnChg chg="add">
          <ac:chgData name="Roach Cacka" userId="89a14b3d50aacca0" providerId="LiveId" clId="{22228B7C-362F-4D57-8C21-B81BA1C6C0BE}" dt="2019-09-30T23:53:06.585" v="2287"/>
          <ac:cxnSpMkLst>
            <pc:docMk/>
            <pc:sldMk cId="1976229955" sldId="267"/>
            <ac:cxnSpMk id="83" creationId="{83516553-C77F-4882-8610-C47D1FCA9A17}"/>
          </ac:cxnSpMkLst>
        </pc:cxnChg>
      </pc:sldChg>
      <pc:sldChg chg="modSp add del setBg">
        <pc:chgData name="Roach Cacka" userId="89a14b3d50aacca0" providerId="LiveId" clId="{22228B7C-362F-4D57-8C21-B81BA1C6C0BE}" dt="2019-09-30T23:58:05.320" v="2459" actId="47"/>
        <pc:sldMkLst>
          <pc:docMk/>
          <pc:sldMk cId="4236508817" sldId="268"/>
        </pc:sldMkLst>
        <pc:spChg chg="mod">
          <ac:chgData name="Roach Cacka" userId="89a14b3d50aacca0" providerId="LiveId" clId="{22228B7C-362F-4D57-8C21-B81BA1C6C0BE}" dt="2019-09-30T23:57:39.624" v="2411" actId="20577"/>
          <ac:spMkLst>
            <pc:docMk/>
            <pc:sldMk cId="4236508817" sldId="268"/>
            <ac:spMk id="25" creationId="{084F99D1-F575-46B9-BBA4-0EE1089ADF10}"/>
          </ac:spMkLst>
        </pc:spChg>
        <pc:spChg chg="mod">
          <ac:chgData name="Roach Cacka" userId="89a14b3d50aacca0" providerId="LiveId" clId="{22228B7C-362F-4D57-8C21-B81BA1C6C0BE}" dt="2019-09-30T23:56:49.028" v="2348"/>
          <ac:spMkLst>
            <pc:docMk/>
            <pc:sldMk cId="4236508817" sldId="268"/>
            <ac:spMk id="32" creationId="{051B4E9A-8EF7-495A-9373-3EC33DC719C1}"/>
          </ac:spMkLst>
        </pc:spChg>
        <pc:spChg chg="mod">
          <ac:chgData name="Roach Cacka" userId="89a14b3d50aacca0" providerId="LiveId" clId="{22228B7C-362F-4D57-8C21-B81BA1C6C0BE}" dt="2019-09-30T23:57:45.295" v="2425" actId="14100"/>
          <ac:spMkLst>
            <pc:docMk/>
            <pc:sldMk cId="4236508817" sldId="268"/>
            <ac:spMk id="48" creationId="{02711278-21B8-4865-8D0D-948774AF5562}"/>
          </ac:spMkLst>
        </pc:spChg>
        <pc:spChg chg="mod">
          <ac:chgData name="Roach Cacka" userId="89a14b3d50aacca0" providerId="LiveId" clId="{22228B7C-362F-4D57-8C21-B81BA1C6C0BE}" dt="2019-09-30T23:57:53.109" v="2441"/>
          <ac:spMkLst>
            <pc:docMk/>
            <pc:sldMk cId="4236508817" sldId="268"/>
            <ac:spMk id="49" creationId="{AF7D3BF2-903B-4792-87E7-D3C8798BD62C}"/>
          </ac:spMkLst>
        </pc:spChg>
        <pc:spChg chg="mod">
          <ac:chgData name="Roach Cacka" userId="89a14b3d50aacca0" providerId="LiveId" clId="{22228B7C-362F-4D57-8C21-B81BA1C6C0BE}" dt="2019-09-30T23:58:03.655" v="2458"/>
          <ac:spMkLst>
            <pc:docMk/>
            <pc:sldMk cId="4236508817" sldId="268"/>
            <ac:spMk id="51" creationId="{48384C83-250B-4AD6-BCD0-7DBBC389B0C5}"/>
          </ac:spMkLst>
        </pc:spChg>
        <pc:spChg chg="mod">
          <ac:chgData name="Roach Cacka" userId="89a14b3d50aacca0" providerId="LiveId" clId="{22228B7C-362F-4D57-8C21-B81BA1C6C0BE}" dt="2019-09-30T23:55:13.169" v="2337" actId="207"/>
          <ac:spMkLst>
            <pc:docMk/>
            <pc:sldMk cId="4236508817" sldId="268"/>
            <ac:spMk id="75" creationId="{30B207B0-E741-4D56-8028-DC98B9416DEE}"/>
          </ac:spMkLst>
        </pc:spChg>
        <pc:spChg chg="mod">
          <ac:chgData name="Roach Cacka" userId="89a14b3d50aacca0" providerId="LiveId" clId="{22228B7C-362F-4D57-8C21-B81BA1C6C0BE}" dt="2019-09-30T23:55:09.835" v="2336" actId="207"/>
          <ac:spMkLst>
            <pc:docMk/>
            <pc:sldMk cId="4236508817" sldId="268"/>
            <ac:spMk id="77" creationId="{C2E98C03-EB06-48D4-AD8E-B71075553458}"/>
          </ac:spMkLst>
        </pc:spChg>
      </pc:sldChg>
    </pc:docChg>
  </pc:docChgLst>
  <pc:docChgLst>
    <pc:chgData name="Roach Cacka" userId="89a14b3d50aacca0" providerId="LiveId" clId="{B2FF086C-1860-4535-82B7-7B39CB94D2BB}"/>
    <pc:docChg chg="modSld">
      <pc:chgData name="Roach Cacka" userId="89a14b3d50aacca0" providerId="LiveId" clId="{B2FF086C-1860-4535-82B7-7B39CB94D2BB}" dt="2019-09-25T10:32:51.449" v="19" actId="1035"/>
      <pc:docMkLst>
        <pc:docMk/>
      </pc:docMkLst>
      <pc:sldChg chg="addSp modSp">
        <pc:chgData name="Roach Cacka" userId="89a14b3d50aacca0" providerId="LiveId" clId="{B2FF086C-1860-4535-82B7-7B39CB94D2BB}" dt="2019-09-25T08:14:44.428" v="15"/>
        <pc:sldMkLst>
          <pc:docMk/>
          <pc:sldMk cId="3031501596" sldId="259"/>
        </pc:sldMkLst>
        <pc:spChg chg="mod">
          <ac:chgData name="Roach Cacka" userId="89a14b3d50aacca0" providerId="LiveId" clId="{B2FF086C-1860-4535-82B7-7B39CB94D2BB}" dt="2019-09-25T08:14:44.428" v="15"/>
          <ac:spMkLst>
            <pc:docMk/>
            <pc:sldMk cId="3031501596" sldId="259"/>
            <ac:spMk id="40" creationId="{C35A83AE-3CA8-4F15-A19D-BD6E0D3C3CC0}"/>
          </ac:spMkLst>
        </pc:spChg>
        <pc:grpChg chg="add mod">
          <ac:chgData name="Roach Cacka" userId="89a14b3d50aacca0" providerId="LiveId" clId="{B2FF086C-1860-4535-82B7-7B39CB94D2BB}" dt="2019-09-25T08:14:40.648" v="1" actId="1076"/>
          <ac:grpSpMkLst>
            <pc:docMk/>
            <pc:sldMk cId="3031501596" sldId="259"/>
            <ac:grpSpMk id="32" creationId="{12F6CF32-54B1-41C5-9599-4293EB91A528}"/>
          </ac:grpSpMkLst>
        </pc:grpChg>
      </pc:sldChg>
      <pc:sldChg chg="modSp">
        <pc:chgData name="Roach Cacka" userId="89a14b3d50aacca0" providerId="LiveId" clId="{B2FF086C-1860-4535-82B7-7B39CB94D2BB}" dt="2019-09-25T10:32:07.300" v="18" actId="14100"/>
        <pc:sldMkLst>
          <pc:docMk/>
          <pc:sldMk cId="1945210991" sldId="264"/>
        </pc:sldMkLst>
        <pc:spChg chg="mod">
          <ac:chgData name="Roach Cacka" userId="89a14b3d50aacca0" providerId="LiveId" clId="{B2FF086C-1860-4535-82B7-7B39CB94D2BB}" dt="2019-09-25T10:32:03.908" v="17" actId="14100"/>
          <ac:spMkLst>
            <pc:docMk/>
            <pc:sldMk cId="1945210991" sldId="264"/>
            <ac:spMk id="67" creationId="{F0A462F4-9DF7-4686-85A7-50DE2A404D6E}"/>
          </ac:spMkLst>
        </pc:spChg>
        <pc:spChg chg="mod">
          <ac:chgData name="Roach Cacka" userId="89a14b3d50aacca0" providerId="LiveId" clId="{B2FF086C-1860-4535-82B7-7B39CB94D2BB}" dt="2019-09-25T10:32:01.701" v="16" actId="14100"/>
          <ac:spMkLst>
            <pc:docMk/>
            <pc:sldMk cId="1945210991" sldId="264"/>
            <ac:spMk id="68" creationId="{13023F24-2EB4-40CA-94E7-7EF06E61506B}"/>
          </ac:spMkLst>
        </pc:spChg>
        <pc:spChg chg="mod">
          <ac:chgData name="Roach Cacka" userId="89a14b3d50aacca0" providerId="LiveId" clId="{B2FF086C-1860-4535-82B7-7B39CB94D2BB}" dt="2019-09-25T10:32:07.300" v="18" actId="14100"/>
          <ac:spMkLst>
            <pc:docMk/>
            <pc:sldMk cId="1945210991" sldId="264"/>
            <ac:spMk id="71" creationId="{72814451-2B44-441F-AAC3-2FA998B96558}"/>
          </ac:spMkLst>
        </pc:spChg>
      </pc:sldChg>
      <pc:sldChg chg="modSp">
        <pc:chgData name="Roach Cacka" userId="89a14b3d50aacca0" providerId="LiveId" clId="{B2FF086C-1860-4535-82B7-7B39CB94D2BB}" dt="2019-09-25T10:32:51.449" v="19" actId="1035"/>
        <pc:sldMkLst>
          <pc:docMk/>
          <pc:sldMk cId="3715214936" sldId="265"/>
        </pc:sldMkLst>
        <pc:spChg chg="mod">
          <ac:chgData name="Roach Cacka" userId="89a14b3d50aacca0" providerId="LiveId" clId="{B2FF086C-1860-4535-82B7-7B39CB94D2BB}" dt="2019-09-25T10:32:51.449" v="19" actId="1035"/>
          <ac:spMkLst>
            <pc:docMk/>
            <pc:sldMk cId="3715214936" sldId="265"/>
            <ac:spMk id="109" creationId="{E6DADA36-BCFC-45B9-8762-A9A98ACE21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EB7EF-247E-4535-8CA1-F08D8D2A6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24C854-6D7F-450C-A344-6FAE965E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7706C-22EA-4313-8E63-CE6770C1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0B984-6103-4823-8710-9C7916A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F18A8-23AD-411E-AF67-3E43860F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E3F1E-0F6E-4150-8484-40CC4FB9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B61CD-E8AC-4ABE-90D9-0C0802ACD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E795B-51E5-440F-8107-7C6CC20F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41A4-F95E-4DE8-9322-A58CA55C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EEF9C-9C40-4856-8881-AE8FB8F3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5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5DBE6-E3AA-4A52-9848-7338BF345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2AF75-2534-41B9-AE40-C8DF158CE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19661-AEE2-4CAA-9E7F-7B16982F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DCB03-A785-480A-933C-328BB53E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ECE10-CCE0-439A-B6AB-CC7902E8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7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A5855-EC71-4534-B9A6-98F430F7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5DF77-CC50-4FF2-A39C-C9A70B1E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01AA5-8A4E-4E37-9A2F-55BDCFCE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96BDC-D750-4ED4-A7F8-F6026FF3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B0AF6-FAF4-4B71-92C7-E0AFCC8E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1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99F81-74AE-4FCE-9AF1-2BDE3B43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85E1D-7891-49C2-B01F-88FFE6CBD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9C87D-003B-4E34-AB16-11831CE2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42E0B-2739-4DF3-9E66-3F8A432C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A09D0-A7EC-489F-A891-EDC8CA93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D2200-305C-4686-A28A-3D279BA3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A9DDD-EF6D-4C71-9FED-618E28D1B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2201B-F2D2-4188-AE39-2C6EF2C9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4675C-C760-490C-A67B-03873934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2C9C2-A576-4231-89C7-11A186D2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D3D1C-3275-4ED2-8372-08F22791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30B8A-1F52-4DAB-A252-3D61C4C5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96E42-A906-44F9-A3C3-7E1A01AC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EBA76-C466-400E-A673-E45C362AD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02E35A-004D-4E6D-9886-2CBCCF4FF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627F6D-1C0B-470E-A15D-95B8932F3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A01B27-64D3-4C5B-AD59-ACA1234E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7CAA48-02B8-4B27-888F-15A8E99D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D0D5C3-BBC0-4C7F-A6BC-3E73C887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2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9BE86-603A-42BC-BF88-E494ECB7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B42249-C17B-4432-AAE4-1DCB3D10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FE899F-8BA0-4F72-8475-F189F029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E2BCA4-4F9C-4D41-B73A-B488B384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8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89E799-7CB6-4A94-86DE-23FD10D2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6E2B58-4F3F-4D99-BA7D-18294FE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B087A-6FCA-4800-AEC9-0FC29857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42998-F3D6-4D7C-B6F1-6BE6CA77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67F47-3007-47A6-985C-A95F642B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89C883-B5E0-4502-8E41-C31E00F8A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7C9DE-AE56-4D00-8AD0-B79B18F0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25C14-2208-4DA5-A053-44C24CF5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22BD0-F52E-48FE-BC25-AB8AC2BA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2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FA1AE-C4AA-4D9D-9FDF-C8FFAB75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B5A18C-6629-4466-89E9-78A7D4C24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0DDA4-A6DD-49BD-B69F-8CD020AF7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722A2-7ADD-405A-9CCF-D165801E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2797D-0B27-459A-8688-9D21D2F7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21D3F-9689-49AF-9B10-AF2A2474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3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0A0104-9A5B-4728-859E-FFD28885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100652-05D8-426A-9741-63D465BC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95760-3D35-4125-977E-B9116DC8F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F09DE-A263-4EFA-B91F-93B4B44F8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B3E63-013B-434B-9223-0F0C99AD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js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ybatis/mybatip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72369-6095-4063-A6D8-A5F829F8A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설계 최종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06BBA0-7450-4628-ADA4-F59F899BF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65B60D-162E-4F55-8202-E299F00E5E60}"/>
              </a:ext>
            </a:extLst>
          </p:cNvPr>
          <p:cNvSpPr/>
          <p:nvPr/>
        </p:nvSpPr>
        <p:spPr>
          <a:xfrm>
            <a:off x="2509506" y="293590"/>
            <a:ext cx="6554283" cy="63799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AF5030-E212-4DFD-AE77-B4D88782C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96404"/>
              </p:ext>
            </p:extLst>
          </p:nvPr>
        </p:nvGraphicFramePr>
        <p:xfrm>
          <a:off x="6309226" y="6354860"/>
          <a:ext cx="57785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74931648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286564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2955915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72544636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52890374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96981661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  <a:hlinkClick r:id="rId2"/>
                        </a:rPr>
                        <a:t>home.jsp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85202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구상중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26716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697595" y="1313810"/>
            <a:ext cx="6246586" cy="2831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7595" y="390480"/>
            <a:ext cx="308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Welcome</a:t>
            </a:r>
            <a:endParaRPr lang="ko-KR" altLang="en-US" sz="54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8B87433-26DD-4AF8-B0C6-E79176814C6B}"/>
              </a:ext>
            </a:extLst>
          </p:cNvPr>
          <p:cNvSpPr/>
          <p:nvPr/>
        </p:nvSpPr>
        <p:spPr>
          <a:xfrm>
            <a:off x="8268229" y="119528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3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0" y="17377"/>
            <a:ext cx="8906545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111772" y="36219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C35F52-A516-4210-B1E8-7408C22C2816}"/>
              </a:ext>
            </a:extLst>
          </p:cNvPr>
          <p:cNvSpPr/>
          <p:nvPr/>
        </p:nvSpPr>
        <p:spPr>
          <a:xfrm>
            <a:off x="246593" y="4208385"/>
            <a:ext cx="8355152" cy="237735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8AB270-944A-4127-857A-9338ACA48A97}"/>
              </a:ext>
            </a:extLst>
          </p:cNvPr>
          <p:cNvSpPr txBox="1"/>
          <p:nvPr/>
        </p:nvSpPr>
        <p:spPr>
          <a:xfrm>
            <a:off x="386701" y="435040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2C95F2-E77F-41D3-8C63-ABE29E8AB408}"/>
              </a:ext>
            </a:extLst>
          </p:cNvPr>
          <p:cNvGrpSpPr/>
          <p:nvPr/>
        </p:nvGrpSpPr>
        <p:grpSpPr>
          <a:xfrm>
            <a:off x="485346" y="4700422"/>
            <a:ext cx="1531115" cy="320964"/>
            <a:chOff x="4564885" y="1465842"/>
            <a:chExt cx="1531115" cy="3209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1FC5FF-243D-4855-A273-57E4E9411351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99FC02C-B04E-40D1-B4E7-B268DDF1948F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1B4E9A-8EF7-495A-9373-3EC33DC719C1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Account Code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148113-AE0D-42DB-949A-5B5BAE99D1C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51D8516-434A-49DF-BC02-3B91BE022804}"/>
              </a:ext>
            </a:extLst>
          </p:cNvPr>
          <p:cNvGrpSpPr/>
          <p:nvPr/>
        </p:nvGrpSpPr>
        <p:grpSpPr>
          <a:xfrm>
            <a:off x="2095474" y="4707068"/>
            <a:ext cx="2321618" cy="320964"/>
            <a:chOff x="4305090" y="1783787"/>
            <a:chExt cx="2179782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D98C9C-65A0-4C35-9801-877B4CD3A95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B93520-6FD5-418E-90F1-36E30F0D5CBB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Code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54B6276F-CFAD-46C5-88AE-8676CE7FBFEC}"/>
              </a:ext>
            </a:extLst>
          </p:cNvPr>
          <p:cNvSpPr/>
          <p:nvPr/>
        </p:nvSpPr>
        <p:spPr>
          <a:xfrm>
            <a:off x="4528894" y="480913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C8A39-0F47-4E6F-B3A4-E1F4D0AE6FBE}"/>
              </a:ext>
            </a:extLst>
          </p:cNvPr>
          <p:cNvSpPr txBox="1"/>
          <p:nvPr/>
        </p:nvSpPr>
        <p:spPr>
          <a:xfrm>
            <a:off x="4641315" y="473674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CD8D807-96CE-4FFE-98EE-356C73A5E4A2}"/>
              </a:ext>
            </a:extLst>
          </p:cNvPr>
          <p:cNvSpPr/>
          <p:nvPr/>
        </p:nvSpPr>
        <p:spPr>
          <a:xfrm>
            <a:off x="4551628" y="483186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836795E-770C-492A-A12C-226D0F347A58}"/>
              </a:ext>
            </a:extLst>
          </p:cNvPr>
          <p:cNvSpPr/>
          <p:nvPr/>
        </p:nvSpPr>
        <p:spPr>
          <a:xfrm>
            <a:off x="5108553" y="481041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ED7E7-7115-4C94-B309-2F32A1CA06F1}"/>
              </a:ext>
            </a:extLst>
          </p:cNvPr>
          <p:cNvSpPr txBox="1"/>
          <p:nvPr/>
        </p:nvSpPr>
        <p:spPr>
          <a:xfrm>
            <a:off x="5199113" y="474458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1EBFCD-206E-427E-BA4B-98CB83EE7F23}"/>
              </a:ext>
            </a:extLst>
          </p:cNvPr>
          <p:cNvSpPr/>
          <p:nvPr/>
        </p:nvSpPr>
        <p:spPr>
          <a:xfrm>
            <a:off x="4819514" y="5920087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618D8FC-72A6-4ECF-85AE-84F9C87A75C7}"/>
              </a:ext>
            </a:extLst>
          </p:cNvPr>
          <p:cNvGrpSpPr/>
          <p:nvPr/>
        </p:nvGrpSpPr>
        <p:grpSpPr>
          <a:xfrm>
            <a:off x="485346" y="5085842"/>
            <a:ext cx="1531115" cy="320964"/>
            <a:chOff x="4564885" y="1465842"/>
            <a:chExt cx="1531115" cy="320964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F5BC21A2-CC9A-4C99-9597-6E63207077D4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C563470-7F58-4DAD-B99F-AB5E75020AC8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97F3FF7-4BC0-479C-B3B0-B4BD3C2EB164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Customer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1FEAC98-D83B-442E-8354-A5C93CBB9A4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A04F3EE-DC14-4FA9-922A-23AB3A7F0223}"/>
              </a:ext>
            </a:extLst>
          </p:cNvPr>
          <p:cNvGrpSpPr/>
          <p:nvPr/>
        </p:nvGrpSpPr>
        <p:grpSpPr>
          <a:xfrm>
            <a:off x="2095474" y="5092488"/>
            <a:ext cx="2321618" cy="320964"/>
            <a:chOff x="4305090" y="1783787"/>
            <a:chExt cx="2179782" cy="32096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2755824-4CEB-4855-9C14-F57D35E65400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409707B-11C2-4A91-8939-04C2DFCA9297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Customer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id="{4917235C-67F8-427C-ACFD-3579D43231BD}"/>
              </a:ext>
            </a:extLst>
          </p:cNvPr>
          <p:cNvSpPr/>
          <p:nvPr/>
        </p:nvSpPr>
        <p:spPr>
          <a:xfrm>
            <a:off x="4528894" y="519455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5D9A90-4E66-4469-BF08-3D68078906C6}"/>
              </a:ext>
            </a:extLst>
          </p:cNvPr>
          <p:cNvSpPr txBox="1"/>
          <p:nvPr/>
        </p:nvSpPr>
        <p:spPr>
          <a:xfrm>
            <a:off x="4641315" y="512216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7BB2903-B06C-4166-9E16-37618295A7E1}"/>
              </a:ext>
            </a:extLst>
          </p:cNvPr>
          <p:cNvSpPr/>
          <p:nvPr/>
        </p:nvSpPr>
        <p:spPr>
          <a:xfrm>
            <a:off x="4551628" y="521728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2FAAC4F-2E26-4075-8FB5-2DBEA0B4731E}"/>
              </a:ext>
            </a:extLst>
          </p:cNvPr>
          <p:cNvSpPr/>
          <p:nvPr/>
        </p:nvSpPr>
        <p:spPr>
          <a:xfrm>
            <a:off x="5108553" y="519583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4BDFB3A-BC4D-48DE-A0E2-8B1DD26C7E0D}"/>
              </a:ext>
            </a:extLst>
          </p:cNvPr>
          <p:cNvSpPr txBox="1"/>
          <p:nvPr/>
        </p:nvSpPr>
        <p:spPr>
          <a:xfrm>
            <a:off x="5199113" y="513000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646BF88-DE06-466B-9A23-81C164C4F5AA}"/>
              </a:ext>
            </a:extLst>
          </p:cNvPr>
          <p:cNvSpPr/>
          <p:nvPr/>
        </p:nvSpPr>
        <p:spPr>
          <a:xfrm>
            <a:off x="5771398" y="538377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41649E8-6E9D-4A03-8CD3-AA4F6A71AAC1}"/>
              </a:ext>
            </a:extLst>
          </p:cNvPr>
          <p:cNvSpPr txBox="1"/>
          <p:nvPr/>
        </p:nvSpPr>
        <p:spPr>
          <a:xfrm>
            <a:off x="111772" y="2039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EACCF92-C7C5-46C2-B427-7A8CB0ED8140}"/>
              </a:ext>
            </a:extLst>
          </p:cNvPr>
          <p:cNvSpPr/>
          <p:nvPr/>
        </p:nvSpPr>
        <p:spPr>
          <a:xfrm>
            <a:off x="239516" y="1163165"/>
            <a:ext cx="8355152" cy="237735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A47791D-8B32-4770-99CD-3D288FB22C62}"/>
              </a:ext>
            </a:extLst>
          </p:cNvPr>
          <p:cNvSpPr txBox="1"/>
          <p:nvPr/>
        </p:nvSpPr>
        <p:spPr>
          <a:xfrm>
            <a:off x="379624" y="130518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998260D-9557-42B9-9B1A-4F180545CB6B}"/>
              </a:ext>
            </a:extLst>
          </p:cNvPr>
          <p:cNvGrpSpPr/>
          <p:nvPr/>
        </p:nvGrpSpPr>
        <p:grpSpPr>
          <a:xfrm>
            <a:off x="478269" y="1655202"/>
            <a:ext cx="1531115" cy="320964"/>
            <a:chOff x="4564885" y="1465842"/>
            <a:chExt cx="1531115" cy="320964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08255281-C796-457F-8D82-A56091725D5D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514DE57-D5D0-42E4-8EDB-CFD72248EBED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0A6F317-10DD-4C14-8925-DBF43F54E271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Account Code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792F116-6008-47B3-9311-818AD9889ADD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17D1EDC-F56E-4F44-8153-923D581B023C}"/>
              </a:ext>
            </a:extLst>
          </p:cNvPr>
          <p:cNvGrpSpPr/>
          <p:nvPr/>
        </p:nvGrpSpPr>
        <p:grpSpPr>
          <a:xfrm>
            <a:off x="2088397" y="1661848"/>
            <a:ext cx="2321618" cy="320964"/>
            <a:chOff x="4305090" y="1783787"/>
            <a:chExt cx="2179782" cy="32096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D3F6011-F5BD-402D-9CF6-C47B59BABF9D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826BB58-B6D2-406E-B6F0-98B4A7573971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Code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id="{3E2A397A-F998-475D-BF66-71A86F77A172}"/>
              </a:ext>
            </a:extLst>
          </p:cNvPr>
          <p:cNvSpPr/>
          <p:nvPr/>
        </p:nvSpPr>
        <p:spPr>
          <a:xfrm>
            <a:off x="4521817" y="176391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198295-E4A3-4DEA-8C33-CEC30B78D555}"/>
              </a:ext>
            </a:extLst>
          </p:cNvPr>
          <p:cNvSpPr txBox="1"/>
          <p:nvPr/>
        </p:nvSpPr>
        <p:spPr>
          <a:xfrm>
            <a:off x="4634238" y="169152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A157052-4B07-4A68-A031-EBC6EC8455F6}"/>
              </a:ext>
            </a:extLst>
          </p:cNvPr>
          <p:cNvSpPr/>
          <p:nvPr/>
        </p:nvSpPr>
        <p:spPr>
          <a:xfrm>
            <a:off x="4544551" y="178664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B734C63D-D321-4591-89EF-08945CD2E4CA}"/>
              </a:ext>
            </a:extLst>
          </p:cNvPr>
          <p:cNvSpPr/>
          <p:nvPr/>
        </p:nvSpPr>
        <p:spPr>
          <a:xfrm>
            <a:off x="5101476" y="176519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06C824-0201-4E8E-8178-1352A7B8FF62}"/>
              </a:ext>
            </a:extLst>
          </p:cNvPr>
          <p:cNvSpPr txBox="1"/>
          <p:nvPr/>
        </p:nvSpPr>
        <p:spPr>
          <a:xfrm>
            <a:off x="5192036" y="169936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6DD028C-D869-4AFD-9B1B-2C371E2FF111}"/>
              </a:ext>
            </a:extLst>
          </p:cNvPr>
          <p:cNvSpPr/>
          <p:nvPr/>
        </p:nvSpPr>
        <p:spPr>
          <a:xfrm>
            <a:off x="4473870" y="2200290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DB93D0B-C88D-418E-827D-63965D093CD0}"/>
              </a:ext>
            </a:extLst>
          </p:cNvPr>
          <p:cNvSpPr/>
          <p:nvPr/>
        </p:nvSpPr>
        <p:spPr>
          <a:xfrm>
            <a:off x="1719866" y="14722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E8ABE99-9B00-4B78-89BB-696F50DAD47F}"/>
              </a:ext>
            </a:extLst>
          </p:cNvPr>
          <p:cNvSpPr/>
          <p:nvPr/>
        </p:nvSpPr>
        <p:spPr>
          <a:xfrm>
            <a:off x="4074863" y="1508261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D2326C0-9609-4BAF-966A-02B789BBAB34}"/>
              </a:ext>
            </a:extLst>
          </p:cNvPr>
          <p:cNvCxnSpPr/>
          <p:nvPr/>
        </p:nvCxnSpPr>
        <p:spPr>
          <a:xfrm>
            <a:off x="2093609" y="1661848"/>
            <a:ext cx="2280396" cy="3209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5EB91EA1-3692-4C6A-B70C-B3CEAACC83A2}"/>
              </a:ext>
            </a:extLst>
          </p:cNvPr>
          <p:cNvSpPr/>
          <p:nvPr/>
        </p:nvSpPr>
        <p:spPr>
          <a:xfrm>
            <a:off x="4903525" y="143796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9509E5DA-1705-4233-86F4-0726AEC4B4C8}"/>
              </a:ext>
            </a:extLst>
          </p:cNvPr>
          <p:cNvSpPr/>
          <p:nvPr/>
        </p:nvSpPr>
        <p:spPr>
          <a:xfrm>
            <a:off x="5244061" y="226999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912A051-60C8-4394-A505-3AF585B83E86}"/>
              </a:ext>
            </a:extLst>
          </p:cNvPr>
          <p:cNvSpPr/>
          <p:nvPr/>
        </p:nvSpPr>
        <p:spPr>
          <a:xfrm>
            <a:off x="4345971" y="3348131"/>
            <a:ext cx="326895" cy="577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3CB997D-FAAE-4007-BA78-64D99661E27B}"/>
              </a:ext>
            </a:extLst>
          </p:cNvPr>
          <p:cNvSpPr/>
          <p:nvPr/>
        </p:nvSpPr>
        <p:spPr>
          <a:xfrm>
            <a:off x="232439" y="520893"/>
            <a:ext cx="8355152" cy="4565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605B972-9B18-4123-A345-F4EA7F48F65D}"/>
              </a:ext>
            </a:extLst>
          </p:cNvPr>
          <p:cNvSpPr txBox="1"/>
          <p:nvPr/>
        </p:nvSpPr>
        <p:spPr>
          <a:xfrm>
            <a:off x="379624" y="630248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2C100874-AEF8-4E37-ACDE-EA09392BB676}"/>
              </a:ext>
            </a:extLst>
          </p:cNvPr>
          <p:cNvSpPr/>
          <p:nvPr/>
        </p:nvSpPr>
        <p:spPr>
          <a:xfrm rot="10800000">
            <a:off x="8172514" y="672531"/>
            <a:ext cx="257613" cy="192431"/>
          </a:xfrm>
          <a:prstGeom prst="triangle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이등변 삼각형 152">
            <a:extLst>
              <a:ext uri="{FF2B5EF4-FFF2-40B4-BE49-F238E27FC236}">
                <a16:creationId xmlns:a16="http://schemas.microsoft.com/office/drawing/2014/main" id="{9BFE0867-9A4A-49B1-89B7-F3C5F2B0E2FE}"/>
              </a:ext>
            </a:extLst>
          </p:cNvPr>
          <p:cNvSpPr/>
          <p:nvPr/>
        </p:nvSpPr>
        <p:spPr>
          <a:xfrm>
            <a:off x="8172513" y="1412045"/>
            <a:ext cx="257613" cy="192431"/>
          </a:xfrm>
          <a:prstGeom prst="triangle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A9113F6-1C12-45DA-B4A0-42243E7DF1A9}"/>
              </a:ext>
            </a:extLst>
          </p:cNvPr>
          <p:cNvSpPr/>
          <p:nvPr/>
        </p:nvSpPr>
        <p:spPr>
          <a:xfrm>
            <a:off x="8477891" y="106813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E3DDA17-7A11-4368-B569-2D578DB32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06527"/>
              </p:ext>
            </p:extLst>
          </p:nvPr>
        </p:nvGraphicFramePr>
        <p:xfrm>
          <a:off x="6740344" y="3236549"/>
          <a:ext cx="5451656" cy="3582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50">
                  <a:extLst>
                    <a:ext uri="{9D8B030D-6E8A-4147-A177-3AD203B41FA5}">
                      <a16:colId xmlns:a16="http://schemas.microsoft.com/office/drawing/2014/main" val="3850176945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1794518916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3348798427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1621590606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3780130346"/>
                    </a:ext>
                  </a:extLst>
                </a:gridCol>
                <a:gridCol w="3016450">
                  <a:extLst>
                    <a:ext uri="{9D8B030D-6E8A-4147-A177-3AD203B41FA5}">
                      <a16:colId xmlns:a16="http://schemas.microsoft.com/office/drawing/2014/main" val="814511259"/>
                    </a:ext>
                  </a:extLst>
                </a:gridCol>
              </a:tblGrid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ledger.jsp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3985364"/>
                  </a:ext>
                </a:extLst>
              </a:tr>
              <a:tr h="12645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장표 찾기 옵션 </a:t>
                      </a: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드롭다운메뉴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종류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계정과목코드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계정과목명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거래처명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날짜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1026443"/>
                  </a:ext>
                </a:extLst>
              </a:tr>
              <a:tr h="105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번의 옵션 입력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종류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계정과목코드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계정과목명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거래처명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텍스트박스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날짜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날짜입력창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6090910"/>
                  </a:ext>
                </a:extLst>
              </a:tr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AND, OR</a:t>
                      </a:r>
                      <a:r>
                        <a:rPr lang="ko-KR" altLang="en-US" sz="1100" u="none" strike="noStrike">
                          <a:effectLst/>
                        </a:rPr>
                        <a:t>연산 선택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6664139"/>
                  </a:ext>
                </a:extLst>
              </a:tr>
              <a:tr h="421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1, 2, 3 </a:t>
                      </a:r>
                      <a:r>
                        <a:rPr lang="ko-KR" altLang="en-US" sz="1100" u="none" strike="noStrike" dirty="0">
                          <a:effectLst/>
                        </a:rPr>
                        <a:t>조합하여 장표 검색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 err="1">
                          <a:effectLst/>
                        </a:rPr>
                        <a:t>ledger.do?</a:t>
                      </a:r>
                      <a:r>
                        <a:rPr lang="en-US" sz="1100" u="none" strike="noStrike" dirty="0" err="1">
                          <a:effectLst/>
                        </a:rPr>
                        <a:t>search</a:t>
                      </a:r>
                      <a:r>
                        <a:rPr lang="en-US" sz="1100" u="none" strike="noStrike" dirty="0">
                          <a:effectLst/>
                        </a:rPr>
                        <a:t>=””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8203802"/>
                  </a:ext>
                </a:extLst>
              </a:tr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1, 2, 3 </a:t>
                      </a:r>
                      <a:r>
                        <a:rPr lang="ko-KR" altLang="en-US" sz="1100" u="none" strike="noStrike">
                          <a:effectLst/>
                        </a:rPr>
                        <a:t>입력 끝났을시 추가 옵션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7978823"/>
                  </a:ext>
                </a:extLst>
              </a:tr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찾기 박스 내리기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접기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2229621"/>
                  </a:ext>
                </a:extLst>
              </a:tr>
            </a:tbl>
          </a:graphicData>
        </a:graphic>
      </p:graphicFrame>
      <p:sp>
        <p:nvSpPr>
          <p:cNvPr id="155" name="화살표: 아래쪽 154">
            <a:extLst>
              <a:ext uri="{FF2B5EF4-FFF2-40B4-BE49-F238E27FC236}">
                <a16:creationId xmlns:a16="http://schemas.microsoft.com/office/drawing/2014/main" id="{00EA5B99-9D87-45F2-811C-A85A12E2DEF0}"/>
              </a:ext>
            </a:extLst>
          </p:cNvPr>
          <p:cNvSpPr/>
          <p:nvPr/>
        </p:nvSpPr>
        <p:spPr>
          <a:xfrm>
            <a:off x="4224733" y="798402"/>
            <a:ext cx="326895" cy="577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5E5639CD-F9BC-4F45-B4CA-E55E144084E3}"/>
              </a:ext>
            </a:extLst>
          </p:cNvPr>
          <p:cNvGrpSpPr/>
          <p:nvPr/>
        </p:nvGrpSpPr>
        <p:grpSpPr>
          <a:xfrm>
            <a:off x="485346" y="5462806"/>
            <a:ext cx="1531115" cy="320964"/>
            <a:chOff x="4564885" y="1465842"/>
            <a:chExt cx="1531115" cy="320964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D6CDA7A4-AC32-403D-A734-5B6164C58D67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4C6DBC5B-1D47-40D1-BA03-72880A3C2253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89D653-5DDB-490B-AC6B-382D14B65892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Date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C679CAB-77C6-4680-BB4E-FCA2E9DF879A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sp>
        <p:nvSpPr>
          <p:cNvPr id="161" name="타원 160">
            <a:extLst>
              <a:ext uri="{FF2B5EF4-FFF2-40B4-BE49-F238E27FC236}">
                <a16:creationId xmlns:a16="http://schemas.microsoft.com/office/drawing/2014/main" id="{4847E524-B358-437B-85AA-6DF1F187696A}"/>
              </a:ext>
            </a:extLst>
          </p:cNvPr>
          <p:cNvSpPr/>
          <p:nvPr/>
        </p:nvSpPr>
        <p:spPr>
          <a:xfrm>
            <a:off x="4528894" y="5571514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C0AA1B9-4AFD-4160-AD57-35ADE41D6124}"/>
              </a:ext>
            </a:extLst>
          </p:cNvPr>
          <p:cNvSpPr txBox="1"/>
          <p:nvPr/>
        </p:nvSpPr>
        <p:spPr>
          <a:xfrm>
            <a:off x="4641315" y="5499129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59CE3C7-5D83-4AD8-8D26-9203BE60039F}"/>
              </a:ext>
            </a:extLst>
          </p:cNvPr>
          <p:cNvSpPr/>
          <p:nvPr/>
        </p:nvSpPr>
        <p:spPr>
          <a:xfrm>
            <a:off x="4551628" y="5594248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AF016239-1EE8-426F-95FA-F67FD0F22816}"/>
              </a:ext>
            </a:extLst>
          </p:cNvPr>
          <p:cNvSpPr/>
          <p:nvPr/>
        </p:nvSpPr>
        <p:spPr>
          <a:xfrm>
            <a:off x="5108553" y="557280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B2B12E5-ABD3-4ED9-B593-CE1C092DA437}"/>
              </a:ext>
            </a:extLst>
          </p:cNvPr>
          <p:cNvSpPr txBox="1"/>
          <p:nvPr/>
        </p:nvSpPr>
        <p:spPr>
          <a:xfrm>
            <a:off x="5199113" y="5506971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66" name="그림 165" descr="개체이(가) 표시된 사진&#10;&#10;자동 생성된 설명">
            <a:extLst>
              <a:ext uri="{FF2B5EF4-FFF2-40B4-BE49-F238E27FC236}">
                <a16:creationId xmlns:a16="http://schemas.microsoft.com/office/drawing/2014/main" id="{6E0DF053-8492-4B63-ACA8-286E3CAA11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52" y="5465702"/>
            <a:ext cx="298624" cy="298624"/>
          </a:xfrm>
          <a:prstGeom prst="rect">
            <a:avLst/>
          </a:prstGeom>
        </p:spPr>
      </p:pic>
      <p:pic>
        <p:nvPicPr>
          <p:cNvPr id="168" name="그림 167" descr="개체이(가) 표시된 사진&#10;&#10;자동 생성된 설명">
            <a:extLst>
              <a:ext uri="{FF2B5EF4-FFF2-40B4-BE49-F238E27FC236}">
                <a16:creationId xmlns:a16="http://schemas.microsoft.com/office/drawing/2014/main" id="{76EAC442-4297-40F2-8C85-3244697613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12" y="5469957"/>
            <a:ext cx="298624" cy="29862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266A7850-1627-42C3-961E-8341D0C8FB69}"/>
              </a:ext>
            </a:extLst>
          </p:cNvPr>
          <p:cNvSpPr txBox="1"/>
          <p:nvPr/>
        </p:nvSpPr>
        <p:spPr>
          <a:xfrm>
            <a:off x="2285731" y="5499129"/>
            <a:ext cx="1275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2019/09/24</a:t>
            </a:r>
            <a:r>
              <a: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　</a:t>
            </a:r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~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A610233-EC96-4C66-BED2-529EF8CA48AE}"/>
              </a:ext>
            </a:extLst>
          </p:cNvPr>
          <p:cNvSpPr txBox="1"/>
          <p:nvPr/>
        </p:nvSpPr>
        <p:spPr>
          <a:xfrm>
            <a:off x="3524873" y="5499129"/>
            <a:ext cx="910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2019/09/25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14A2EF-C0CC-4815-8729-5789FBA90E43}"/>
              </a:ext>
            </a:extLst>
          </p:cNvPr>
          <p:cNvSpPr/>
          <p:nvPr/>
        </p:nvSpPr>
        <p:spPr>
          <a:xfrm>
            <a:off x="8135544" y="616580"/>
            <a:ext cx="326895" cy="1024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9DF750-48FB-4C38-B82B-304E5BE3DD89}"/>
              </a:ext>
            </a:extLst>
          </p:cNvPr>
          <p:cNvSpPr/>
          <p:nvPr/>
        </p:nvSpPr>
        <p:spPr>
          <a:xfrm>
            <a:off x="386701" y="5050766"/>
            <a:ext cx="5451656" cy="774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1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446001" y="89112"/>
            <a:ext cx="10013452" cy="6716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629963" y="30884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629963" y="852586"/>
            <a:ext cx="9685111" cy="52419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B259FE-DFCC-45CE-9689-C21DB36AF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55744"/>
              </p:ext>
            </p:extLst>
          </p:nvPr>
        </p:nvGraphicFramePr>
        <p:xfrm>
          <a:off x="762927" y="1349280"/>
          <a:ext cx="9455895" cy="23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53">
                  <a:extLst>
                    <a:ext uri="{9D8B030D-6E8A-4147-A177-3AD203B41FA5}">
                      <a16:colId xmlns:a16="http://schemas.microsoft.com/office/drawing/2014/main" val="2560696252"/>
                    </a:ext>
                  </a:extLst>
                </a:gridCol>
                <a:gridCol w="416482">
                  <a:extLst>
                    <a:ext uri="{9D8B030D-6E8A-4147-A177-3AD203B41FA5}">
                      <a16:colId xmlns:a16="http://schemas.microsoft.com/office/drawing/2014/main" val="2597056824"/>
                    </a:ext>
                  </a:extLst>
                </a:gridCol>
                <a:gridCol w="403884">
                  <a:extLst>
                    <a:ext uri="{9D8B030D-6E8A-4147-A177-3AD203B41FA5}">
                      <a16:colId xmlns:a16="http://schemas.microsoft.com/office/drawing/2014/main" val="3922255010"/>
                    </a:ext>
                  </a:extLst>
                </a:gridCol>
                <a:gridCol w="1839359">
                  <a:extLst>
                    <a:ext uri="{9D8B030D-6E8A-4147-A177-3AD203B41FA5}">
                      <a16:colId xmlns:a16="http://schemas.microsoft.com/office/drawing/2014/main" val="2974599857"/>
                    </a:ext>
                  </a:extLst>
                </a:gridCol>
                <a:gridCol w="1491900">
                  <a:extLst>
                    <a:ext uri="{9D8B030D-6E8A-4147-A177-3AD203B41FA5}">
                      <a16:colId xmlns:a16="http://schemas.microsoft.com/office/drawing/2014/main" val="1032248565"/>
                    </a:ext>
                  </a:extLst>
                </a:gridCol>
                <a:gridCol w="1091366">
                  <a:extLst>
                    <a:ext uri="{9D8B030D-6E8A-4147-A177-3AD203B41FA5}">
                      <a16:colId xmlns:a16="http://schemas.microsoft.com/office/drawing/2014/main" val="2557693655"/>
                    </a:ext>
                  </a:extLst>
                </a:gridCol>
                <a:gridCol w="848954">
                  <a:extLst>
                    <a:ext uri="{9D8B030D-6E8A-4147-A177-3AD203B41FA5}">
                      <a16:colId xmlns:a16="http://schemas.microsoft.com/office/drawing/2014/main" val="2098382068"/>
                    </a:ext>
                  </a:extLst>
                </a:gridCol>
                <a:gridCol w="814996">
                  <a:extLst>
                    <a:ext uri="{9D8B030D-6E8A-4147-A177-3AD203B41FA5}">
                      <a16:colId xmlns:a16="http://schemas.microsoft.com/office/drawing/2014/main" val="2491592787"/>
                    </a:ext>
                  </a:extLst>
                </a:gridCol>
                <a:gridCol w="891755">
                  <a:extLst>
                    <a:ext uri="{9D8B030D-6E8A-4147-A177-3AD203B41FA5}">
                      <a16:colId xmlns:a16="http://schemas.microsoft.com/office/drawing/2014/main" val="1228919875"/>
                    </a:ext>
                  </a:extLst>
                </a:gridCol>
                <a:gridCol w="1077346">
                  <a:extLst>
                    <a:ext uri="{9D8B030D-6E8A-4147-A177-3AD203B41FA5}">
                      <a16:colId xmlns:a16="http://schemas.microsoft.com/office/drawing/2014/main" val="3400041132"/>
                    </a:ext>
                  </a:extLst>
                </a:gridCol>
              </a:tblGrid>
              <a:tr h="303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Abstract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Classify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Deb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Cred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Mod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46865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SIMILE(31451)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Withdrawal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Deposit(0103)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B0F0"/>
                          </a:solidFill>
                        </a:rPr>
                        <a:t>Cred</a:t>
                      </a:r>
                      <a:endParaRPr lang="ko-KR" altLang="en-US" sz="11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B0F0"/>
                          </a:solidFill>
                        </a:rPr>
                        <a:t>30,000</a:t>
                      </a:r>
                      <a:endParaRPr lang="ko-KR" altLang="en-US" sz="11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19-10-21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049221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22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SIM</a:t>
                      </a:r>
                      <a:r>
                        <a:rPr lang="en-US" altLang="ko-KR" sz="1100" b="1" dirty="0"/>
                        <a:t>|</a:t>
                      </a:r>
                      <a:endParaRPr lang="ko-KR" altLang="en-US" sz="1100" b="1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Withdrawal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Cash(0101)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Deb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30,000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19-10-21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43981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747981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32646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66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260076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94134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214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E3EE97-4681-4EAC-8FCB-58B2957860CF}"/>
              </a:ext>
            </a:extLst>
          </p:cNvPr>
          <p:cNvSpPr txBox="1"/>
          <p:nvPr/>
        </p:nvSpPr>
        <p:spPr>
          <a:xfrm>
            <a:off x="4918830" y="5561705"/>
            <a:ext cx="103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1</a:t>
            </a:r>
            <a:r>
              <a:rPr lang="en-US" altLang="ko-KR" dirty="0"/>
              <a:t> 2 3 4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8CE67-5AD7-402A-8282-3C3F1BA50167}"/>
              </a:ext>
            </a:extLst>
          </p:cNvPr>
          <p:cNvSpPr txBox="1"/>
          <p:nvPr/>
        </p:nvSpPr>
        <p:spPr>
          <a:xfrm>
            <a:off x="4022266" y="891642"/>
            <a:ext cx="135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– 10</a:t>
            </a:r>
            <a:endParaRPr lang="ko-KR" altLang="en-US" dirty="0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03052521-33B2-43B9-B1B4-80205D163DCA}"/>
              </a:ext>
            </a:extLst>
          </p:cNvPr>
          <p:cNvSpPr/>
          <p:nvPr/>
        </p:nvSpPr>
        <p:spPr>
          <a:xfrm rot="16200000">
            <a:off x="3724857" y="972256"/>
            <a:ext cx="300788" cy="25735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E5E9AA30-23AB-4910-B1FB-3CFA22A95E34}"/>
              </a:ext>
            </a:extLst>
          </p:cNvPr>
          <p:cNvSpPr/>
          <p:nvPr/>
        </p:nvSpPr>
        <p:spPr>
          <a:xfrm rot="5400000">
            <a:off x="5876671" y="5617696"/>
            <a:ext cx="300791" cy="25735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0CB48818-FF6F-46EB-BA40-946A1EBA3F1D}"/>
              </a:ext>
            </a:extLst>
          </p:cNvPr>
          <p:cNvSpPr/>
          <p:nvPr/>
        </p:nvSpPr>
        <p:spPr>
          <a:xfrm rot="16200000">
            <a:off x="4621418" y="5617693"/>
            <a:ext cx="300788" cy="25735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CA559FD-AEAE-4AA9-938C-529E7B55F92F}"/>
              </a:ext>
            </a:extLst>
          </p:cNvPr>
          <p:cNvSpPr/>
          <p:nvPr/>
        </p:nvSpPr>
        <p:spPr>
          <a:xfrm>
            <a:off x="4243804" y="5620837"/>
            <a:ext cx="301726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724B73D-68C1-4D48-9EE3-3201A5C4ACF0}"/>
              </a:ext>
            </a:extLst>
          </p:cNvPr>
          <p:cNvSpPr/>
          <p:nvPr/>
        </p:nvSpPr>
        <p:spPr>
          <a:xfrm>
            <a:off x="4592983" y="2469778"/>
            <a:ext cx="301726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514DC2F-907D-4C32-925A-A04DA630C1EA}"/>
              </a:ext>
            </a:extLst>
          </p:cNvPr>
          <p:cNvSpPr/>
          <p:nvPr/>
        </p:nvSpPr>
        <p:spPr>
          <a:xfrm>
            <a:off x="3394228" y="965729"/>
            <a:ext cx="301726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396A31-D8EF-46F1-9C0D-89E98489B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20470"/>
              </p:ext>
            </p:extLst>
          </p:nvPr>
        </p:nvGraphicFramePr>
        <p:xfrm>
          <a:off x="-1324189" y="4272596"/>
          <a:ext cx="6096001" cy="2488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9736">
                  <a:extLst>
                    <a:ext uri="{9D8B030D-6E8A-4147-A177-3AD203B41FA5}">
                      <a16:colId xmlns:a16="http://schemas.microsoft.com/office/drawing/2014/main" val="3025876341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3747769723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1214658398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1144481790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2050964252"/>
                    </a:ext>
                  </a:extLst>
                </a:gridCol>
                <a:gridCol w="3372973">
                  <a:extLst>
                    <a:ext uri="{9D8B030D-6E8A-4147-A177-3AD203B41FA5}">
                      <a16:colId xmlns:a16="http://schemas.microsoft.com/office/drawing/2014/main" val="1328623468"/>
                    </a:ext>
                  </a:extLst>
                </a:gridCol>
              </a:tblGrid>
              <a:tr h="17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ledger.jsp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0965819"/>
                  </a:ext>
                </a:extLst>
              </a:tr>
              <a:tr h="270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현재년도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현재월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</a:rPr>
                        <a:t>마지막페이지 기본으로 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5421964"/>
                  </a:ext>
                </a:extLst>
              </a:tr>
              <a:tr h="33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전월달</a:t>
                      </a:r>
                      <a:r>
                        <a:rPr lang="ko-KR" altLang="en-US" sz="1100" u="none" strike="noStrike" dirty="0">
                          <a:effectLst/>
                        </a:rPr>
                        <a:t> 장표 검색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err="1">
                          <a:effectLst/>
                        </a:rPr>
                        <a:t>ledge.do?search</a:t>
                      </a:r>
                      <a:r>
                        <a:rPr lang="en-US" sz="1100" u="none" strike="noStrike" dirty="0">
                          <a:effectLst/>
                        </a:rPr>
                        <a:t>=“”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0560294"/>
                  </a:ext>
                </a:extLst>
              </a:tr>
              <a:tr h="33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페이지당 </a:t>
                      </a:r>
                      <a:r>
                        <a:rPr lang="en-US" altLang="ko-KR" sz="1100" u="none" strike="noStrike">
                          <a:effectLst/>
                        </a:rPr>
                        <a:t>x</a:t>
                      </a:r>
                      <a:r>
                        <a:rPr lang="ko-KR" altLang="en-US" sz="1100" u="none" strike="noStrike">
                          <a:effectLst/>
                        </a:rPr>
                        <a:t>건 출력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버튼누를시 다음페이지 가져옴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8485616"/>
                  </a:ext>
                </a:extLst>
              </a:tr>
              <a:tr h="13062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장표입력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인덱스 입력불가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자동증가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일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스킵시</a:t>
                      </a:r>
                      <a:r>
                        <a:rPr lang="ko-KR" altLang="en-US" sz="1100" u="none" strike="noStrike" dirty="0">
                          <a:effectLst/>
                        </a:rPr>
                        <a:t> 현재날짜로 자동입력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거래처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입력시</a:t>
                      </a:r>
                      <a:r>
                        <a:rPr lang="ko-KR" altLang="en-US" sz="1100" u="none" strike="noStrike" dirty="0">
                          <a:effectLst/>
                        </a:rPr>
                        <a:t> 연관검색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코드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</a:rPr>
                        <a:t>보여줌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분류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차변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대변입력시</a:t>
                      </a:r>
                      <a:r>
                        <a:rPr lang="ko-KR" altLang="en-US" sz="1100" u="none" strike="noStrike" dirty="0">
                          <a:effectLst/>
                        </a:rPr>
                        <a:t> 한쪽 입력불가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계정과목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입력시</a:t>
                      </a:r>
                      <a:r>
                        <a:rPr lang="ko-KR" altLang="en-US" sz="1100" u="none" strike="noStrike" dirty="0">
                          <a:effectLst/>
                        </a:rPr>
                        <a:t> 연관검색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코드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</a:rPr>
                        <a:t>보여줌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 err="1">
                          <a:effectLst/>
                        </a:rPr>
                        <a:t>차변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대변입력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수정시간 현재시간 자동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9744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41AD00-EB47-451A-BA48-DAB25FA9169F}"/>
              </a:ext>
            </a:extLst>
          </p:cNvPr>
          <p:cNvSpPr/>
          <p:nvPr/>
        </p:nvSpPr>
        <p:spPr>
          <a:xfrm>
            <a:off x="2108054" y="2254432"/>
            <a:ext cx="2088345" cy="69963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2C7761-5F30-4D69-BA17-55C1A6D597E9}"/>
              </a:ext>
            </a:extLst>
          </p:cNvPr>
          <p:cNvSpPr txBox="1"/>
          <p:nvPr/>
        </p:nvSpPr>
        <p:spPr>
          <a:xfrm>
            <a:off x="2221529" y="2615039"/>
            <a:ext cx="1856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SIMILO – 48852 (Park)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9B3810-193C-4490-A3A0-08B8C885DDCB}"/>
              </a:ext>
            </a:extLst>
          </p:cNvPr>
          <p:cNvSpPr/>
          <p:nvPr/>
        </p:nvSpPr>
        <p:spPr>
          <a:xfrm>
            <a:off x="2116992" y="2345041"/>
            <a:ext cx="2088344" cy="25920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B6EFDE-6B43-47F7-9970-F8E309E73948}"/>
              </a:ext>
            </a:extLst>
          </p:cNvPr>
          <p:cNvSpPr txBox="1"/>
          <p:nvPr/>
        </p:nvSpPr>
        <p:spPr>
          <a:xfrm>
            <a:off x="2205839" y="2353429"/>
            <a:ext cx="1871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 – 31451</a:t>
            </a:r>
            <a:endParaRPr lang="ko-KR" altLang="en-US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782E0A2-0D8F-4D29-8A76-D05D7790382C}"/>
              </a:ext>
            </a:extLst>
          </p:cNvPr>
          <p:cNvSpPr/>
          <p:nvPr/>
        </p:nvSpPr>
        <p:spPr>
          <a:xfrm>
            <a:off x="5199803" y="98240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55430" y="3794036"/>
            <a:ext cx="1963392" cy="398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7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Customer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67298" y="1376649"/>
            <a:ext cx="8355151" cy="53297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F57C190-19C6-4DCA-B92A-42730AA8EC97}"/>
              </a:ext>
            </a:extLst>
          </p:cNvPr>
          <p:cNvSpPr/>
          <p:nvPr/>
        </p:nvSpPr>
        <p:spPr>
          <a:xfrm>
            <a:off x="367298" y="838656"/>
            <a:ext cx="8355152" cy="4565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86AAF9-4280-47F7-B99E-A5C414F31D83}"/>
              </a:ext>
            </a:extLst>
          </p:cNvPr>
          <p:cNvSpPr txBox="1"/>
          <p:nvPr/>
        </p:nvSpPr>
        <p:spPr>
          <a:xfrm>
            <a:off x="514483" y="948011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BBA3D4E-6A29-4061-A509-BA75C3239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76943"/>
              </p:ext>
            </p:extLst>
          </p:nvPr>
        </p:nvGraphicFramePr>
        <p:xfrm>
          <a:off x="480873" y="1481718"/>
          <a:ext cx="8128000" cy="2966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05557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86335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0279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5254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Company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1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01001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3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01002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5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01003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02001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0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02002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03001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04001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3649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1D4EEC-98B8-4EE1-9D1D-278FC1213677}"/>
              </a:ext>
            </a:extLst>
          </p:cNvPr>
          <p:cNvSpPr/>
          <p:nvPr/>
        </p:nvSpPr>
        <p:spPr>
          <a:xfrm>
            <a:off x="7701150" y="6232358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68D6584-374D-4600-B241-D5C7A01D300A}"/>
              </a:ext>
            </a:extLst>
          </p:cNvPr>
          <p:cNvSpPr/>
          <p:nvPr/>
        </p:nvSpPr>
        <p:spPr>
          <a:xfrm>
            <a:off x="4786809" y="94622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A0FED7A-F6A4-449A-A2A4-9B4BCAD0A665}"/>
              </a:ext>
            </a:extLst>
          </p:cNvPr>
          <p:cNvSpPr/>
          <p:nvPr/>
        </p:nvSpPr>
        <p:spPr>
          <a:xfrm>
            <a:off x="1942238" y="30427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E11C971-4454-4048-A2D6-6599FE72825C}"/>
              </a:ext>
            </a:extLst>
          </p:cNvPr>
          <p:cNvSpPr/>
          <p:nvPr/>
        </p:nvSpPr>
        <p:spPr>
          <a:xfrm>
            <a:off x="7323408" y="628227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6AC3B6D-0017-4E15-9419-79BC2FF59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15685"/>
              </p:ext>
            </p:extLst>
          </p:nvPr>
        </p:nvGraphicFramePr>
        <p:xfrm>
          <a:off x="64168" y="5554129"/>
          <a:ext cx="69088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66375974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924362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40240443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158125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591757639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20018239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customer.jsp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90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거래처 검색 </a:t>
                      </a:r>
                      <a:r>
                        <a:rPr lang="en-US" altLang="ko-KR" sz="1100" u="none" strike="noStrike" dirty="0">
                          <a:effectLst/>
                        </a:rPr>
                        <a:t>Code,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Company,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CEO </a:t>
                      </a:r>
                      <a:r>
                        <a:rPr lang="ko-KR" altLang="en-US" sz="1100" u="none" strike="noStrike" dirty="0">
                          <a:effectLst/>
                        </a:rPr>
                        <a:t>통합 검색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318343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코드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누를시</a:t>
                      </a:r>
                      <a:r>
                        <a:rPr lang="ko-KR" altLang="en-US" sz="1100" u="none" strike="noStrike" dirty="0">
                          <a:effectLst/>
                        </a:rPr>
                        <a:t> 해당 거래처 정보 가져옴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customerDetail.do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93908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거래처 추가 버튼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customerAdd.do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657856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348687-958A-4E71-A902-05AC186BAA9E}"/>
              </a:ext>
            </a:extLst>
          </p:cNvPr>
          <p:cNvGrpSpPr/>
          <p:nvPr/>
        </p:nvGrpSpPr>
        <p:grpSpPr>
          <a:xfrm>
            <a:off x="5138147" y="926026"/>
            <a:ext cx="2563003" cy="320964"/>
            <a:chOff x="4305090" y="1783787"/>
            <a:chExt cx="2179782" cy="3209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0F659CC-C510-4247-82F4-132A82CA6CA5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80C37-F899-454B-AFFC-C84A196F6417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Search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F711D4-D23C-4059-B255-9B9A6B537CFC}"/>
              </a:ext>
            </a:extLst>
          </p:cNvPr>
          <p:cNvSpPr/>
          <p:nvPr/>
        </p:nvSpPr>
        <p:spPr>
          <a:xfrm>
            <a:off x="7749563" y="923253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3E1264-7F5D-499C-9AFC-11F1F56EDE1A}"/>
              </a:ext>
            </a:extLst>
          </p:cNvPr>
          <p:cNvSpPr/>
          <p:nvPr/>
        </p:nvSpPr>
        <p:spPr>
          <a:xfrm>
            <a:off x="1123475" y="1892972"/>
            <a:ext cx="745430" cy="2503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1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80629" y="56913"/>
            <a:ext cx="5804209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60995" y="2486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Customer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53724" y="930304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680208" y="948267"/>
            <a:ext cx="94675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498382" y="1572027"/>
            <a:ext cx="94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Business License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C5FA0-E6F8-460B-A25B-963BCF562A43}"/>
              </a:ext>
            </a:extLst>
          </p:cNvPr>
          <p:cNvSpPr txBox="1"/>
          <p:nvPr/>
        </p:nvSpPr>
        <p:spPr>
          <a:xfrm>
            <a:off x="1686057" y="176107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01-23456-789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341616" y="224347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1C7A29-DC4A-47B8-808E-9EA818558116}"/>
              </a:ext>
            </a:extLst>
          </p:cNvPr>
          <p:cNvSpPr txBox="1"/>
          <p:nvPr/>
        </p:nvSpPr>
        <p:spPr>
          <a:xfrm>
            <a:off x="1668435" y="221835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398231" y="268776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664357" y="268018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www.a.com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11979" y="317671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CEO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668435" y="3193657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11979" y="3665664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6B11EE-CFFA-45AC-B8EA-632C9DB94BC6}"/>
              </a:ext>
            </a:extLst>
          </p:cNvPr>
          <p:cNvSpPr txBox="1"/>
          <p:nvPr/>
        </p:nvSpPr>
        <p:spPr>
          <a:xfrm>
            <a:off x="1668435" y="413891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01234-567890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EAC678-CAD6-41D2-92D7-945247DCA0F4}"/>
              </a:ext>
            </a:extLst>
          </p:cNvPr>
          <p:cNvSpPr txBox="1"/>
          <p:nvPr/>
        </p:nvSpPr>
        <p:spPr>
          <a:xfrm>
            <a:off x="1668435" y="3682606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SINHAN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60996" y="1316714"/>
            <a:ext cx="124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 Code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58F40B-33A1-4E05-BB3F-66582F511DCA}"/>
              </a:ext>
            </a:extLst>
          </p:cNvPr>
          <p:cNvSpPr txBox="1"/>
          <p:nvPr/>
        </p:nvSpPr>
        <p:spPr>
          <a:xfrm>
            <a:off x="1680208" y="13363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01001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6EF51B1-F1EE-44FA-8B80-D0AF5DF83968}"/>
              </a:ext>
            </a:extLst>
          </p:cNvPr>
          <p:cNvSpPr/>
          <p:nvPr/>
        </p:nvSpPr>
        <p:spPr>
          <a:xfrm>
            <a:off x="3931364" y="47292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6B93FC6-E35F-4609-95E8-64C2D2124A4A}"/>
              </a:ext>
            </a:extLst>
          </p:cNvPr>
          <p:cNvSpPr txBox="1"/>
          <p:nvPr/>
        </p:nvSpPr>
        <p:spPr>
          <a:xfrm>
            <a:off x="422237" y="4060414"/>
            <a:ext cx="94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Account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2D32488-AFB6-4BFD-837C-90A0886C4C0F}"/>
              </a:ext>
            </a:extLst>
          </p:cNvPr>
          <p:cNvSpPr/>
          <p:nvPr/>
        </p:nvSpPr>
        <p:spPr>
          <a:xfrm>
            <a:off x="2970592" y="102747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D3EDB61-2993-4EBA-8E91-4E3BE75BF569}"/>
              </a:ext>
            </a:extLst>
          </p:cNvPr>
          <p:cNvSpPr/>
          <p:nvPr/>
        </p:nvSpPr>
        <p:spPr>
          <a:xfrm>
            <a:off x="3730046" y="476404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A24A4C3-E75E-4B2A-963A-BD157CC70AB4}"/>
              </a:ext>
            </a:extLst>
          </p:cNvPr>
          <p:cNvSpPr/>
          <p:nvPr/>
        </p:nvSpPr>
        <p:spPr>
          <a:xfrm>
            <a:off x="5997823" y="44556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CB8D87-416C-4286-B291-340F5572A8FD}"/>
              </a:ext>
            </a:extLst>
          </p:cNvPr>
          <p:cNvSpPr txBox="1"/>
          <p:nvPr/>
        </p:nvSpPr>
        <p:spPr>
          <a:xfrm>
            <a:off x="6178189" y="2363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Customer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94A2F5-678C-4BC7-AF9B-E5AD52E1D846}"/>
              </a:ext>
            </a:extLst>
          </p:cNvPr>
          <p:cNvSpPr txBox="1"/>
          <p:nvPr/>
        </p:nvSpPr>
        <p:spPr>
          <a:xfrm>
            <a:off x="6370918" y="917947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</a:t>
            </a:r>
            <a:r>
              <a:rPr lang="en-US" altLang="ko-KR" sz="1200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*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057272D-8766-4D52-BA17-E5DF2700B91B}"/>
              </a:ext>
            </a:extLst>
          </p:cNvPr>
          <p:cNvGrpSpPr/>
          <p:nvPr/>
        </p:nvGrpSpPr>
        <p:grpSpPr>
          <a:xfrm>
            <a:off x="7591552" y="912826"/>
            <a:ext cx="1727200" cy="307754"/>
            <a:chOff x="4000671" y="1421175"/>
            <a:chExt cx="1727200" cy="30775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D892D2F-3F56-457E-A740-D7BAE0B45DAF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479537E-1676-419E-B1B1-552F12B858C5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8F126-56D4-4AD3-AC49-DED9D5B4BAB9}"/>
              </a:ext>
            </a:extLst>
          </p:cNvPr>
          <p:cNvSpPr txBox="1"/>
          <p:nvPr/>
        </p:nvSpPr>
        <p:spPr>
          <a:xfrm>
            <a:off x="6415576" y="1559670"/>
            <a:ext cx="94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Business License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A310696-03C6-4177-9CF0-4681094B563D}"/>
              </a:ext>
            </a:extLst>
          </p:cNvPr>
          <p:cNvGrpSpPr/>
          <p:nvPr/>
        </p:nvGrpSpPr>
        <p:grpSpPr>
          <a:xfrm>
            <a:off x="7597402" y="1725629"/>
            <a:ext cx="1727200" cy="307754"/>
            <a:chOff x="4000671" y="1421175"/>
            <a:chExt cx="1727200" cy="30775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27517D1-056A-47D2-AA4C-FC9D25DCC5E6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A1EDFC2-CD60-403A-8D09-8B2072BA2FFD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FEA3B75-E723-4366-AD1C-2D45F6920018}"/>
              </a:ext>
            </a:extLst>
          </p:cNvPr>
          <p:cNvSpPr txBox="1"/>
          <p:nvPr/>
        </p:nvSpPr>
        <p:spPr>
          <a:xfrm>
            <a:off x="6258810" y="223111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E3B9D745-233F-4CEC-B614-48575F2C5352}"/>
              </a:ext>
            </a:extLst>
          </p:cNvPr>
          <p:cNvGrpSpPr/>
          <p:nvPr/>
        </p:nvGrpSpPr>
        <p:grpSpPr>
          <a:xfrm>
            <a:off x="7579780" y="2182917"/>
            <a:ext cx="1727200" cy="307754"/>
            <a:chOff x="4000671" y="1421175"/>
            <a:chExt cx="1727200" cy="30775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F750172-D479-43ED-8967-3051BC1A63DC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C02192-8F78-4D9D-8B44-1792F9B1DB68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80BF8724-B41B-4B5C-99FA-0329F87F487B}"/>
              </a:ext>
            </a:extLst>
          </p:cNvPr>
          <p:cNvSpPr txBox="1"/>
          <p:nvPr/>
        </p:nvSpPr>
        <p:spPr>
          <a:xfrm>
            <a:off x="6315425" y="2675409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CEB47F41-1B18-46C2-A878-436F1CC1D00C}"/>
              </a:ext>
            </a:extLst>
          </p:cNvPr>
          <p:cNvGrpSpPr/>
          <p:nvPr/>
        </p:nvGrpSpPr>
        <p:grpSpPr>
          <a:xfrm>
            <a:off x="7575702" y="2644744"/>
            <a:ext cx="1727200" cy="307754"/>
            <a:chOff x="4000671" y="1421175"/>
            <a:chExt cx="1727200" cy="307754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1D8C663-FF8D-43FD-B660-5D89FDB3A60E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0C40D95-F952-48B8-A2D4-F5A15DF7094B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www.h.com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480EAC2-CEDF-4FC5-BC73-C38D38064319}"/>
              </a:ext>
            </a:extLst>
          </p:cNvPr>
          <p:cNvSpPr txBox="1"/>
          <p:nvPr/>
        </p:nvSpPr>
        <p:spPr>
          <a:xfrm>
            <a:off x="6329173" y="316435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CEO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7D0C9306-2476-43A6-9E19-1B978A09F031}"/>
              </a:ext>
            </a:extLst>
          </p:cNvPr>
          <p:cNvGrpSpPr/>
          <p:nvPr/>
        </p:nvGrpSpPr>
        <p:grpSpPr>
          <a:xfrm>
            <a:off x="7579780" y="3158216"/>
            <a:ext cx="1727200" cy="307754"/>
            <a:chOff x="4000671" y="1421175"/>
            <a:chExt cx="1727200" cy="30775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077B54D-D526-4A78-96F0-6670E749EC92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0C38C90-9374-4B58-B0CA-6B95F9B6801C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Kim</a:t>
              </a:r>
              <a:endPara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F685BC9B-431A-463D-BF59-2421C7760995}"/>
              </a:ext>
            </a:extLst>
          </p:cNvPr>
          <p:cNvSpPr txBox="1"/>
          <p:nvPr/>
        </p:nvSpPr>
        <p:spPr>
          <a:xfrm>
            <a:off x="6329173" y="3653307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A608A33E-35E4-45D6-9126-904847313D83}"/>
              </a:ext>
            </a:extLst>
          </p:cNvPr>
          <p:cNvGrpSpPr/>
          <p:nvPr/>
        </p:nvGrpSpPr>
        <p:grpSpPr>
          <a:xfrm>
            <a:off x="7579780" y="4103474"/>
            <a:ext cx="1727200" cy="307754"/>
            <a:chOff x="4000671" y="1421175"/>
            <a:chExt cx="1727200" cy="307754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72D21099-CABB-4A87-840A-0A9416D36D1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AB1BF9D-F071-46E7-A673-8223ADD8EF4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5EA9BF33-FB01-434F-9D73-BCE34CAD8423}"/>
              </a:ext>
            </a:extLst>
          </p:cNvPr>
          <p:cNvGrpSpPr/>
          <p:nvPr/>
        </p:nvGrpSpPr>
        <p:grpSpPr>
          <a:xfrm>
            <a:off x="7579780" y="3647165"/>
            <a:ext cx="1738972" cy="314482"/>
            <a:chOff x="4582318" y="3847685"/>
            <a:chExt cx="1738972" cy="314482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E89CD564-1FB4-4E1E-B3FF-E9E67FFB3ECA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6CDD76CE-B384-45DE-957F-B8DA89B013AE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7D417D8-A81F-42F2-99E0-59EAAAE380A0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BANK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4768B86-AC43-4907-85D2-046F01E8236D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3D8F1A3D-00ED-463B-AC11-F1F537017485}"/>
              </a:ext>
            </a:extLst>
          </p:cNvPr>
          <p:cNvSpPr txBox="1"/>
          <p:nvPr/>
        </p:nvSpPr>
        <p:spPr>
          <a:xfrm>
            <a:off x="6178190" y="1304357"/>
            <a:ext cx="124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 Code</a:t>
            </a:r>
            <a:r>
              <a:rPr lang="en-US" altLang="ko-KR" sz="1200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*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C022C88-7E4A-4DC8-8EED-EDB8871E046E}"/>
              </a:ext>
            </a:extLst>
          </p:cNvPr>
          <p:cNvGrpSpPr/>
          <p:nvPr/>
        </p:nvGrpSpPr>
        <p:grpSpPr>
          <a:xfrm>
            <a:off x="7591552" y="1300934"/>
            <a:ext cx="1727200" cy="307754"/>
            <a:chOff x="4000671" y="1421175"/>
            <a:chExt cx="1727200" cy="307754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D09B63D0-1E8D-47DF-A77C-2B0656D39C51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4F38010-071E-41B9-8DFE-276733627182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01008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50CD35F-6F4A-40C7-9906-6BAEFA10EC53}"/>
              </a:ext>
            </a:extLst>
          </p:cNvPr>
          <p:cNvSpPr/>
          <p:nvPr/>
        </p:nvSpPr>
        <p:spPr>
          <a:xfrm>
            <a:off x="11165859" y="4774368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B6F6FE6-36A3-4577-B9A8-AFFFD82D7406}"/>
              </a:ext>
            </a:extLst>
          </p:cNvPr>
          <p:cNvSpPr txBox="1"/>
          <p:nvPr/>
        </p:nvSpPr>
        <p:spPr>
          <a:xfrm>
            <a:off x="9318752" y="1331712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6B80C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Available Code</a:t>
            </a:r>
            <a:endParaRPr lang="ko-KR" altLang="en-US" sz="1100" dirty="0">
              <a:solidFill>
                <a:srgbClr val="56B80C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283F035-7929-4F34-9661-5A61825B6A2B}"/>
              </a:ext>
            </a:extLst>
          </p:cNvPr>
          <p:cNvSpPr txBox="1"/>
          <p:nvPr/>
        </p:nvSpPr>
        <p:spPr>
          <a:xfrm>
            <a:off x="6339431" y="4048057"/>
            <a:ext cx="94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Account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E749BEE-CBCC-4AC7-AE98-DAEE162B4DF7}"/>
              </a:ext>
            </a:extLst>
          </p:cNvPr>
          <p:cNvSpPr/>
          <p:nvPr/>
        </p:nvSpPr>
        <p:spPr>
          <a:xfrm>
            <a:off x="10203845" y="4774367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EAD39577-D01E-48C4-85B0-18D0B1B7614A}"/>
              </a:ext>
            </a:extLst>
          </p:cNvPr>
          <p:cNvSpPr/>
          <p:nvPr/>
        </p:nvSpPr>
        <p:spPr>
          <a:xfrm>
            <a:off x="9367965" y="244792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8797D411-7EAA-42CD-8BCD-5791543A3CED}"/>
              </a:ext>
            </a:extLst>
          </p:cNvPr>
          <p:cNvSpPr/>
          <p:nvPr/>
        </p:nvSpPr>
        <p:spPr>
          <a:xfrm>
            <a:off x="9241831" y="4763597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CEFBA08-AD2B-4E20-80F5-E04269885211}"/>
              </a:ext>
            </a:extLst>
          </p:cNvPr>
          <p:cNvSpPr/>
          <p:nvPr/>
        </p:nvSpPr>
        <p:spPr>
          <a:xfrm>
            <a:off x="10309061" y="133981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07C893E-F2B1-4BF0-AB87-EC15F2F6ED05}"/>
              </a:ext>
            </a:extLst>
          </p:cNvPr>
          <p:cNvSpPr/>
          <p:nvPr/>
        </p:nvSpPr>
        <p:spPr>
          <a:xfrm>
            <a:off x="4831554" y="4729239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90510C59-01B6-4F5B-88A2-DFAEAD2D5B1B}"/>
              </a:ext>
            </a:extLst>
          </p:cNvPr>
          <p:cNvSpPr/>
          <p:nvPr/>
        </p:nvSpPr>
        <p:spPr>
          <a:xfrm>
            <a:off x="5576823" y="479695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5F01A9-DF62-4D95-B3F5-1221AE9B4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97195"/>
              </p:ext>
            </p:extLst>
          </p:nvPr>
        </p:nvGraphicFramePr>
        <p:xfrm>
          <a:off x="0" y="5451038"/>
          <a:ext cx="4563835" cy="1392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414">
                  <a:extLst>
                    <a:ext uri="{9D8B030D-6E8A-4147-A177-3AD203B41FA5}">
                      <a16:colId xmlns:a16="http://schemas.microsoft.com/office/drawing/2014/main" val="1063798757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3798120063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3063795668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3089453039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1770716982"/>
                    </a:ext>
                  </a:extLst>
                </a:gridCol>
                <a:gridCol w="2457449">
                  <a:extLst>
                    <a:ext uri="{9D8B030D-6E8A-4147-A177-3AD203B41FA5}">
                      <a16:colId xmlns:a16="http://schemas.microsoft.com/office/drawing/2014/main" val="339140531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customerDetail.jsp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8017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거래처 세부 정보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949437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거래처 수정버튼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customerModify.do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113703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거래처 삭제기능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customerDelete.do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9863422"/>
                  </a:ext>
                </a:extLst>
              </a:tr>
            </a:tbl>
          </a:graphicData>
        </a:graphic>
      </p:graphicFrame>
      <p:sp>
        <p:nvSpPr>
          <p:cNvPr id="170" name="타원 169">
            <a:extLst>
              <a:ext uri="{FF2B5EF4-FFF2-40B4-BE49-F238E27FC236}">
                <a16:creationId xmlns:a16="http://schemas.microsoft.com/office/drawing/2014/main" id="{7322419F-2222-47AA-A635-789E5F1EC499}"/>
              </a:ext>
            </a:extLst>
          </p:cNvPr>
          <p:cNvSpPr/>
          <p:nvPr/>
        </p:nvSpPr>
        <p:spPr>
          <a:xfrm>
            <a:off x="9558622" y="458192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75EA41C5-B82B-4C3F-BCFF-0FB9B6B937C2}"/>
              </a:ext>
            </a:extLst>
          </p:cNvPr>
          <p:cNvSpPr/>
          <p:nvPr/>
        </p:nvSpPr>
        <p:spPr>
          <a:xfrm>
            <a:off x="10499405" y="45727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85783F2-6912-4C25-96A8-EC66FAAF48EB}"/>
              </a:ext>
            </a:extLst>
          </p:cNvPr>
          <p:cNvSpPr/>
          <p:nvPr/>
        </p:nvSpPr>
        <p:spPr>
          <a:xfrm>
            <a:off x="11440188" y="459605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DB5CE9-59BA-463E-BA87-8E4DA639D661}"/>
              </a:ext>
            </a:extLst>
          </p:cNvPr>
          <p:cNvSpPr/>
          <p:nvPr/>
        </p:nvSpPr>
        <p:spPr>
          <a:xfrm>
            <a:off x="1580147" y="912826"/>
            <a:ext cx="1452795" cy="3659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7ED933-EFAD-4BCF-AF04-0F324D38666D}"/>
              </a:ext>
            </a:extLst>
          </p:cNvPr>
          <p:cNvSpPr/>
          <p:nvPr/>
        </p:nvSpPr>
        <p:spPr>
          <a:xfrm>
            <a:off x="7519087" y="812212"/>
            <a:ext cx="1913671" cy="3760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26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P/S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3884595" y="10058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 – 3Q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584622" y="106631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266367" y="104741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0C571D-5D58-4CF0-99FD-8BE3CAD7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776054"/>
              </p:ext>
            </p:extLst>
          </p:nvPr>
        </p:nvGraphicFramePr>
        <p:xfrm>
          <a:off x="4559300" y="6243782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8071824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1084125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997176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6202076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8651984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49546957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ps.jsp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9809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ps.do?quarter</a:t>
                      </a:r>
                      <a:r>
                        <a:rPr lang="en-US" sz="1100" u="none" strike="noStrike" dirty="0">
                          <a:effectLst/>
                        </a:rPr>
                        <a:t>=YY_Q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888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95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B/S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3884595" y="10058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 – 3Q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584622" y="106631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266367" y="104741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0C571D-5D58-4CF0-99FD-8BE3CAD7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89794"/>
              </p:ext>
            </p:extLst>
          </p:nvPr>
        </p:nvGraphicFramePr>
        <p:xfrm>
          <a:off x="4559300" y="6243782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8071824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1084125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997176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6202076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8651984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49546957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bs.jsp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9809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bs.do?quarter</a:t>
                      </a:r>
                      <a:r>
                        <a:rPr lang="en-US" sz="1100" u="none" strike="noStrike" dirty="0">
                          <a:effectLst/>
                        </a:rPr>
                        <a:t>=YY_Q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888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7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General 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3884595" y="10058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 – 3Q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584622" y="106631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266367" y="104741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83A9702-D113-49AB-BF1B-39E3A5325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18421"/>
              </p:ext>
            </p:extLst>
          </p:nvPr>
        </p:nvGraphicFramePr>
        <p:xfrm>
          <a:off x="413395" y="1869045"/>
          <a:ext cx="8217257" cy="201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9543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995773235"/>
                    </a:ext>
                  </a:extLst>
                </a:gridCol>
                <a:gridCol w="1538490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200595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2271108255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3860068656"/>
                    </a:ext>
                  </a:extLst>
                </a:gridCol>
              </a:tblGrid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Date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Abstract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Customer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Cred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Balance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237051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Carried Forward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1,000,000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Withdrawal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SIMILE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1,030,000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1,030,000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47050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1615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54466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1,030,000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32FC471-7A09-48F3-A8C3-0FFBA0A108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3401" y="1568496"/>
          <a:ext cx="8217255" cy="30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17255">
                  <a:extLst>
                    <a:ext uri="{9D8B030D-6E8A-4147-A177-3AD203B41FA5}">
                      <a16:colId xmlns:a16="http://schemas.microsoft.com/office/drawing/2014/main" val="2657504672"/>
                    </a:ext>
                  </a:extLst>
                </a:gridCol>
              </a:tblGrid>
              <a:tr h="237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0101 - Cash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7111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76A4521-E08B-4D5D-BF3E-86E1A26D6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49822"/>
              </p:ext>
            </p:extLst>
          </p:nvPr>
        </p:nvGraphicFramePr>
        <p:xfrm>
          <a:off x="413397" y="3908264"/>
          <a:ext cx="8217255" cy="30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17255">
                  <a:extLst>
                    <a:ext uri="{9D8B030D-6E8A-4147-A177-3AD203B41FA5}">
                      <a16:colId xmlns:a16="http://schemas.microsoft.com/office/drawing/2014/main" val="2657504672"/>
                    </a:ext>
                  </a:extLst>
                </a:gridCol>
              </a:tblGrid>
              <a:tr h="263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0103 - Deposit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71116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6D5132A-F83A-42B8-BDF3-BC338E2AF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11"/>
              </p:ext>
            </p:extLst>
          </p:nvPr>
        </p:nvGraphicFramePr>
        <p:xfrm>
          <a:off x="413395" y="4204562"/>
          <a:ext cx="8217257" cy="201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9543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995773235"/>
                    </a:ext>
                  </a:extLst>
                </a:gridCol>
                <a:gridCol w="1538490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200595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2271108255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3860068656"/>
                    </a:ext>
                  </a:extLst>
                </a:gridCol>
              </a:tblGrid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Date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Abstract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Customer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Cred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Balance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237051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Carried Forward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100,000,000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Withdrawal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SIMILE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999,970,000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999,970,000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47050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1615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54466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999,970,000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0C571D-5D58-4CF0-99FD-8BE3CAD7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614796"/>
              </p:ext>
            </p:extLst>
          </p:nvPr>
        </p:nvGraphicFramePr>
        <p:xfrm>
          <a:off x="4559300" y="6243782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8071824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1084125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997176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6202076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8651984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49546957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reports/ledger.jsp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9809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ledger.do?quarter</a:t>
                      </a:r>
                      <a:r>
                        <a:rPr lang="en-US" sz="1100" u="none" strike="noStrike" dirty="0">
                          <a:effectLst/>
                        </a:rPr>
                        <a:t>=YY_Q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888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014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Compound Trial Balance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4188709" y="9636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917283" y="104963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536107" y="101554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924111C-AC10-4123-82DF-DD97A9F3B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77586"/>
              </p:ext>
            </p:extLst>
          </p:nvPr>
        </p:nvGraphicFramePr>
        <p:xfrm>
          <a:off x="389788" y="1426071"/>
          <a:ext cx="8232844" cy="17149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4272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814090">
                  <a:extLst>
                    <a:ext uri="{9D8B030D-6E8A-4147-A177-3AD203B41FA5}">
                      <a16:colId xmlns:a16="http://schemas.microsoft.com/office/drawing/2014/main" val="2105575374"/>
                    </a:ext>
                  </a:extLst>
                </a:gridCol>
                <a:gridCol w="1176120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764181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764181">
                  <a:extLst>
                    <a:ext uri="{9D8B030D-6E8A-4147-A177-3AD203B41FA5}">
                      <a16:colId xmlns:a16="http://schemas.microsoft.com/office/drawing/2014/main" val="3473227522"/>
                    </a:ext>
                  </a:extLst>
                </a:gridCol>
              </a:tblGrid>
              <a:tr h="2831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Debtor</a:t>
                      </a:r>
                      <a:endParaRPr lang="ko-KR" altLang="en-US" sz="120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u="non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Account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Title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Creditor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283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Balance</a:t>
                      </a:r>
                      <a:endParaRPr lang="ko-KR" altLang="en-US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Total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Total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Balance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12210"/>
                  </a:ext>
                </a:extLst>
              </a:tr>
              <a:tr h="287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Assets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287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Cash(0101)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287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FB8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FB8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Deposit(0103)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2A06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2A0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  <a:tr h="287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Total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8242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7C38A41-5DF0-4A12-B10C-6880E06EC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04181"/>
              </p:ext>
            </p:extLst>
          </p:nvPr>
        </p:nvGraphicFramePr>
        <p:xfrm>
          <a:off x="4506210" y="6224355"/>
          <a:ext cx="7683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33727073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98984548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6525545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2161928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190078284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51283428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reports/ctb.jsp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054696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cbt.do?year</a:t>
                      </a:r>
                      <a:r>
                        <a:rPr lang="en-US" sz="1100" u="none" strike="noStrike" dirty="0">
                          <a:effectLst/>
                        </a:rPr>
                        <a:t>=YY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9174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328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Personal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59588" y="229768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716044" y="231462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59588" y="187271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16043" y="1889660"/>
            <a:ext cx="217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hallym@hallym.ac.kr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5080277" y="3520824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459588" y="143365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C0CF8-53BE-48E2-BCE0-9E2F6954C2F3}"/>
              </a:ext>
            </a:extLst>
          </p:cNvPr>
          <p:cNvSpPr txBox="1"/>
          <p:nvPr/>
        </p:nvSpPr>
        <p:spPr>
          <a:xfrm>
            <a:off x="1716044" y="145060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459588" y="27134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716044" y="2730417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07E1706-456A-4EDF-B4DF-9720A6DA4193}"/>
              </a:ext>
            </a:extLst>
          </p:cNvPr>
          <p:cNvSpPr/>
          <p:nvPr/>
        </p:nvSpPr>
        <p:spPr>
          <a:xfrm>
            <a:off x="3088056" y="131181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C729B0C-9033-45D6-9821-38AC94D8CD74}"/>
              </a:ext>
            </a:extLst>
          </p:cNvPr>
          <p:cNvSpPr/>
          <p:nvPr/>
        </p:nvSpPr>
        <p:spPr>
          <a:xfrm>
            <a:off x="5375837" y="33371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7177D4-AC28-48F8-B381-F59CBFEE3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3335"/>
              </p:ext>
            </p:extLst>
          </p:nvPr>
        </p:nvGraphicFramePr>
        <p:xfrm>
          <a:off x="4559300" y="6225726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47492035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9201718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2189928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944272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721671657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86745241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settings/personal.jsp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0693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 정보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8756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settings/personalModify.do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919905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E4CDB13-5596-4E4A-8AB4-478FDB2F7222}"/>
              </a:ext>
            </a:extLst>
          </p:cNvPr>
          <p:cNvSpPr/>
          <p:nvPr/>
        </p:nvSpPr>
        <p:spPr>
          <a:xfrm>
            <a:off x="1716043" y="988136"/>
            <a:ext cx="1444252" cy="2083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2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D33F-2E16-4E29-ABE0-4A249268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0AC63-DA6F-4FD2-AA5B-3E3E43FD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0515600" cy="4749216"/>
          </a:xfrm>
        </p:spPr>
        <p:txBody>
          <a:bodyPr>
            <a:normAutofit/>
          </a:bodyPr>
          <a:lstStyle/>
          <a:p>
            <a:r>
              <a:rPr lang="ko-KR" altLang="en-US" dirty="0"/>
              <a:t>페이지 흐름도</a:t>
            </a:r>
            <a:endParaRPr lang="en-US" altLang="ko-KR" dirty="0"/>
          </a:p>
          <a:p>
            <a:r>
              <a:rPr lang="ko-KR" altLang="en-US" dirty="0"/>
              <a:t>화면설계</a:t>
            </a:r>
            <a:endParaRPr lang="en-US" altLang="ko-KR" dirty="0"/>
          </a:p>
          <a:p>
            <a:r>
              <a:rPr lang="ko-KR" altLang="en-US" dirty="0"/>
              <a:t>기본 구조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유용한 플러그인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883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Personal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359620" y="312254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1694642" y="3133463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359620" y="26975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1694642" y="2708495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hallym@hallym.ac.kr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396966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205982" y="3793541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4A16D3-2DED-4D54-B598-D86B9913A834}"/>
              </a:ext>
            </a:extLst>
          </p:cNvPr>
          <p:cNvSpPr txBox="1"/>
          <p:nvPr/>
        </p:nvSpPr>
        <p:spPr>
          <a:xfrm>
            <a:off x="245122" y="1789209"/>
            <a:ext cx="1365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Confirm 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359620" y="225851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CA90C1F-DB97-46F1-AAE3-8DD220EED02A}"/>
              </a:ext>
            </a:extLst>
          </p:cNvPr>
          <p:cNvGrpSpPr/>
          <p:nvPr/>
        </p:nvGrpSpPr>
        <p:grpSpPr>
          <a:xfrm>
            <a:off x="1694642" y="2269435"/>
            <a:ext cx="1727200" cy="307754"/>
            <a:chOff x="4000671" y="1421175"/>
            <a:chExt cx="1727200" cy="30775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5859A75-FF1D-4D2C-BCD1-90E4816FAF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E6C0CF8-53BE-48E2-BCE0-9E2F6954C2F3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Park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359620" y="4767364"/>
            <a:ext cx="119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610227" y="476736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D6C34F-88D0-416F-970C-46C5A0E77100}"/>
              </a:ext>
            </a:extLst>
          </p:cNvPr>
          <p:cNvSpPr/>
          <p:nvPr/>
        </p:nvSpPr>
        <p:spPr>
          <a:xfrm>
            <a:off x="5136424" y="37935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B9FFAFF-7056-4D0D-8FC2-B80286AB7544}"/>
              </a:ext>
            </a:extLst>
          </p:cNvPr>
          <p:cNvGrpSpPr/>
          <p:nvPr/>
        </p:nvGrpSpPr>
        <p:grpSpPr>
          <a:xfrm>
            <a:off x="1700491" y="1836026"/>
            <a:ext cx="1727200" cy="307754"/>
            <a:chOff x="4000671" y="1421175"/>
            <a:chExt cx="1727200" cy="30775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A821F2-9C14-4BBA-A150-DE4AD93046C5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6C58D1-276C-44A0-8E76-4A3C3579061A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 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0DBF9CC-D106-49BA-8D12-2DEB09FB700A}"/>
              </a:ext>
            </a:extLst>
          </p:cNvPr>
          <p:cNvGrpSpPr/>
          <p:nvPr/>
        </p:nvGrpSpPr>
        <p:grpSpPr>
          <a:xfrm>
            <a:off x="1700491" y="1396966"/>
            <a:ext cx="1727200" cy="307754"/>
            <a:chOff x="4000671" y="1421175"/>
            <a:chExt cx="1727200" cy="3077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1C42790-8749-453A-B777-AAC52ABB66FF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8AA9BF-724D-4E29-91A8-735A297C3AE7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●●●●●●●</a:t>
              </a: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9BBC8FA4-476A-4952-B4E2-38E0BA73A6E5}"/>
              </a:ext>
            </a:extLst>
          </p:cNvPr>
          <p:cNvSpPr/>
          <p:nvPr/>
        </p:nvSpPr>
        <p:spPr>
          <a:xfrm>
            <a:off x="3421842" y="111535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8A9BEB4-CAAC-4E42-B806-857162289D23}"/>
              </a:ext>
            </a:extLst>
          </p:cNvPr>
          <p:cNvSpPr/>
          <p:nvPr/>
        </p:nvSpPr>
        <p:spPr>
          <a:xfrm>
            <a:off x="4501542" y="36188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EBE8F4-E4F2-403E-840F-957C71E8FBD9}"/>
              </a:ext>
            </a:extLst>
          </p:cNvPr>
          <p:cNvSpPr/>
          <p:nvPr/>
        </p:nvSpPr>
        <p:spPr>
          <a:xfrm>
            <a:off x="5431984" y="36188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4F6F3F2-12AD-4AF5-8E44-F26FF722C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32994"/>
              </p:ext>
            </p:extLst>
          </p:nvPr>
        </p:nvGraphicFramePr>
        <p:xfrm>
          <a:off x="4559300" y="5600700"/>
          <a:ext cx="76327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126479096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19418936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179176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95387708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28297106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98619917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settings/personalModify.jsp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1976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 정보 입력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109106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세부입력 </a:t>
                      </a:r>
                      <a:r>
                        <a:rPr lang="en-US" sz="1100" u="none" strike="noStrike">
                          <a:effectLst/>
                        </a:rPr>
                        <a:t>Update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settings/personalModify.do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98798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취소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settings/personal.do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114973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5B238-254D-4D56-B4D6-3071B66EA249}"/>
              </a:ext>
            </a:extLst>
          </p:cNvPr>
          <p:cNvSpPr txBox="1"/>
          <p:nvPr/>
        </p:nvSpPr>
        <p:spPr>
          <a:xfrm>
            <a:off x="3421842" y="1844743"/>
            <a:ext cx="17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Password Don’t Match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C6B5C3-ECBF-4922-84FD-54EE6DEA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Helvetica Neue"/>
              </a:rPr>
              <a:t>Passwords don't match.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47B280-095A-471C-80C1-32001CD2FD50}"/>
              </a:ext>
            </a:extLst>
          </p:cNvPr>
          <p:cNvSpPr/>
          <p:nvPr/>
        </p:nvSpPr>
        <p:spPr>
          <a:xfrm>
            <a:off x="1610227" y="988136"/>
            <a:ext cx="1870111" cy="2525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7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886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219830" y="3553793"/>
            <a:ext cx="191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Business License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     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447815" y="416984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1C7A29-DC4A-47B8-808E-9EA818558116}"/>
              </a:ext>
            </a:extLst>
          </p:cNvPr>
          <p:cNvSpPr txBox="1"/>
          <p:nvPr/>
        </p:nvSpPr>
        <p:spPr>
          <a:xfrm>
            <a:off x="1704271" y="4186784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47815" y="465619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704271" y="4673134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47815" y="5145141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04271" y="5162083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simile@ simile.co.jp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47815" y="563409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6B11EE-CFFA-45AC-B8EA-632C9DB94BC6}"/>
              </a:ext>
            </a:extLst>
          </p:cNvPr>
          <p:cNvSpPr txBox="1"/>
          <p:nvPr/>
        </p:nvSpPr>
        <p:spPr>
          <a:xfrm>
            <a:off x="1704271" y="6107341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01234-567890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EAC678-CAD6-41D2-92D7-945247DCA0F4}"/>
              </a:ext>
            </a:extLst>
          </p:cNvPr>
          <p:cNvSpPr txBox="1"/>
          <p:nvPr/>
        </p:nvSpPr>
        <p:spPr>
          <a:xfrm>
            <a:off x="1704271" y="5651032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UFJ 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285059" y="2491438"/>
            <a:ext cx="116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453915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1716044" y="1447123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A3BD89-C658-43B2-99DB-15BD8B94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41" y="2193821"/>
            <a:ext cx="1365105" cy="1027663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2A56A6-6B36-4160-919A-F9983750BBAE}"/>
              </a:ext>
            </a:extLst>
          </p:cNvPr>
          <p:cNvSpPr/>
          <p:nvPr/>
        </p:nvSpPr>
        <p:spPr>
          <a:xfrm>
            <a:off x="5232164" y="63843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B173B9C-1FA5-467E-854A-3A85BEEC328C}"/>
              </a:ext>
            </a:extLst>
          </p:cNvPr>
          <p:cNvSpPr/>
          <p:nvPr/>
        </p:nvSpPr>
        <p:spPr>
          <a:xfrm>
            <a:off x="1623970" y="3626661"/>
            <a:ext cx="1460464" cy="307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01-23456-789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26E1790-C698-4C9E-B355-21DF9E09D551}"/>
              </a:ext>
            </a:extLst>
          </p:cNvPr>
          <p:cNvSpPr/>
          <p:nvPr/>
        </p:nvSpPr>
        <p:spPr>
          <a:xfrm>
            <a:off x="3140401" y="319194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996B847-1EE0-4DE8-BC1F-8B10064C815C}"/>
              </a:ext>
            </a:extLst>
          </p:cNvPr>
          <p:cNvSpPr/>
          <p:nvPr/>
        </p:nvSpPr>
        <p:spPr>
          <a:xfrm>
            <a:off x="5527724" y="619750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25182A-1033-493F-A846-0CC8A12D9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35727"/>
              </p:ext>
            </p:extLst>
          </p:nvPr>
        </p:nvGraphicFramePr>
        <p:xfrm>
          <a:off x="4559300" y="5089831"/>
          <a:ext cx="76327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519766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3863103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0571847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3963669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58459381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376217203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settings/company.jsp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3034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 정보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98218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세부 정보 업데이트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settings/personalModify.do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747811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5BB9C0D-11DF-4596-9C2D-F562D2C5C38F}"/>
              </a:ext>
            </a:extLst>
          </p:cNvPr>
          <p:cNvSpPr/>
          <p:nvPr/>
        </p:nvSpPr>
        <p:spPr>
          <a:xfrm>
            <a:off x="1636341" y="988136"/>
            <a:ext cx="1566871" cy="5446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4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7047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FFC75EA-582A-4BF6-B4F1-77D56BDF2D84}"/>
              </a:ext>
            </a:extLst>
          </p:cNvPr>
          <p:cNvGrpSpPr/>
          <p:nvPr/>
        </p:nvGrpSpPr>
        <p:grpSpPr>
          <a:xfrm>
            <a:off x="1710194" y="980742"/>
            <a:ext cx="1727200" cy="307754"/>
            <a:chOff x="4000671" y="1421175"/>
            <a:chExt cx="1727200" cy="30775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623E960-1D41-4BD3-9591-AA18B2E5D431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31B7ED8-23EB-41D0-BB52-AABD0944F947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219830" y="3553793"/>
            <a:ext cx="191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Business License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     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447815" y="416984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8D5A1F3-E297-4AF4-B10D-5601F8EF76B9}"/>
              </a:ext>
            </a:extLst>
          </p:cNvPr>
          <p:cNvGrpSpPr/>
          <p:nvPr/>
        </p:nvGrpSpPr>
        <p:grpSpPr>
          <a:xfrm>
            <a:off x="1698422" y="4163700"/>
            <a:ext cx="1727200" cy="307754"/>
            <a:chOff x="4000671" y="1421175"/>
            <a:chExt cx="1727200" cy="30775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357C9E1-A96C-47F3-A1DA-69AD3E86F6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1C7A29-DC4A-47B8-808E-9EA81855811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47815" y="465619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1698422" y="4650050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47815" y="5145141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1698422" y="5138999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simile@ simile.co.jp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47815" y="563409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F881A78-183A-490C-A219-1FEE4566CCCE}"/>
              </a:ext>
            </a:extLst>
          </p:cNvPr>
          <p:cNvGrpSpPr/>
          <p:nvPr/>
        </p:nvGrpSpPr>
        <p:grpSpPr>
          <a:xfrm>
            <a:off x="1698422" y="6084257"/>
            <a:ext cx="1727200" cy="307754"/>
            <a:chOff x="4000671" y="1421175"/>
            <a:chExt cx="1727200" cy="30775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6175BA4-BA2C-40D2-AE05-EFE7FD7457C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66B11EE-CFFA-45AC-B8EA-632C9DB94BC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EB5E160-6B75-4F74-81F2-81E9C9407E69}"/>
              </a:ext>
            </a:extLst>
          </p:cNvPr>
          <p:cNvGrpSpPr/>
          <p:nvPr/>
        </p:nvGrpSpPr>
        <p:grpSpPr>
          <a:xfrm>
            <a:off x="1698422" y="5627948"/>
            <a:ext cx="1738972" cy="314482"/>
            <a:chOff x="4582318" y="3847685"/>
            <a:chExt cx="1738972" cy="314482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4E186FB-6FE7-4105-A371-65826AD6992E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02A4B2FF-654D-4AC3-A073-32F84F6B8F8E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2EAC678-CAD6-41D2-92D7-945247DCA0F4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Bank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2ED4956-2E98-4DA8-AA63-580F08F24E47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285059" y="1927370"/>
            <a:ext cx="116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C5F976-0BDE-4F9A-B4AF-1B3C1FF8C494}"/>
              </a:ext>
            </a:extLst>
          </p:cNvPr>
          <p:cNvSpPr/>
          <p:nvPr/>
        </p:nvSpPr>
        <p:spPr>
          <a:xfrm>
            <a:off x="1721966" y="1947311"/>
            <a:ext cx="913318" cy="2493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Upload</a:t>
            </a:r>
            <a:endParaRPr lang="ko-KR" altLang="en-US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453915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1681728" y="1453915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A3BD89-C658-43B2-99DB-15BD8B94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2" y="2377888"/>
            <a:ext cx="1365105" cy="1027663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270151" y="63843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2A56A6-6B36-4160-919A-F9983750BBAE}"/>
              </a:ext>
            </a:extLst>
          </p:cNvPr>
          <p:cNvSpPr/>
          <p:nvPr/>
        </p:nvSpPr>
        <p:spPr>
          <a:xfrm>
            <a:off x="5232164" y="63843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C22C20-8827-4A3C-9601-33FF71914B2C}"/>
              </a:ext>
            </a:extLst>
          </p:cNvPr>
          <p:cNvGrpSpPr/>
          <p:nvPr/>
        </p:nvGrpSpPr>
        <p:grpSpPr>
          <a:xfrm>
            <a:off x="1698422" y="3580512"/>
            <a:ext cx="1727200" cy="307754"/>
            <a:chOff x="4000671" y="1421175"/>
            <a:chExt cx="1727200" cy="30775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32B1CF8-0080-44B7-82EA-5A000E7B29E8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EA248D-2161-4449-A95B-2F4B12C53DE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F32EA72-6BC6-441F-85B8-95E213C2D7CA}"/>
              </a:ext>
            </a:extLst>
          </p:cNvPr>
          <p:cNvSpPr/>
          <p:nvPr/>
        </p:nvSpPr>
        <p:spPr>
          <a:xfrm>
            <a:off x="3336081" y="300110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4A3C2F2-0AF8-4DF4-ABB0-99A8C913937B}"/>
              </a:ext>
            </a:extLst>
          </p:cNvPr>
          <p:cNvSpPr/>
          <p:nvPr/>
        </p:nvSpPr>
        <p:spPr>
          <a:xfrm>
            <a:off x="2702196" y="195964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52DCE2F-87FE-4C85-BF8D-658DF3702180}"/>
              </a:ext>
            </a:extLst>
          </p:cNvPr>
          <p:cNvSpPr/>
          <p:nvPr/>
        </p:nvSpPr>
        <p:spPr>
          <a:xfrm>
            <a:off x="4547418" y="622402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C347C65-E3B6-4A8C-B65E-06599EEF1B5C}"/>
              </a:ext>
            </a:extLst>
          </p:cNvPr>
          <p:cNvSpPr/>
          <p:nvPr/>
        </p:nvSpPr>
        <p:spPr>
          <a:xfrm>
            <a:off x="5527724" y="619495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FE3D7F-A4E3-4ACB-8E84-976BF615B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07572"/>
              </p:ext>
            </p:extLst>
          </p:nvPr>
        </p:nvGraphicFramePr>
        <p:xfrm>
          <a:off x="4407402" y="4463783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3989822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9941823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39900571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3411513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98224387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49991317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settings/companyModify.jsp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1491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 정보 입력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4672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로고 업로드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3148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저장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settings/companyModify.do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8014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취소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settings/company.do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184825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E9FBBEA-FB33-46F6-9DCF-533795690342}"/>
              </a:ext>
            </a:extLst>
          </p:cNvPr>
          <p:cNvSpPr/>
          <p:nvPr/>
        </p:nvSpPr>
        <p:spPr>
          <a:xfrm>
            <a:off x="1638792" y="906379"/>
            <a:ext cx="1851358" cy="5554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40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AA6FA7-8D1B-4451-B17A-32F37CE189D6}"/>
              </a:ext>
            </a:extLst>
          </p:cNvPr>
          <p:cNvSpPr/>
          <p:nvPr/>
        </p:nvSpPr>
        <p:spPr>
          <a:xfrm>
            <a:off x="76930" y="89112"/>
            <a:ext cx="6355953" cy="6696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006F9-BB11-4E9C-BD7B-3F832E606A94}"/>
              </a:ext>
            </a:extLst>
          </p:cNvPr>
          <p:cNvSpPr txBox="1"/>
          <p:nvPr/>
        </p:nvSpPr>
        <p:spPr>
          <a:xfrm>
            <a:off x="252974" y="30884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Employee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D975B4-9ACB-4779-A5E1-BCCE80AC9BF6}"/>
              </a:ext>
            </a:extLst>
          </p:cNvPr>
          <p:cNvSpPr/>
          <p:nvPr/>
        </p:nvSpPr>
        <p:spPr>
          <a:xfrm>
            <a:off x="313624" y="1124456"/>
            <a:ext cx="5876855" cy="31937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8B5F5F-A190-48F0-93B8-74AC501D0324}"/>
              </a:ext>
            </a:extLst>
          </p:cNvPr>
          <p:cNvSpPr txBox="1"/>
          <p:nvPr/>
        </p:nvSpPr>
        <p:spPr>
          <a:xfrm>
            <a:off x="814063" y="1293241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887758-6634-4034-AB36-A5CB663A47D1}"/>
              </a:ext>
            </a:extLst>
          </p:cNvPr>
          <p:cNvSpPr txBox="1"/>
          <p:nvPr/>
        </p:nvSpPr>
        <p:spPr>
          <a:xfrm>
            <a:off x="1663463" y="1294441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Name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5462373-4412-4AA1-A8B2-BC40F68CA0F6}"/>
              </a:ext>
            </a:extLst>
          </p:cNvPr>
          <p:cNvSpPr txBox="1"/>
          <p:nvPr/>
        </p:nvSpPr>
        <p:spPr>
          <a:xfrm>
            <a:off x="2693761" y="1290911"/>
            <a:ext cx="676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E-mail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70EEE7-0BE9-4E88-A2C6-3210E5F454AD}"/>
              </a:ext>
            </a:extLst>
          </p:cNvPr>
          <p:cNvSpPr txBox="1"/>
          <p:nvPr/>
        </p:nvSpPr>
        <p:spPr>
          <a:xfrm>
            <a:off x="3927107" y="1290911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Phone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92BB367-389D-48BE-A581-CFED0109DEEA}"/>
              </a:ext>
            </a:extLst>
          </p:cNvPr>
          <p:cNvSpPr txBox="1"/>
          <p:nvPr/>
        </p:nvSpPr>
        <p:spPr>
          <a:xfrm>
            <a:off x="4938479" y="1296202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Rank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629E0A-6B0E-4F38-8900-CD9E3533616C}"/>
              </a:ext>
            </a:extLst>
          </p:cNvPr>
          <p:cNvSpPr txBox="1"/>
          <p:nvPr/>
        </p:nvSpPr>
        <p:spPr>
          <a:xfrm>
            <a:off x="476815" y="1609191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028CE9E-CF80-4034-8C4E-2E096A27470B}"/>
              </a:ext>
            </a:extLst>
          </p:cNvPr>
          <p:cNvSpPr txBox="1"/>
          <p:nvPr/>
        </p:nvSpPr>
        <p:spPr>
          <a:xfrm>
            <a:off x="716982" y="1614935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aaa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880BA1-693A-4C87-B574-AA5E34A8F1CE}"/>
              </a:ext>
            </a:extLst>
          </p:cNvPr>
          <p:cNvSpPr txBox="1"/>
          <p:nvPr/>
        </p:nvSpPr>
        <p:spPr>
          <a:xfrm>
            <a:off x="1358108" y="1610391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Kim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0FF7CB-5DFC-4801-961E-AD41A1001B7A}"/>
              </a:ext>
            </a:extLst>
          </p:cNvPr>
          <p:cNvSpPr txBox="1"/>
          <p:nvPr/>
        </p:nvSpPr>
        <p:spPr>
          <a:xfrm>
            <a:off x="2276376" y="160454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aaa@aaa.com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BB65B0-FBD1-4C4D-A7B4-4922244F94C0}"/>
              </a:ext>
            </a:extLst>
          </p:cNvPr>
          <p:cNvSpPr txBox="1"/>
          <p:nvPr/>
        </p:nvSpPr>
        <p:spPr>
          <a:xfrm>
            <a:off x="3714966" y="1608061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CFC67C-0AEE-49C1-BECD-C8A34FFE579C}"/>
              </a:ext>
            </a:extLst>
          </p:cNvPr>
          <p:cNvSpPr txBox="1"/>
          <p:nvPr/>
        </p:nvSpPr>
        <p:spPr>
          <a:xfrm>
            <a:off x="476815" y="1870801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9027FB0-CE78-4609-93D6-DADF9AEF53B5}"/>
              </a:ext>
            </a:extLst>
          </p:cNvPr>
          <p:cNvSpPr/>
          <p:nvPr/>
        </p:nvSpPr>
        <p:spPr>
          <a:xfrm>
            <a:off x="4917411" y="1841858"/>
            <a:ext cx="583560" cy="25920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SH</a:t>
            </a:r>
            <a:endParaRPr lang="ko-KR" altLang="en-US" sz="1100" b="1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4A617-C0A9-42D9-986C-399848E47B10}"/>
              </a:ext>
            </a:extLst>
          </p:cNvPr>
          <p:cNvSpPr txBox="1"/>
          <p:nvPr/>
        </p:nvSpPr>
        <p:spPr>
          <a:xfrm>
            <a:off x="1600017" y="1870801"/>
            <a:ext cx="79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1EB46D-7088-412B-9482-1B849FB9D5E4}"/>
              </a:ext>
            </a:extLst>
          </p:cNvPr>
          <p:cNvSpPr txBox="1"/>
          <p:nvPr/>
        </p:nvSpPr>
        <p:spPr>
          <a:xfrm>
            <a:off x="716982" y="1856838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bbb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994896A-2401-4F55-84C3-FBA3FCAD401A}"/>
              </a:ext>
            </a:extLst>
          </p:cNvPr>
          <p:cNvSpPr txBox="1"/>
          <p:nvPr/>
        </p:nvSpPr>
        <p:spPr>
          <a:xfrm>
            <a:off x="2356450" y="1872001"/>
            <a:ext cx="1332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bbb@bbb.com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0E4E2ED-D271-4DC9-8C92-F7DD85354DAE}"/>
              </a:ext>
            </a:extLst>
          </p:cNvPr>
          <p:cNvSpPr txBox="1"/>
          <p:nvPr/>
        </p:nvSpPr>
        <p:spPr>
          <a:xfrm>
            <a:off x="3714966" y="1848522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386E93-0FCD-44AB-BE30-7B7B6E5B9B14}"/>
              </a:ext>
            </a:extLst>
          </p:cNvPr>
          <p:cNvSpPr txBox="1"/>
          <p:nvPr/>
        </p:nvSpPr>
        <p:spPr>
          <a:xfrm>
            <a:off x="4636684" y="1602208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CEO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CF9784B-C3E9-4531-9F62-3A58F1191B93}"/>
              </a:ext>
            </a:extLst>
          </p:cNvPr>
          <p:cNvSpPr/>
          <p:nvPr/>
        </p:nvSpPr>
        <p:spPr>
          <a:xfrm>
            <a:off x="313624" y="4760220"/>
            <a:ext cx="5891576" cy="17889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EF86E4-0D61-4AB6-B076-BCFFEFFD8386}"/>
              </a:ext>
            </a:extLst>
          </p:cNvPr>
          <p:cNvSpPr txBox="1"/>
          <p:nvPr/>
        </p:nvSpPr>
        <p:spPr>
          <a:xfrm>
            <a:off x="313624" y="4390888"/>
            <a:ext cx="168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Request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7750C18-0CE2-4F4A-AFBE-167132B021E3}"/>
              </a:ext>
            </a:extLst>
          </p:cNvPr>
          <p:cNvSpPr txBox="1"/>
          <p:nvPr/>
        </p:nvSpPr>
        <p:spPr>
          <a:xfrm>
            <a:off x="867326" y="5095913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13B5939-DE68-48C0-B31F-E41565879303}"/>
              </a:ext>
            </a:extLst>
          </p:cNvPr>
          <p:cNvSpPr txBox="1"/>
          <p:nvPr/>
        </p:nvSpPr>
        <p:spPr>
          <a:xfrm>
            <a:off x="569629" y="5379775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3FF1CF1-3BF2-4CF1-8E9C-2C9FCCEFF70A}"/>
              </a:ext>
            </a:extLst>
          </p:cNvPr>
          <p:cNvSpPr txBox="1"/>
          <p:nvPr/>
        </p:nvSpPr>
        <p:spPr>
          <a:xfrm>
            <a:off x="776039" y="5409549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C4958D-DEAB-42B3-A3D2-C4BD488A7F53}"/>
              </a:ext>
            </a:extLst>
          </p:cNvPr>
          <p:cNvSpPr txBox="1"/>
          <p:nvPr/>
        </p:nvSpPr>
        <p:spPr>
          <a:xfrm>
            <a:off x="1544244" y="5090525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Name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C5E6391-7047-416A-B970-4975E75204CA}"/>
              </a:ext>
            </a:extLst>
          </p:cNvPr>
          <p:cNvSpPr txBox="1"/>
          <p:nvPr/>
        </p:nvSpPr>
        <p:spPr>
          <a:xfrm>
            <a:off x="2652884" y="5086995"/>
            <a:ext cx="626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E-mail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6AC42E-2327-431E-A9A4-BA0608C2744B}"/>
              </a:ext>
            </a:extLst>
          </p:cNvPr>
          <p:cNvSpPr txBox="1"/>
          <p:nvPr/>
        </p:nvSpPr>
        <p:spPr>
          <a:xfrm>
            <a:off x="3756921" y="5086995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Phone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E97402-B01D-441C-9951-75AD51F31912}"/>
              </a:ext>
            </a:extLst>
          </p:cNvPr>
          <p:cNvSpPr txBox="1"/>
          <p:nvPr/>
        </p:nvSpPr>
        <p:spPr>
          <a:xfrm>
            <a:off x="1264193" y="5404161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Lee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BBCCE06-79D9-48DD-8782-8D69FB349BBB}"/>
              </a:ext>
            </a:extLst>
          </p:cNvPr>
          <p:cNvSpPr txBox="1"/>
          <p:nvPr/>
        </p:nvSpPr>
        <p:spPr>
          <a:xfrm>
            <a:off x="2235499" y="5400631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D9358F3-A5DB-43FF-9161-E0EAFE6906AE}"/>
              </a:ext>
            </a:extLst>
          </p:cNvPr>
          <p:cNvSpPr txBox="1"/>
          <p:nvPr/>
        </p:nvSpPr>
        <p:spPr>
          <a:xfrm>
            <a:off x="3544780" y="5404145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790705-AAA2-412F-BE12-09301328A22D}"/>
              </a:ext>
            </a:extLst>
          </p:cNvPr>
          <p:cNvSpPr/>
          <p:nvPr/>
        </p:nvSpPr>
        <p:spPr>
          <a:xfrm>
            <a:off x="4776072" y="5392405"/>
            <a:ext cx="643588" cy="275741"/>
          </a:xfrm>
          <a:prstGeom prst="rect">
            <a:avLst/>
          </a:prstGeom>
          <a:solidFill>
            <a:srgbClr val="7BF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ACCEPT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9A93C0E-C8B0-4413-BD5A-2EB14DAA5C62}"/>
              </a:ext>
            </a:extLst>
          </p:cNvPr>
          <p:cNvSpPr/>
          <p:nvPr/>
        </p:nvSpPr>
        <p:spPr>
          <a:xfrm>
            <a:off x="5478835" y="5392406"/>
            <a:ext cx="643589" cy="2705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REJECT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68C209-FCFC-473A-AEAE-50987C812E09}"/>
              </a:ext>
            </a:extLst>
          </p:cNvPr>
          <p:cNvSpPr txBox="1"/>
          <p:nvPr/>
        </p:nvSpPr>
        <p:spPr>
          <a:xfrm>
            <a:off x="5091942" y="5073821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State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C403D6-074E-447C-A1B5-B245ADEBB48C}"/>
              </a:ext>
            </a:extLst>
          </p:cNvPr>
          <p:cNvSpPr txBox="1"/>
          <p:nvPr/>
        </p:nvSpPr>
        <p:spPr>
          <a:xfrm>
            <a:off x="329867" y="75667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Employee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678B305-C50E-439C-9DB3-457D1EF7A6A4}"/>
              </a:ext>
            </a:extLst>
          </p:cNvPr>
          <p:cNvSpPr/>
          <p:nvPr/>
        </p:nvSpPr>
        <p:spPr>
          <a:xfrm>
            <a:off x="242083" y="169975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2DD882-A7AD-4EE8-9285-ED749748C123}"/>
              </a:ext>
            </a:extLst>
          </p:cNvPr>
          <p:cNvSpPr/>
          <p:nvPr/>
        </p:nvSpPr>
        <p:spPr>
          <a:xfrm>
            <a:off x="5493848" y="1830539"/>
            <a:ext cx="643589" cy="2705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DELETE</a:t>
            </a:r>
            <a:endParaRPr lang="ko-KR" altLang="en-US" sz="105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AB3E8E5-06DC-4767-B418-4E451F8B2708}"/>
              </a:ext>
            </a:extLst>
          </p:cNvPr>
          <p:cNvSpPr/>
          <p:nvPr/>
        </p:nvSpPr>
        <p:spPr>
          <a:xfrm>
            <a:off x="329867" y="53828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50058-5344-47B9-B784-D64D0F5A64BD}"/>
              </a:ext>
            </a:extLst>
          </p:cNvPr>
          <p:cNvSpPr txBox="1"/>
          <p:nvPr/>
        </p:nvSpPr>
        <p:spPr>
          <a:xfrm>
            <a:off x="5475717" y="1296202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State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AD4AA7E-68A4-4624-8F13-663EF9E286F3}"/>
              </a:ext>
            </a:extLst>
          </p:cNvPr>
          <p:cNvSpPr/>
          <p:nvPr/>
        </p:nvSpPr>
        <p:spPr>
          <a:xfrm>
            <a:off x="6196146" y="184727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4338C5D-B071-40D6-A339-FE99E1BE7A14}"/>
              </a:ext>
            </a:extLst>
          </p:cNvPr>
          <p:cNvSpPr/>
          <p:nvPr/>
        </p:nvSpPr>
        <p:spPr>
          <a:xfrm>
            <a:off x="6218302" y="541642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81F0A3-8535-4A0E-882C-93B3B99323CA}"/>
              </a:ext>
            </a:extLst>
          </p:cNvPr>
          <p:cNvSpPr/>
          <p:nvPr/>
        </p:nvSpPr>
        <p:spPr>
          <a:xfrm>
            <a:off x="476815" y="1552521"/>
            <a:ext cx="4940768" cy="608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10C2AA-3BA3-4597-8976-39EA70A51108}"/>
              </a:ext>
            </a:extLst>
          </p:cNvPr>
          <p:cNvSpPr/>
          <p:nvPr/>
        </p:nvSpPr>
        <p:spPr>
          <a:xfrm>
            <a:off x="569629" y="5348605"/>
            <a:ext cx="4131232" cy="33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B52E4E-B95B-4D3D-B10D-DFAB8AE34F43}"/>
              </a:ext>
            </a:extLst>
          </p:cNvPr>
          <p:cNvSpPr/>
          <p:nvPr/>
        </p:nvSpPr>
        <p:spPr>
          <a:xfrm>
            <a:off x="4736266" y="5348606"/>
            <a:ext cx="1407594" cy="356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8C20E15-B1F7-41FE-8D60-E31F9D8C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73430"/>
              </p:ext>
            </p:extLst>
          </p:nvPr>
        </p:nvGraphicFramePr>
        <p:xfrm>
          <a:off x="4425064" y="2984958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3010156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307982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7435251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0103838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8614493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317921628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settings/Employee.jsp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68997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사원 목록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77488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대기 사원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9731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사원 삭제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Employee.do?deleteid="bbb"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204146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대기 사원 승인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거절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err="1">
                          <a:effectLst/>
                        </a:rPr>
                        <a:t>Employee.do?acceptid</a:t>
                      </a:r>
                      <a:r>
                        <a:rPr lang="en-US" sz="1100" u="none" strike="noStrike" dirty="0">
                          <a:effectLst/>
                        </a:rPr>
                        <a:t>="</a:t>
                      </a:r>
                      <a:r>
                        <a:rPr lang="en-US" sz="1100" u="none" strike="noStrike" dirty="0" err="1">
                          <a:effectLst/>
                        </a:rPr>
                        <a:t>newid</a:t>
                      </a:r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555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21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AFB42-2291-491F-875D-846A709E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949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E0B1D-4339-47FE-8C98-BC49EBDFEDC1}"/>
              </a:ext>
            </a:extLst>
          </p:cNvPr>
          <p:cNvSpPr/>
          <p:nvPr/>
        </p:nvSpPr>
        <p:spPr>
          <a:xfrm>
            <a:off x="654497" y="93065"/>
            <a:ext cx="2049746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70029F-09AC-46D3-8934-5C55491A0C8E}"/>
              </a:ext>
            </a:extLst>
          </p:cNvPr>
          <p:cNvSpPr/>
          <p:nvPr/>
        </p:nvSpPr>
        <p:spPr>
          <a:xfrm>
            <a:off x="654497" y="1947464"/>
            <a:ext cx="2049746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Title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96071-5E81-403E-8421-CACBD565E8BE}"/>
              </a:ext>
            </a:extLst>
          </p:cNvPr>
          <p:cNvSpPr/>
          <p:nvPr/>
        </p:nvSpPr>
        <p:spPr>
          <a:xfrm>
            <a:off x="641217" y="2721051"/>
            <a:ext cx="2063026" cy="40438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06AC-AA70-481B-9CDB-770FD9610A03}"/>
              </a:ext>
            </a:extLst>
          </p:cNvPr>
          <p:cNvSpPr txBox="1"/>
          <p:nvPr/>
        </p:nvSpPr>
        <p:spPr>
          <a:xfrm>
            <a:off x="720853" y="28861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C874B7-462B-47E5-AA37-526187561959}"/>
              </a:ext>
            </a:extLst>
          </p:cNvPr>
          <p:cNvCxnSpPr/>
          <p:nvPr/>
        </p:nvCxnSpPr>
        <p:spPr>
          <a:xfrm>
            <a:off x="795720" y="3245725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50322-FEEF-4F4A-B5E2-8A8FB8CB01C1}"/>
              </a:ext>
            </a:extLst>
          </p:cNvPr>
          <p:cNvSpPr txBox="1"/>
          <p:nvPr/>
        </p:nvSpPr>
        <p:spPr>
          <a:xfrm>
            <a:off x="720853" y="334672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Manage</a:t>
            </a:r>
            <a:endParaRPr lang="ko-KR" altLang="en-US" sz="1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73D08E-9983-4D98-B17F-69C041BCA881}"/>
              </a:ext>
            </a:extLst>
          </p:cNvPr>
          <p:cNvCxnSpPr/>
          <p:nvPr/>
        </p:nvCxnSpPr>
        <p:spPr>
          <a:xfrm>
            <a:off x="833784" y="4524534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346158-BC6A-4770-B21B-ABBDB627CAE2}"/>
              </a:ext>
            </a:extLst>
          </p:cNvPr>
          <p:cNvSpPr txBox="1"/>
          <p:nvPr/>
        </p:nvSpPr>
        <p:spPr>
          <a:xfrm>
            <a:off x="892924" y="480153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Personal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56FEE-D447-4B95-BA38-FC77154EAD36}"/>
              </a:ext>
            </a:extLst>
          </p:cNvPr>
          <p:cNvSpPr txBox="1"/>
          <p:nvPr/>
        </p:nvSpPr>
        <p:spPr>
          <a:xfrm>
            <a:off x="772198" y="4524534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Settings</a:t>
            </a:r>
            <a:endParaRPr lang="ko-KR" altLang="en-US" sz="1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D5B7464-38EA-4464-B5C0-F93D46A69C38}"/>
              </a:ext>
            </a:extLst>
          </p:cNvPr>
          <p:cNvSpPr/>
          <p:nvPr/>
        </p:nvSpPr>
        <p:spPr>
          <a:xfrm>
            <a:off x="480074" y="290662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87A53A-F0B0-4E4D-8793-6928D2A50BFF}"/>
              </a:ext>
            </a:extLst>
          </p:cNvPr>
          <p:cNvSpPr/>
          <p:nvPr/>
        </p:nvSpPr>
        <p:spPr>
          <a:xfrm>
            <a:off x="464601" y="361701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4C5DEB-C475-4308-93F6-7217BF9404B9}"/>
              </a:ext>
            </a:extLst>
          </p:cNvPr>
          <p:cNvSpPr/>
          <p:nvPr/>
        </p:nvSpPr>
        <p:spPr>
          <a:xfrm>
            <a:off x="660198" y="480742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0C0A52-D242-46E6-BA61-0B6B6FA91E6E}"/>
              </a:ext>
            </a:extLst>
          </p:cNvPr>
          <p:cNvSpPr txBox="1"/>
          <p:nvPr/>
        </p:nvSpPr>
        <p:spPr>
          <a:xfrm>
            <a:off x="816952" y="3623724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</a:t>
            </a:r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BF3A05-B503-4F96-ACCB-4E9C53ADAFDC}"/>
              </a:ext>
            </a:extLst>
          </p:cNvPr>
          <p:cNvSpPr txBox="1"/>
          <p:nvPr/>
        </p:nvSpPr>
        <p:spPr>
          <a:xfrm>
            <a:off x="816952" y="389703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Users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BB5F99-8663-4C73-A422-2771FEDC86DF}"/>
              </a:ext>
            </a:extLst>
          </p:cNvPr>
          <p:cNvSpPr txBox="1"/>
          <p:nvPr/>
        </p:nvSpPr>
        <p:spPr>
          <a:xfrm>
            <a:off x="816952" y="417505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Code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61FB6D-EB69-4C79-BE42-849BA5945EC5}"/>
              </a:ext>
            </a:extLst>
          </p:cNvPr>
          <p:cNvSpPr/>
          <p:nvPr/>
        </p:nvSpPr>
        <p:spPr>
          <a:xfrm>
            <a:off x="461417" y="3910661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FBCACFE-37F0-48BE-9C81-38E01DF40E22}"/>
              </a:ext>
            </a:extLst>
          </p:cNvPr>
          <p:cNvSpPr/>
          <p:nvPr/>
        </p:nvSpPr>
        <p:spPr>
          <a:xfrm>
            <a:off x="479032" y="419502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4" name="그림 43" descr="건물이(가) 표시된 사진&#10;&#10;자동 생성된 설명">
            <a:extLst>
              <a:ext uri="{FF2B5EF4-FFF2-40B4-BE49-F238E27FC236}">
                <a16:creationId xmlns:a16="http://schemas.microsoft.com/office/drawing/2014/main" id="{928AA227-B1FD-41C7-998E-C311C69D4A5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3" y="197478"/>
            <a:ext cx="931828" cy="158726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9D9180-0D20-4609-916B-4744509F0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10541"/>
              </p:ext>
            </p:extLst>
          </p:nvPr>
        </p:nvGraphicFramePr>
        <p:xfrm>
          <a:off x="4444331" y="5298084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25269339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1998963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0016943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1378682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42689599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428974375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anav.jsp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92554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home.do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0685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manage/company.do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823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manage/users.do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536554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manage/code.do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미구현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9488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Section - settings/personal.do </a:t>
                      </a:r>
                      <a:r>
                        <a:rPr lang="ko-KR" altLang="en-US" sz="1100" u="none" strike="noStrike" dirty="0">
                          <a:effectLst/>
                        </a:rPr>
                        <a:t>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49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947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73E3585-018A-49D5-BE8A-2E2C011E8529}"/>
              </a:ext>
            </a:extLst>
          </p:cNvPr>
          <p:cNvSpPr/>
          <p:nvPr/>
        </p:nvSpPr>
        <p:spPr>
          <a:xfrm>
            <a:off x="308909" y="239037"/>
            <a:ext cx="6113548" cy="6379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A6CDDC9-4B6D-441C-AF2A-706B2FBC24FA}"/>
              </a:ext>
            </a:extLst>
          </p:cNvPr>
          <p:cNvGrpSpPr/>
          <p:nvPr/>
        </p:nvGrpSpPr>
        <p:grpSpPr>
          <a:xfrm>
            <a:off x="477526" y="894671"/>
            <a:ext cx="4945845" cy="320964"/>
            <a:chOff x="4305090" y="1783787"/>
            <a:chExt cx="2179782" cy="32096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A45AB3E-3A04-4A20-912A-3028BB5904C2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6FC13D-DA33-49DF-A72B-9EE62D3E6B92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Search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67D05B-0F76-455B-8BF3-DB89FC659654}"/>
              </a:ext>
            </a:extLst>
          </p:cNvPr>
          <p:cNvSpPr/>
          <p:nvPr/>
        </p:nvSpPr>
        <p:spPr>
          <a:xfrm>
            <a:off x="5493259" y="886958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3482EF-C811-4293-8E8F-5EAB0B78E4B8}"/>
              </a:ext>
            </a:extLst>
          </p:cNvPr>
          <p:cNvSpPr txBox="1"/>
          <p:nvPr/>
        </p:nvSpPr>
        <p:spPr>
          <a:xfrm>
            <a:off x="424443" y="38837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EED553-A300-4228-83DE-9AD85D813A46}"/>
              </a:ext>
            </a:extLst>
          </p:cNvPr>
          <p:cNvSpPr/>
          <p:nvPr/>
        </p:nvSpPr>
        <p:spPr>
          <a:xfrm>
            <a:off x="424443" y="1876007"/>
            <a:ext cx="5907562" cy="45936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12B106E-D69C-42D4-9516-6DA85B90DACC}"/>
              </a:ext>
            </a:extLst>
          </p:cNvPr>
          <p:cNvGrpSpPr/>
          <p:nvPr/>
        </p:nvGrpSpPr>
        <p:grpSpPr>
          <a:xfrm>
            <a:off x="4577174" y="1470192"/>
            <a:ext cx="1531115" cy="320964"/>
            <a:chOff x="4564885" y="1465842"/>
            <a:chExt cx="1531115" cy="32096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97DC91A-6B5F-42FA-ACBE-FBEAD0C3DF10}"/>
                </a:ext>
              </a:extLst>
            </p:cNvPr>
            <p:cNvSpPr/>
            <p:nvPr/>
          </p:nvSpPr>
          <p:spPr>
            <a:xfrm>
              <a:off x="4564885" y="1465842"/>
              <a:ext cx="1531115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0FE5D5-32DD-4881-837C-03C171E093B3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+mj-lt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A6E86E2-2AD1-44A7-BB28-C409AA0B2841}"/>
              </a:ext>
            </a:extLst>
          </p:cNvPr>
          <p:cNvSpPr txBox="1"/>
          <p:nvPr/>
        </p:nvSpPr>
        <p:spPr>
          <a:xfrm>
            <a:off x="4577174" y="1499869"/>
            <a:ext cx="148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All</a:t>
            </a:r>
            <a:endParaRPr lang="ko-KR" altLang="en-US" sz="105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292315E-774A-4D35-9F7D-FED4B1F517EE}"/>
              </a:ext>
            </a:extLst>
          </p:cNvPr>
          <p:cNvGrpSpPr/>
          <p:nvPr/>
        </p:nvGrpSpPr>
        <p:grpSpPr>
          <a:xfrm>
            <a:off x="6682024" y="1187861"/>
            <a:ext cx="1531115" cy="885625"/>
            <a:chOff x="8258837" y="1526753"/>
            <a:chExt cx="1531115" cy="88562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3AD9CE7-E275-4700-AD8C-E42DDF1AC3EC}"/>
                </a:ext>
              </a:extLst>
            </p:cNvPr>
            <p:cNvSpPr/>
            <p:nvPr/>
          </p:nvSpPr>
          <p:spPr>
            <a:xfrm>
              <a:off x="8258837" y="1526753"/>
              <a:ext cx="1531115" cy="8856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863715-18F6-41AF-92A7-DEC6FBA40EDC}"/>
                </a:ext>
              </a:extLst>
            </p:cNvPr>
            <p:cNvSpPr txBox="1"/>
            <p:nvPr/>
          </p:nvSpPr>
          <p:spPr>
            <a:xfrm>
              <a:off x="8258837" y="1838693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REJECT</a:t>
              </a:r>
              <a:endParaRPr lang="ko-KR" altLang="en-US" sz="105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5B7D67-A623-466A-8232-4E852290D3BE}"/>
                </a:ext>
              </a:extLst>
            </p:cNvPr>
            <p:cNvSpPr txBox="1"/>
            <p:nvPr/>
          </p:nvSpPr>
          <p:spPr>
            <a:xfrm>
              <a:off x="8258837" y="1563077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ACCEPT</a:t>
              </a:r>
              <a:endParaRPr lang="ko-KR" altLang="en-US" sz="105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119C7F-F183-4800-BB1F-3BF08FD2DEFD}"/>
                </a:ext>
              </a:extLst>
            </p:cNvPr>
            <p:cNvSpPr txBox="1"/>
            <p:nvPr/>
          </p:nvSpPr>
          <p:spPr>
            <a:xfrm>
              <a:off x="8258837" y="2107040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HOLD OFF</a:t>
              </a:r>
              <a:endParaRPr lang="ko-KR" altLang="en-US" sz="1050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121096D-7DDC-4D46-9AE9-FF1E92EC99A7}"/>
              </a:ext>
            </a:extLst>
          </p:cNvPr>
          <p:cNvSpPr txBox="1"/>
          <p:nvPr/>
        </p:nvSpPr>
        <p:spPr>
          <a:xfrm>
            <a:off x="645845" y="1907479"/>
            <a:ext cx="729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Code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25EC23-C305-412D-BEF3-3D61A91BA0B7}"/>
              </a:ext>
            </a:extLst>
          </p:cNvPr>
          <p:cNvSpPr txBox="1"/>
          <p:nvPr/>
        </p:nvSpPr>
        <p:spPr>
          <a:xfrm>
            <a:off x="477527" y="2222315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C3D9C7-D6A4-4758-8937-8B213244F106}"/>
              </a:ext>
            </a:extLst>
          </p:cNvPr>
          <p:cNvSpPr txBox="1"/>
          <p:nvPr/>
        </p:nvSpPr>
        <p:spPr>
          <a:xfrm>
            <a:off x="685464" y="2221115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13578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563A05-199C-4E4E-A64E-2D9E88E60F06}"/>
              </a:ext>
            </a:extLst>
          </p:cNvPr>
          <p:cNvSpPr txBox="1"/>
          <p:nvPr/>
        </p:nvSpPr>
        <p:spPr>
          <a:xfrm>
            <a:off x="2057653" y="1902091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CEO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8B71F2-E01D-4BE7-91AB-1DAD8041F5CE}"/>
              </a:ext>
            </a:extLst>
          </p:cNvPr>
          <p:cNvSpPr txBox="1"/>
          <p:nvPr/>
        </p:nvSpPr>
        <p:spPr>
          <a:xfrm>
            <a:off x="2874109" y="1898561"/>
            <a:ext cx="737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Domain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D36D08-13F1-4B0A-B83D-727063092C13}"/>
              </a:ext>
            </a:extLst>
          </p:cNvPr>
          <p:cNvSpPr txBox="1"/>
          <p:nvPr/>
        </p:nvSpPr>
        <p:spPr>
          <a:xfrm>
            <a:off x="3890207" y="1898561"/>
            <a:ext cx="826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Phone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638FA6-2FFD-4AFA-AF35-3214DD99FCB1}"/>
              </a:ext>
            </a:extLst>
          </p:cNvPr>
          <p:cNvSpPr txBox="1"/>
          <p:nvPr/>
        </p:nvSpPr>
        <p:spPr>
          <a:xfrm>
            <a:off x="1777602" y="2215727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Lee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E2FB4F-5C98-40BB-AACB-0660143D8EAD}"/>
              </a:ext>
            </a:extLst>
          </p:cNvPr>
          <p:cNvSpPr txBox="1"/>
          <p:nvPr/>
        </p:nvSpPr>
        <p:spPr>
          <a:xfrm>
            <a:off x="2504212" y="221219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6A629E-8187-42EB-A0D0-2AEC365A502A}"/>
              </a:ext>
            </a:extLst>
          </p:cNvPr>
          <p:cNvSpPr txBox="1"/>
          <p:nvPr/>
        </p:nvSpPr>
        <p:spPr>
          <a:xfrm>
            <a:off x="3605030" y="221219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010-2341-9578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946446-66E1-45B1-A864-8237CC39D3BE}"/>
              </a:ext>
            </a:extLst>
          </p:cNvPr>
          <p:cNvSpPr txBox="1"/>
          <p:nvPr/>
        </p:nvSpPr>
        <p:spPr>
          <a:xfrm>
            <a:off x="477528" y="2592204"/>
            <a:ext cx="279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E9CE96-B6B9-4815-A16C-8099A833034B}"/>
              </a:ext>
            </a:extLst>
          </p:cNvPr>
          <p:cNvSpPr txBox="1"/>
          <p:nvPr/>
        </p:nvSpPr>
        <p:spPr>
          <a:xfrm>
            <a:off x="685464" y="2591004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D5A6B9-0D3A-4FD6-AC6D-61560009F371}"/>
              </a:ext>
            </a:extLst>
          </p:cNvPr>
          <p:cNvSpPr txBox="1"/>
          <p:nvPr/>
        </p:nvSpPr>
        <p:spPr>
          <a:xfrm>
            <a:off x="1777602" y="2585616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498E37-5D70-4578-9B06-2F1580123F71}"/>
              </a:ext>
            </a:extLst>
          </p:cNvPr>
          <p:cNvSpPr txBox="1"/>
          <p:nvPr/>
        </p:nvSpPr>
        <p:spPr>
          <a:xfrm>
            <a:off x="2504212" y="258208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SIMILE@SIMILE.co.jp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C262C7-4861-4526-A8B2-CEA934049941}"/>
              </a:ext>
            </a:extLst>
          </p:cNvPr>
          <p:cNvSpPr txBox="1"/>
          <p:nvPr/>
        </p:nvSpPr>
        <p:spPr>
          <a:xfrm>
            <a:off x="3605030" y="258208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010-2141-9678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7CF5E3-B9FF-46D2-B15B-15D0ECD79F31}"/>
              </a:ext>
            </a:extLst>
          </p:cNvPr>
          <p:cNvSpPr txBox="1"/>
          <p:nvPr/>
        </p:nvSpPr>
        <p:spPr>
          <a:xfrm>
            <a:off x="477528" y="2983954"/>
            <a:ext cx="304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F1C75A-3171-4F4F-A6A9-010746C825A8}"/>
              </a:ext>
            </a:extLst>
          </p:cNvPr>
          <p:cNvSpPr txBox="1"/>
          <p:nvPr/>
        </p:nvSpPr>
        <p:spPr>
          <a:xfrm>
            <a:off x="685464" y="2982754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11457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BB718E-4E4D-4BD7-91FF-3B57918011E5}"/>
              </a:ext>
            </a:extLst>
          </p:cNvPr>
          <p:cNvSpPr txBox="1"/>
          <p:nvPr/>
        </p:nvSpPr>
        <p:spPr>
          <a:xfrm>
            <a:off x="1777602" y="2977366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Kim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95637B-7147-448B-9645-FCFF3AE39263}"/>
              </a:ext>
            </a:extLst>
          </p:cNvPr>
          <p:cNvSpPr txBox="1"/>
          <p:nvPr/>
        </p:nvSpPr>
        <p:spPr>
          <a:xfrm>
            <a:off x="2504212" y="297383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nub@abc.com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88E36A-C236-4B19-8EE2-99C603A9BE77}"/>
              </a:ext>
            </a:extLst>
          </p:cNvPr>
          <p:cNvSpPr txBox="1"/>
          <p:nvPr/>
        </p:nvSpPr>
        <p:spPr>
          <a:xfrm>
            <a:off x="3605030" y="297383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010-2541-2578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A351E4-93E7-4B50-B6CE-11D513F219F9}"/>
              </a:ext>
            </a:extLst>
          </p:cNvPr>
          <p:cNvSpPr txBox="1"/>
          <p:nvPr/>
        </p:nvSpPr>
        <p:spPr>
          <a:xfrm>
            <a:off x="1309380" y="1902091"/>
            <a:ext cx="826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Company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DF44CA-79D6-40CD-903C-DA6B991DE504}"/>
              </a:ext>
            </a:extLst>
          </p:cNvPr>
          <p:cNvSpPr txBox="1"/>
          <p:nvPr/>
        </p:nvSpPr>
        <p:spPr>
          <a:xfrm>
            <a:off x="1163027" y="2215727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solidFill>
                  <a:srgbClr val="0066FF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AAA</a:t>
            </a:r>
            <a:endParaRPr lang="ko-KR" altLang="en-US" sz="1100" u="sng" dirty="0">
              <a:solidFill>
                <a:srgbClr val="0066FF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883E97-5E7E-484B-B89C-9FFC80070409}"/>
              </a:ext>
            </a:extLst>
          </p:cNvPr>
          <p:cNvSpPr txBox="1"/>
          <p:nvPr/>
        </p:nvSpPr>
        <p:spPr>
          <a:xfrm>
            <a:off x="1207266" y="2585616"/>
            <a:ext cx="1093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solidFill>
                  <a:srgbClr val="0066FF"/>
                </a:solidFill>
                <a:latin typeface="+mj-lt"/>
                <a:ea typeface="AppleSDGothicNeoL00" panose="02000503000000000000" pitchFamily="2" charset="-127"/>
              </a:rPr>
              <a:t>SIMILE</a:t>
            </a:r>
            <a:endParaRPr lang="ko-KR" altLang="en-US" sz="1100" u="sng" dirty="0">
              <a:solidFill>
                <a:srgbClr val="0066FF"/>
              </a:solidFill>
              <a:latin typeface="+mj-lt"/>
              <a:ea typeface="AppleSDGothicNeoL00" panose="02000503000000000000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44E7E5-B5E7-48A7-B49A-6447288165B2}"/>
              </a:ext>
            </a:extLst>
          </p:cNvPr>
          <p:cNvSpPr txBox="1"/>
          <p:nvPr/>
        </p:nvSpPr>
        <p:spPr>
          <a:xfrm>
            <a:off x="1163027" y="2977366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>
                <a:solidFill>
                  <a:srgbClr val="0066FF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qqq</a:t>
            </a:r>
            <a:endParaRPr lang="ko-KR" altLang="en-US" sz="1100" u="sng" dirty="0">
              <a:solidFill>
                <a:srgbClr val="0066FF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E13E63-C0A6-4A2F-8F89-878F75597AB5}"/>
              </a:ext>
            </a:extLst>
          </p:cNvPr>
          <p:cNvCxnSpPr>
            <a:cxnSpLocks/>
          </p:cNvCxnSpPr>
          <p:nvPr/>
        </p:nvCxnSpPr>
        <p:spPr>
          <a:xfrm flipH="1" flipV="1">
            <a:off x="1857797" y="2739918"/>
            <a:ext cx="86250" cy="10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3F200F-7F28-4B11-99D4-88AC5B90234E}"/>
              </a:ext>
            </a:extLst>
          </p:cNvPr>
          <p:cNvSpPr txBox="1"/>
          <p:nvPr/>
        </p:nvSpPr>
        <p:spPr>
          <a:xfrm>
            <a:off x="5191823" y="1890013"/>
            <a:ext cx="826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State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479EBD-A1A4-4F50-8382-72547EE8E67C}"/>
              </a:ext>
            </a:extLst>
          </p:cNvPr>
          <p:cNvSpPr txBox="1"/>
          <p:nvPr/>
        </p:nvSpPr>
        <p:spPr>
          <a:xfrm>
            <a:off x="4854732" y="221219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REJECT</a:t>
            </a:r>
            <a:endParaRPr lang="ko-KR" altLang="en-US" sz="1100" dirty="0">
              <a:solidFill>
                <a:srgbClr val="00B05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8D7BF4-2184-4E12-90DC-3648703FBF1B}"/>
              </a:ext>
            </a:extLst>
          </p:cNvPr>
          <p:cNvSpPr txBox="1"/>
          <p:nvPr/>
        </p:nvSpPr>
        <p:spPr>
          <a:xfrm>
            <a:off x="4830215" y="2589892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00B05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ACCEPT</a:t>
            </a:r>
            <a:endParaRPr lang="ko-KR" altLang="en-US" sz="11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1CC227-A939-4822-BEE3-FBCE6F2420BC}"/>
              </a:ext>
            </a:extLst>
          </p:cNvPr>
          <p:cNvSpPr txBox="1"/>
          <p:nvPr/>
        </p:nvSpPr>
        <p:spPr>
          <a:xfrm>
            <a:off x="4854732" y="2958224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HOLD OFF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6359E07-07CA-4235-AAFF-546964DB1C61}"/>
              </a:ext>
            </a:extLst>
          </p:cNvPr>
          <p:cNvCxnSpPr/>
          <p:nvPr/>
        </p:nvCxnSpPr>
        <p:spPr>
          <a:xfrm>
            <a:off x="6307488" y="1668379"/>
            <a:ext cx="293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E2371FAF-31A5-45B8-B903-1574261B9C68}"/>
              </a:ext>
            </a:extLst>
          </p:cNvPr>
          <p:cNvSpPr/>
          <p:nvPr/>
        </p:nvSpPr>
        <p:spPr>
          <a:xfrm>
            <a:off x="6307488" y="9575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586C79F-DE99-43D5-9D67-3F9DB200F4FB}"/>
              </a:ext>
            </a:extLst>
          </p:cNvPr>
          <p:cNvSpPr/>
          <p:nvPr/>
        </p:nvSpPr>
        <p:spPr>
          <a:xfrm>
            <a:off x="1932353" y="315806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CA3B96F-F97C-4F87-81EE-D079E5932285}"/>
              </a:ext>
            </a:extLst>
          </p:cNvPr>
          <p:cNvSpPr/>
          <p:nvPr/>
        </p:nvSpPr>
        <p:spPr>
          <a:xfrm>
            <a:off x="8123723" y="153683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254A4D-9A73-4CA3-B5AF-82C35AE75ADF}"/>
              </a:ext>
            </a:extLst>
          </p:cNvPr>
          <p:cNvSpPr/>
          <p:nvPr/>
        </p:nvSpPr>
        <p:spPr>
          <a:xfrm>
            <a:off x="1499837" y="2209475"/>
            <a:ext cx="506845" cy="1060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C8D5F4F-41A6-4560-8C77-4E7395CDA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98942"/>
              </p:ext>
            </p:extLst>
          </p:nvPr>
        </p:nvGraphicFramePr>
        <p:xfrm>
          <a:off x="4418330" y="5301913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11048632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5424567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27086135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774421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07936048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81024319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manage/company.jsp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9486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검색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manage/company?search=""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638224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733025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상태 검색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manage/companyState.do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011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05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17139" y="44556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8" y="236327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Company Detail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583498" y="85584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04270" y="85584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338135" y="3725855"/>
            <a:ext cx="129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Business License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C5FA0-E6F8-460B-A25B-963BCF562A43}"/>
              </a:ext>
            </a:extLst>
          </p:cNvPr>
          <p:cNvSpPr txBox="1"/>
          <p:nvPr/>
        </p:nvSpPr>
        <p:spPr>
          <a:xfrm>
            <a:off x="1704270" y="3824743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01-23456-789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735393" y="4352569"/>
            <a:ext cx="45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1C7A29-DC4A-47B8-808E-9EA818558116}"/>
              </a:ext>
            </a:extLst>
          </p:cNvPr>
          <p:cNvSpPr txBox="1"/>
          <p:nvPr/>
        </p:nvSpPr>
        <p:spPr>
          <a:xfrm>
            <a:off x="1642714" y="435256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655855" y="4808739"/>
            <a:ext cx="61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677886" y="483891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602621" y="530362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04270" y="5303622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www.simile.co.jp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665693" y="5815292"/>
            <a:ext cx="667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6B11EE-CFFA-45AC-B8EA-632C9DB94BC6}"/>
              </a:ext>
            </a:extLst>
          </p:cNvPr>
          <p:cNvSpPr txBox="1"/>
          <p:nvPr/>
        </p:nvSpPr>
        <p:spPr>
          <a:xfrm>
            <a:off x="1704270" y="624888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01234-567890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EAC678-CAD6-41D2-92D7-945247DCA0F4}"/>
              </a:ext>
            </a:extLst>
          </p:cNvPr>
          <p:cNvSpPr txBox="1"/>
          <p:nvPr/>
        </p:nvSpPr>
        <p:spPr>
          <a:xfrm>
            <a:off x="1695404" y="5853093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UFJ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680544" y="173606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410075" y="1220300"/>
            <a:ext cx="11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1740052" y="1220300"/>
            <a:ext cx="586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BA556A-BB90-4DB7-BB6D-950157D899A0}"/>
              </a:ext>
            </a:extLst>
          </p:cNvPr>
          <p:cNvSpPr txBox="1"/>
          <p:nvPr/>
        </p:nvSpPr>
        <p:spPr>
          <a:xfrm>
            <a:off x="553525" y="2885607"/>
            <a:ext cx="97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Accept Date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9AD697-ACA0-4456-A699-1DC578DBD938}"/>
              </a:ext>
            </a:extLst>
          </p:cNvPr>
          <p:cNvSpPr txBox="1"/>
          <p:nvPr/>
        </p:nvSpPr>
        <p:spPr>
          <a:xfrm>
            <a:off x="1773463" y="2885607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2019-10-05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0038DC-B4AF-4B76-ADC0-31BB6753F5B9}"/>
              </a:ext>
            </a:extLst>
          </p:cNvPr>
          <p:cNvSpPr/>
          <p:nvPr/>
        </p:nvSpPr>
        <p:spPr>
          <a:xfrm>
            <a:off x="4542958" y="5849701"/>
            <a:ext cx="1402436" cy="2616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 Modify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835C9C8-960A-41C1-B0BE-350299E02E4B}"/>
              </a:ext>
            </a:extLst>
          </p:cNvPr>
          <p:cNvSpPr/>
          <p:nvPr/>
        </p:nvSpPr>
        <p:spPr>
          <a:xfrm>
            <a:off x="4542958" y="6256574"/>
            <a:ext cx="1389313" cy="2616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 Site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AB15E19-9C91-42FD-8A60-7166F413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22" y="1562424"/>
            <a:ext cx="1365105" cy="102766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9DCCB9-98C8-4CE9-9D55-2C70AEE2A957}"/>
              </a:ext>
            </a:extLst>
          </p:cNvPr>
          <p:cNvSpPr txBox="1"/>
          <p:nvPr/>
        </p:nvSpPr>
        <p:spPr>
          <a:xfrm>
            <a:off x="630693" y="3309737"/>
            <a:ext cx="61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F9FAC-BE58-476D-BE97-25D7C06AB1E4}"/>
              </a:ext>
            </a:extLst>
          </p:cNvPr>
          <p:cNvSpPr txBox="1"/>
          <p:nvPr/>
        </p:nvSpPr>
        <p:spPr>
          <a:xfrm>
            <a:off x="1704270" y="332959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simile@simile.co.jp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FCAC0C5-B255-4EC8-A5CB-9800FF0EBDB0}"/>
              </a:ext>
            </a:extLst>
          </p:cNvPr>
          <p:cNvSpPr/>
          <p:nvPr/>
        </p:nvSpPr>
        <p:spPr>
          <a:xfrm>
            <a:off x="2987366" y="278097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892C41F-60BE-4072-91B2-F579A1B41747}"/>
              </a:ext>
            </a:extLst>
          </p:cNvPr>
          <p:cNvSpPr/>
          <p:nvPr/>
        </p:nvSpPr>
        <p:spPr>
          <a:xfrm>
            <a:off x="5838836" y="586472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0FBFB19-C838-40A9-9F25-847473CD24DF}"/>
              </a:ext>
            </a:extLst>
          </p:cNvPr>
          <p:cNvSpPr/>
          <p:nvPr/>
        </p:nvSpPr>
        <p:spPr>
          <a:xfrm>
            <a:off x="5975193" y="627982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EF578-1B4B-410A-A2EF-9ED809CBA6D6}"/>
              </a:ext>
            </a:extLst>
          </p:cNvPr>
          <p:cNvSpPr/>
          <p:nvPr/>
        </p:nvSpPr>
        <p:spPr>
          <a:xfrm>
            <a:off x="1435768" y="762000"/>
            <a:ext cx="1596477" cy="5859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57E810-C74C-4506-952B-5B5435C25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84540"/>
              </p:ext>
            </p:extLst>
          </p:nvPr>
        </p:nvGraphicFramePr>
        <p:xfrm>
          <a:off x="4350874" y="3580199"/>
          <a:ext cx="7683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31380309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68414399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9291575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82599285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9881673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91589272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manage/companyDetail.jsp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444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85826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수정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6034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계정 접속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manage/companySite.do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42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510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17139" y="44556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8" y="236327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Company Modify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209386B-3801-4F06-BFE7-BAE53CF24189}"/>
              </a:ext>
            </a:extLst>
          </p:cNvPr>
          <p:cNvSpPr/>
          <p:nvPr/>
        </p:nvSpPr>
        <p:spPr>
          <a:xfrm>
            <a:off x="4542958" y="5170397"/>
            <a:ext cx="667964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ACCEPT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4BD2315-3636-411B-ADC1-85E00F62BD62}"/>
              </a:ext>
            </a:extLst>
          </p:cNvPr>
          <p:cNvSpPr/>
          <p:nvPr/>
        </p:nvSpPr>
        <p:spPr>
          <a:xfrm>
            <a:off x="5277430" y="5175343"/>
            <a:ext cx="667964" cy="25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REJECT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9DCCB9-98C8-4CE9-9D55-2C70AEE2A957}"/>
              </a:ext>
            </a:extLst>
          </p:cNvPr>
          <p:cNvSpPr txBox="1"/>
          <p:nvPr/>
        </p:nvSpPr>
        <p:spPr>
          <a:xfrm>
            <a:off x="595311" y="3328873"/>
            <a:ext cx="61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5715413-915E-402B-A0C5-594ED17C4C64}"/>
              </a:ext>
            </a:extLst>
          </p:cNvPr>
          <p:cNvSpPr/>
          <p:nvPr/>
        </p:nvSpPr>
        <p:spPr>
          <a:xfrm>
            <a:off x="5886953" y="51826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994B7-AC11-42B2-8AA2-9B2B03A8091D}"/>
              </a:ext>
            </a:extLst>
          </p:cNvPr>
          <p:cNvSpPr/>
          <p:nvPr/>
        </p:nvSpPr>
        <p:spPr>
          <a:xfrm>
            <a:off x="4542958" y="4779858"/>
            <a:ext cx="1402436" cy="276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A4956D7-6005-49FE-8D4C-1E70567B8C68}"/>
              </a:ext>
            </a:extLst>
          </p:cNvPr>
          <p:cNvSpPr txBox="1"/>
          <p:nvPr/>
        </p:nvSpPr>
        <p:spPr>
          <a:xfrm>
            <a:off x="447815" y="68741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D760033A-57C8-4811-B8CC-13CE7DA865C1}"/>
              </a:ext>
            </a:extLst>
          </p:cNvPr>
          <p:cNvGrpSpPr/>
          <p:nvPr/>
        </p:nvGrpSpPr>
        <p:grpSpPr>
          <a:xfrm>
            <a:off x="1710194" y="680022"/>
            <a:ext cx="1727200" cy="307754"/>
            <a:chOff x="4000671" y="1421175"/>
            <a:chExt cx="1727200" cy="307754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D366F55F-B25A-4066-960D-606F61660C2D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30227EA-E6F7-4B67-A43C-BE82F17DD5AC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7875827C-E40B-4F2C-952A-F808C31BF907}"/>
              </a:ext>
            </a:extLst>
          </p:cNvPr>
          <p:cNvSpPr txBox="1"/>
          <p:nvPr/>
        </p:nvSpPr>
        <p:spPr>
          <a:xfrm>
            <a:off x="235393" y="3780995"/>
            <a:ext cx="191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Business License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     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D0E9357-87CC-4881-BACD-02DD6FB3E10B}"/>
              </a:ext>
            </a:extLst>
          </p:cNvPr>
          <p:cNvSpPr txBox="1"/>
          <p:nvPr/>
        </p:nvSpPr>
        <p:spPr>
          <a:xfrm>
            <a:off x="447815" y="444404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DB17499-105C-445C-BB7D-0A7A229AF6A5}"/>
              </a:ext>
            </a:extLst>
          </p:cNvPr>
          <p:cNvGrpSpPr/>
          <p:nvPr/>
        </p:nvGrpSpPr>
        <p:grpSpPr>
          <a:xfrm>
            <a:off x="1698422" y="4437901"/>
            <a:ext cx="1727200" cy="307754"/>
            <a:chOff x="4000671" y="1421175"/>
            <a:chExt cx="1727200" cy="307754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CE0E17D-2E96-4639-BA7C-DC90D491CEF5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41ED333-634B-4390-B6A6-C91BCAC3072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9601CD0D-D13A-4952-ADD8-D124332F57E8}"/>
              </a:ext>
            </a:extLst>
          </p:cNvPr>
          <p:cNvSpPr txBox="1"/>
          <p:nvPr/>
        </p:nvSpPr>
        <p:spPr>
          <a:xfrm>
            <a:off x="447815" y="493039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B1DA7B3D-80B5-4A22-9528-F05A94E50654}"/>
              </a:ext>
            </a:extLst>
          </p:cNvPr>
          <p:cNvGrpSpPr/>
          <p:nvPr/>
        </p:nvGrpSpPr>
        <p:grpSpPr>
          <a:xfrm>
            <a:off x="1698422" y="4924251"/>
            <a:ext cx="1727200" cy="307754"/>
            <a:chOff x="4000671" y="1421175"/>
            <a:chExt cx="1727200" cy="307754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76C15744-5EB6-4B16-A668-3B1F8AFED5E3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7F61BF5-87D9-47BF-B4FB-96D4BC6CADF8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A636BD55-6927-4AE0-8203-ADFFBDC4C9FF}"/>
              </a:ext>
            </a:extLst>
          </p:cNvPr>
          <p:cNvSpPr txBox="1"/>
          <p:nvPr/>
        </p:nvSpPr>
        <p:spPr>
          <a:xfrm>
            <a:off x="447815" y="541934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7876654E-BE84-491B-845F-26A1B6031827}"/>
              </a:ext>
            </a:extLst>
          </p:cNvPr>
          <p:cNvGrpSpPr/>
          <p:nvPr/>
        </p:nvGrpSpPr>
        <p:grpSpPr>
          <a:xfrm>
            <a:off x="1698422" y="5413200"/>
            <a:ext cx="1727200" cy="307754"/>
            <a:chOff x="4000671" y="1421175"/>
            <a:chExt cx="1727200" cy="3077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36509F7-4838-451E-8818-A0FBFCF40A9E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F21414E-4C7A-48A9-8226-E9E06A9224E1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simile@ simile.co.jp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30F86841-A62D-406B-BB60-61B25C1E1805}"/>
              </a:ext>
            </a:extLst>
          </p:cNvPr>
          <p:cNvSpPr txBox="1"/>
          <p:nvPr/>
        </p:nvSpPr>
        <p:spPr>
          <a:xfrm>
            <a:off x="447815" y="5908291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65C2ACB7-6FF0-4950-B027-4F5B5078085D}"/>
              </a:ext>
            </a:extLst>
          </p:cNvPr>
          <p:cNvGrpSpPr/>
          <p:nvPr/>
        </p:nvGrpSpPr>
        <p:grpSpPr>
          <a:xfrm>
            <a:off x="1698422" y="6358458"/>
            <a:ext cx="1727200" cy="307754"/>
            <a:chOff x="4000671" y="1421175"/>
            <a:chExt cx="1727200" cy="307754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DEEF4460-1529-4AD7-9015-29A91214734A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093F60C-1CDC-43E4-B47B-16855F139785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65FED379-8890-441F-B13E-B55B72DB0B85}"/>
              </a:ext>
            </a:extLst>
          </p:cNvPr>
          <p:cNvGrpSpPr/>
          <p:nvPr/>
        </p:nvGrpSpPr>
        <p:grpSpPr>
          <a:xfrm>
            <a:off x="1698422" y="5902149"/>
            <a:ext cx="1738972" cy="314482"/>
            <a:chOff x="4582318" y="3847685"/>
            <a:chExt cx="1738972" cy="314482"/>
          </a:xfrm>
        </p:grpSpPr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9BBB7E42-46EA-469E-9392-E1DB0AEDA369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BAD336A1-BB71-42CD-88B1-1CA4ABB8E184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5CBB9B9-B572-4A61-BBC1-0B4BB356456B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Bank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5DF526C-C883-46B7-AE00-2EF9241957C6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4A2710FB-B255-492A-9249-013A0EBED7CA}"/>
              </a:ext>
            </a:extLst>
          </p:cNvPr>
          <p:cNvSpPr txBox="1"/>
          <p:nvPr/>
        </p:nvSpPr>
        <p:spPr>
          <a:xfrm>
            <a:off x="317132" y="1615181"/>
            <a:ext cx="116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01188D4-77A6-4DEF-BF55-CB8092738B1C}"/>
              </a:ext>
            </a:extLst>
          </p:cNvPr>
          <p:cNvSpPr/>
          <p:nvPr/>
        </p:nvSpPr>
        <p:spPr>
          <a:xfrm>
            <a:off x="1721966" y="1646591"/>
            <a:ext cx="913318" cy="2493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Upload</a:t>
            </a:r>
            <a:endParaRPr lang="ko-KR" altLang="en-US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D48562C-8B9E-4A6A-8D0E-2C0CBAAE0BF7}"/>
              </a:ext>
            </a:extLst>
          </p:cNvPr>
          <p:cNvSpPr txBox="1"/>
          <p:nvPr/>
        </p:nvSpPr>
        <p:spPr>
          <a:xfrm>
            <a:off x="348915" y="1153194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84E3EE5-3176-49E9-A246-0D8DAD8671FF}"/>
              </a:ext>
            </a:extLst>
          </p:cNvPr>
          <p:cNvSpPr txBox="1"/>
          <p:nvPr/>
        </p:nvSpPr>
        <p:spPr>
          <a:xfrm>
            <a:off x="1681728" y="1153195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C08143D0-624B-461D-B142-AC489F3E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2" y="2077168"/>
            <a:ext cx="1365105" cy="1027663"/>
          </a:xfrm>
          <a:prstGeom prst="rect">
            <a:avLst/>
          </a:prstGeom>
        </p:spPr>
      </p:pic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9A35F99F-EDE5-4E76-B809-24BC8C383809}"/>
              </a:ext>
            </a:extLst>
          </p:cNvPr>
          <p:cNvSpPr/>
          <p:nvPr/>
        </p:nvSpPr>
        <p:spPr>
          <a:xfrm>
            <a:off x="4270151" y="608362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D7433EF-46A9-44AA-8B6F-2D7719584174}"/>
              </a:ext>
            </a:extLst>
          </p:cNvPr>
          <p:cNvSpPr/>
          <p:nvPr/>
        </p:nvSpPr>
        <p:spPr>
          <a:xfrm>
            <a:off x="5232164" y="608362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2AE37DDF-D9FD-4AF5-AC33-037FEE4EADCF}"/>
              </a:ext>
            </a:extLst>
          </p:cNvPr>
          <p:cNvGrpSpPr/>
          <p:nvPr/>
        </p:nvGrpSpPr>
        <p:grpSpPr>
          <a:xfrm>
            <a:off x="1698422" y="3854713"/>
            <a:ext cx="1727200" cy="307754"/>
            <a:chOff x="4000671" y="1421175"/>
            <a:chExt cx="1727200" cy="307754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FE1E155A-BF51-4F0D-8668-16A9FE65DEB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4606470-DAEE-4B52-B4E2-781F9C069DC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94" name="타원 193">
            <a:extLst>
              <a:ext uri="{FF2B5EF4-FFF2-40B4-BE49-F238E27FC236}">
                <a16:creationId xmlns:a16="http://schemas.microsoft.com/office/drawing/2014/main" id="{14BDB1C5-EE74-42BA-B291-907EF54A1169}"/>
              </a:ext>
            </a:extLst>
          </p:cNvPr>
          <p:cNvSpPr/>
          <p:nvPr/>
        </p:nvSpPr>
        <p:spPr>
          <a:xfrm>
            <a:off x="3336081" y="270038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6694E7EC-076A-44AB-A01C-164D1530B063}"/>
              </a:ext>
            </a:extLst>
          </p:cNvPr>
          <p:cNvSpPr/>
          <p:nvPr/>
        </p:nvSpPr>
        <p:spPr>
          <a:xfrm>
            <a:off x="2702196" y="165892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90296E9C-72E9-4500-B850-4061957C2204}"/>
              </a:ext>
            </a:extLst>
          </p:cNvPr>
          <p:cNvSpPr/>
          <p:nvPr/>
        </p:nvSpPr>
        <p:spPr>
          <a:xfrm>
            <a:off x="4547418" y="592330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44B3AF81-ECC5-47CE-831A-6DC7F9DDE7E7}"/>
              </a:ext>
            </a:extLst>
          </p:cNvPr>
          <p:cNvSpPr/>
          <p:nvPr/>
        </p:nvSpPr>
        <p:spPr>
          <a:xfrm>
            <a:off x="5527724" y="589423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70A328EB-3771-4DE1-9B0B-92307E38B926}"/>
              </a:ext>
            </a:extLst>
          </p:cNvPr>
          <p:cNvSpPr/>
          <p:nvPr/>
        </p:nvSpPr>
        <p:spPr>
          <a:xfrm>
            <a:off x="1638792" y="605659"/>
            <a:ext cx="1851358" cy="6148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ADD4B75F-2CAC-4B0A-B8EC-0FC826802191}"/>
              </a:ext>
            </a:extLst>
          </p:cNvPr>
          <p:cNvGrpSpPr/>
          <p:nvPr/>
        </p:nvGrpSpPr>
        <p:grpSpPr>
          <a:xfrm>
            <a:off x="1710194" y="3381474"/>
            <a:ext cx="1727200" cy="307754"/>
            <a:chOff x="4000671" y="1421175"/>
            <a:chExt cx="1727200" cy="307754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5A259A4-F4DF-4160-B0B9-73E70E47DB06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E4BDC64-BBF4-4F1E-9B80-B9F99A108F1E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simile@simile.co.jp</a:t>
              </a:r>
              <a:endPara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911C8F4-56A7-46C3-AE0A-739990E480AE}"/>
              </a:ext>
            </a:extLst>
          </p:cNvPr>
          <p:cNvSpPr/>
          <p:nvPr/>
        </p:nvSpPr>
        <p:spPr>
          <a:xfrm>
            <a:off x="3605937" y="650893"/>
            <a:ext cx="863836" cy="3368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387E12EC-BBC7-4526-A1CE-813AEFED609E}"/>
              </a:ext>
            </a:extLst>
          </p:cNvPr>
          <p:cNvSpPr/>
          <p:nvPr/>
        </p:nvSpPr>
        <p:spPr>
          <a:xfrm>
            <a:off x="4547418" y="70672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6EAE13-EB80-44FC-B423-87B5A8555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23283"/>
              </p:ext>
            </p:extLst>
          </p:nvPr>
        </p:nvGraphicFramePr>
        <p:xfrm>
          <a:off x="4469773" y="2573794"/>
          <a:ext cx="76835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7260882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39420683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3198757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4472182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84676509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011089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manage/companyModify.jsp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41239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수정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98562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로고 업로드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manage/companyUpload.do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669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수정 정보 저장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3087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취소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01477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상태 변경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440956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삭제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manage/companyDelete.do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0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664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F50748F-5972-4D55-82B7-7128E24DC9C6}"/>
              </a:ext>
            </a:extLst>
          </p:cNvPr>
          <p:cNvSpPr/>
          <p:nvPr/>
        </p:nvSpPr>
        <p:spPr>
          <a:xfrm>
            <a:off x="165266" y="89112"/>
            <a:ext cx="6113548" cy="6696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163E90-793E-422A-9001-857629F8B256}"/>
              </a:ext>
            </a:extLst>
          </p:cNvPr>
          <p:cNvSpPr/>
          <p:nvPr/>
        </p:nvSpPr>
        <p:spPr>
          <a:xfrm>
            <a:off x="484048" y="1895587"/>
            <a:ext cx="5463820" cy="481001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12CD4B-1F22-488A-BF93-30B56134B2E6}"/>
              </a:ext>
            </a:extLst>
          </p:cNvPr>
          <p:cNvSpPr/>
          <p:nvPr/>
        </p:nvSpPr>
        <p:spPr>
          <a:xfrm>
            <a:off x="484048" y="775930"/>
            <a:ext cx="5463820" cy="9776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15A4EA-CBFA-4D82-8588-7A77518B433E}"/>
              </a:ext>
            </a:extLst>
          </p:cNvPr>
          <p:cNvSpPr txBox="1"/>
          <p:nvPr/>
        </p:nvSpPr>
        <p:spPr>
          <a:xfrm>
            <a:off x="624156" y="917950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4DF801-75D4-4954-95C0-DEEEA46B9A8D}"/>
              </a:ext>
            </a:extLst>
          </p:cNvPr>
          <p:cNvSpPr/>
          <p:nvPr/>
        </p:nvSpPr>
        <p:spPr>
          <a:xfrm>
            <a:off x="5019736" y="1277453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96BE41C-AB6B-461F-B060-CCA476BF1177}"/>
              </a:ext>
            </a:extLst>
          </p:cNvPr>
          <p:cNvGrpSpPr/>
          <p:nvPr/>
        </p:nvGrpSpPr>
        <p:grpSpPr>
          <a:xfrm>
            <a:off x="669245" y="1286872"/>
            <a:ext cx="4281669" cy="320964"/>
            <a:chOff x="4305090" y="1783787"/>
            <a:chExt cx="2179782" cy="32096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2A26B68-A7EE-4721-B607-86A53E8C7FC8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841F80-837D-4CFE-B118-7334FA125D48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Search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9C00A4-51FC-43D9-A92D-0FAB7C49CA1A}"/>
              </a:ext>
            </a:extLst>
          </p:cNvPr>
          <p:cNvSpPr txBox="1"/>
          <p:nvPr/>
        </p:nvSpPr>
        <p:spPr>
          <a:xfrm>
            <a:off x="415243" y="27349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ea typeface="Adobe 명조 Std M" panose="02020600000000000000" pitchFamily="18" charset="-127"/>
              </a:rPr>
              <a:t>Manage - User</a:t>
            </a:r>
            <a:endParaRPr lang="ko-KR" altLang="en-US" dirty="0">
              <a:latin typeface="+mj-lt"/>
              <a:ea typeface="Adobe 명조 Std M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D06C7D-AC72-4290-8BDE-C86274B22171}"/>
              </a:ext>
            </a:extLst>
          </p:cNvPr>
          <p:cNvSpPr txBox="1"/>
          <p:nvPr/>
        </p:nvSpPr>
        <p:spPr>
          <a:xfrm>
            <a:off x="669245" y="2315533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949068-08E1-4171-AAE2-064F3495FF2F}"/>
              </a:ext>
            </a:extLst>
          </p:cNvPr>
          <p:cNvSpPr txBox="1"/>
          <p:nvPr/>
        </p:nvSpPr>
        <p:spPr>
          <a:xfrm>
            <a:off x="2006833" y="2315533"/>
            <a:ext cx="79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07BF3CE-1A62-43C8-9129-717B5D66E1B0}"/>
              </a:ext>
            </a:extLst>
          </p:cNvPr>
          <p:cNvSpPr txBox="1"/>
          <p:nvPr/>
        </p:nvSpPr>
        <p:spPr>
          <a:xfrm>
            <a:off x="1134334" y="2297326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>
                <a:solidFill>
                  <a:srgbClr val="0066FF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abcdefghj</a:t>
            </a:r>
            <a:endParaRPr lang="ko-KR" altLang="en-US" sz="1100" u="sng" dirty="0">
              <a:solidFill>
                <a:srgbClr val="0066FF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EBD28E9-A1E0-4903-BA54-E9BD4CAE129A}"/>
              </a:ext>
            </a:extLst>
          </p:cNvPr>
          <p:cNvSpPr txBox="1"/>
          <p:nvPr/>
        </p:nvSpPr>
        <p:spPr>
          <a:xfrm>
            <a:off x="3080538" y="2313991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abcd@naver.com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8D8F9-E383-4D8A-AC5C-CF5535DB68D7}"/>
              </a:ext>
            </a:extLst>
          </p:cNvPr>
          <p:cNvSpPr txBox="1"/>
          <p:nvPr/>
        </p:nvSpPr>
        <p:spPr>
          <a:xfrm>
            <a:off x="4452877" y="2272812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Qqq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9B7EFB-F7BC-40A6-BFB1-CDFBA797C836}"/>
              </a:ext>
            </a:extLst>
          </p:cNvPr>
          <p:cNvSpPr txBox="1"/>
          <p:nvPr/>
        </p:nvSpPr>
        <p:spPr>
          <a:xfrm>
            <a:off x="1225621" y="2001699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841DFB-E85E-4ED0-B276-588EB7136047}"/>
              </a:ext>
            </a:extLst>
          </p:cNvPr>
          <p:cNvSpPr txBox="1"/>
          <p:nvPr/>
        </p:nvSpPr>
        <p:spPr>
          <a:xfrm>
            <a:off x="2075021" y="2002899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Name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72AC11F-E34C-4051-B475-DAB561803CF0}"/>
              </a:ext>
            </a:extLst>
          </p:cNvPr>
          <p:cNvSpPr txBox="1"/>
          <p:nvPr/>
        </p:nvSpPr>
        <p:spPr>
          <a:xfrm>
            <a:off x="3238084" y="1997827"/>
            <a:ext cx="818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E-mail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0DAC204-58BE-4E2A-ABF1-6CEF298770C3}"/>
              </a:ext>
            </a:extLst>
          </p:cNvPr>
          <p:cNvSpPr txBox="1"/>
          <p:nvPr/>
        </p:nvSpPr>
        <p:spPr>
          <a:xfrm>
            <a:off x="4586676" y="1975113"/>
            <a:ext cx="866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Company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9DAA61B-8948-4BE8-BF88-2CAB7C566EA6}"/>
              </a:ext>
            </a:extLst>
          </p:cNvPr>
          <p:cNvSpPr/>
          <p:nvPr/>
        </p:nvSpPr>
        <p:spPr>
          <a:xfrm>
            <a:off x="5804822" y="131940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A08630C-5209-48F3-9A31-ABF82A6114AD}"/>
              </a:ext>
            </a:extLst>
          </p:cNvPr>
          <p:cNvSpPr/>
          <p:nvPr/>
        </p:nvSpPr>
        <p:spPr>
          <a:xfrm>
            <a:off x="1734118" y="255150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BC6AEA-2990-4130-AFC1-41B02108F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43798"/>
              </p:ext>
            </p:extLst>
          </p:nvPr>
        </p:nvGraphicFramePr>
        <p:xfrm>
          <a:off x="4452877" y="5778167"/>
          <a:ext cx="76835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98009573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294805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1181753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8287287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70032384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22367352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manage/</a:t>
                      </a:r>
                      <a:r>
                        <a:rPr lang="en-US" sz="1100" u="none" strike="noStrike" dirty="0" err="1">
                          <a:effectLst/>
                        </a:rPr>
                        <a:t>user.jsp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723129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모든 유저 검색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manage/users?search=""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256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manage/userDetail.do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5687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65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9D723E-5251-4128-B0F3-502D485E2ABC}"/>
              </a:ext>
            </a:extLst>
          </p:cNvPr>
          <p:cNvSpPr/>
          <p:nvPr/>
        </p:nvSpPr>
        <p:spPr>
          <a:xfrm>
            <a:off x="395123" y="588742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로그인 창</a:t>
            </a:r>
            <a:endParaRPr lang="ko-KR" altLang="en-US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CA742B-3203-4A4C-9CF9-383F5479A1D4}"/>
              </a:ext>
            </a:extLst>
          </p:cNvPr>
          <p:cNvSpPr/>
          <p:nvPr/>
        </p:nvSpPr>
        <p:spPr>
          <a:xfrm>
            <a:off x="395123" y="2351047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회원가입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062301-5206-4DF7-913D-86D91C0A8E77}"/>
              </a:ext>
            </a:extLst>
          </p:cNvPr>
          <p:cNvSpPr/>
          <p:nvPr/>
        </p:nvSpPr>
        <p:spPr>
          <a:xfrm>
            <a:off x="3229386" y="247402"/>
            <a:ext cx="1588656" cy="6885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운영자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D6813D-3519-47D1-B6CA-1BCAA136F501}"/>
              </a:ext>
            </a:extLst>
          </p:cNvPr>
          <p:cNvSpPr/>
          <p:nvPr/>
        </p:nvSpPr>
        <p:spPr>
          <a:xfrm>
            <a:off x="10319278" y="3197856"/>
            <a:ext cx="1588656" cy="4988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전표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6C3CEF-4514-48B9-B0DA-C5EE73D0EED5}"/>
              </a:ext>
            </a:extLst>
          </p:cNvPr>
          <p:cNvSpPr/>
          <p:nvPr/>
        </p:nvSpPr>
        <p:spPr>
          <a:xfrm>
            <a:off x="10319278" y="3893907"/>
            <a:ext cx="1588656" cy="48955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보고서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7FCD9AD-7D61-4C00-B4CC-26DAEF7D0174}"/>
              </a:ext>
            </a:extLst>
          </p:cNvPr>
          <p:cNvSpPr/>
          <p:nvPr/>
        </p:nvSpPr>
        <p:spPr>
          <a:xfrm>
            <a:off x="10319279" y="6247681"/>
            <a:ext cx="1588656" cy="50214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사원 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EF4504-0B63-4BDD-82FE-DD80AF8331D5}"/>
              </a:ext>
            </a:extLst>
          </p:cNvPr>
          <p:cNvSpPr/>
          <p:nvPr/>
        </p:nvSpPr>
        <p:spPr>
          <a:xfrm>
            <a:off x="10319278" y="4543718"/>
            <a:ext cx="1588656" cy="487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거래처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7A798F-05F6-45A5-A387-7553A3A1174E}"/>
              </a:ext>
            </a:extLst>
          </p:cNvPr>
          <p:cNvSpPr/>
          <p:nvPr/>
        </p:nvSpPr>
        <p:spPr>
          <a:xfrm>
            <a:off x="395123" y="3917472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회사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58B01D-7B58-4882-96C4-74669367FFCE}"/>
              </a:ext>
            </a:extLst>
          </p:cNvPr>
          <p:cNvCxnSpPr>
            <a:stCxn id="23" idx="2"/>
            <a:endCxn id="33" idx="0"/>
          </p:cNvCxnSpPr>
          <p:nvPr/>
        </p:nvCxnSpPr>
        <p:spPr>
          <a:xfrm>
            <a:off x="1189451" y="3276113"/>
            <a:ext cx="0" cy="64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FD32CA-AF63-4D05-9DA3-BFB59B1D0A1C}"/>
              </a:ext>
            </a:extLst>
          </p:cNvPr>
          <p:cNvSpPr/>
          <p:nvPr/>
        </p:nvSpPr>
        <p:spPr>
          <a:xfrm>
            <a:off x="2087565" y="3917472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새로운 회사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B4C7DD-092E-4E42-96CD-81850EDB5BEE}"/>
              </a:ext>
            </a:extLst>
          </p:cNvPr>
          <p:cNvCxnSpPr>
            <a:stCxn id="23" idx="2"/>
            <a:endCxn id="41" idx="0"/>
          </p:cNvCxnSpPr>
          <p:nvPr/>
        </p:nvCxnSpPr>
        <p:spPr>
          <a:xfrm>
            <a:off x="1189451" y="3276113"/>
            <a:ext cx="1692442" cy="64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1ABD43-F552-424E-A2A6-E2FA2BFEECAC}"/>
              </a:ext>
            </a:extLst>
          </p:cNvPr>
          <p:cNvSpPr/>
          <p:nvPr/>
        </p:nvSpPr>
        <p:spPr>
          <a:xfrm>
            <a:off x="395123" y="5782804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회사</a:t>
            </a:r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보류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리스트 등록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사원</a:t>
            </a:r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1BCAB11-6FA9-4BDC-A4FA-FE505A1CCEF3}"/>
              </a:ext>
            </a:extLst>
          </p:cNvPr>
          <p:cNvCxnSpPr>
            <a:stCxn id="33" idx="2"/>
            <a:endCxn id="51" idx="0"/>
          </p:cNvCxnSpPr>
          <p:nvPr/>
        </p:nvCxnSpPr>
        <p:spPr>
          <a:xfrm>
            <a:off x="1189451" y="4842538"/>
            <a:ext cx="0" cy="94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5BACC1-5304-4CD6-9503-68624F268FA0}"/>
              </a:ext>
            </a:extLst>
          </p:cNvPr>
          <p:cNvSpPr/>
          <p:nvPr/>
        </p:nvSpPr>
        <p:spPr>
          <a:xfrm>
            <a:off x="2087565" y="5163217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보류 리스트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등록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</a:t>
            </a:r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BB056E5-4BE6-4D87-9B4B-6D4C4D343C67}"/>
              </a:ext>
            </a:extLst>
          </p:cNvPr>
          <p:cNvCxnSpPr>
            <a:stCxn id="41" idx="2"/>
            <a:endCxn id="54" idx="0"/>
          </p:cNvCxnSpPr>
          <p:nvPr/>
        </p:nvCxnSpPr>
        <p:spPr>
          <a:xfrm>
            <a:off x="2881893" y="4842538"/>
            <a:ext cx="0" cy="32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23FEA29-693F-4A38-BF45-0873A44ECCE1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1189451" y="1513808"/>
            <a:ext cx="0" cy="83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8127372-130D-475E-BBC2-073FFF509783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1983779" y="591672"/>
            <a:ext cx="1245607" cy="45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E6B4766-D636-4304-BAB9-05AA53A167F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83779" y="1051275"/>
            <a:ext cx="3971187" cy="464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BD5F9-B2FF-4BE7-B3F6-A9EA3D85B5CF}"/>
              </a:ext>
            </a:extLst>
          </p:cNvPr>
          <p:cNvSpPr/>
          <p:nvPr/>
        </p:nvSpPr>
        <p:spPr>
          <a:xfrm>
            <a:off x="5954966" y="5341149"/>
            <a:ext cx="1588656" cy="7064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長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4DCB332-27E9-42B3-A3E2-A42DC061EBF6}"/>
              </a:ext>
            </a:extLst>
          </p:cNvPr>
          <p:cNvSpPr/>
          <p:nvPr/>
        </p:nvSpPr>
        <p:spPr>
          <a:xfrm>
            <a:off x="5954967" y="130490"/>
            <a:ext cx="1588656" cy="645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90797A2E-9D9B-4D1A-80B2-5B47881CE6C3}"/>
              </a:ext>
            </a:extLst>
          </p:cNvPr>
          <p:cNvCxnSpPr>
            <a:cxnSpLocks/>
            <a:stCxn id="7" idx="3"/>
            <a:endCxn id="63" idx="1"/>
          </p:cNvCxnSpPr>
          <p:nvPr/>
        </p:nvCxnSpPr>
        <p:spPr>
          <a:xfrm>
            <a:off x="7543622" y="5694388"/>
            <a:ext cx="2775657" cy="80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55B07C74-BB26-40B1-B494-026D768A0F85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 flipV="1">
            <a:off x="7543622" y="4138687"/>
            <a:ext cx="2775656" cy="155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F2A605AA-9541-40DC-8A03-BCC87BA1798F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 flipV="1">
            <a:off x="7543622" y="3447289"/>
            <a:ext cx="2775656" cy="224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3BE755CE-8ACC-489B-A7B8-8AF3549E9DE3}"/>
              </a:ext>
            </a:extLst>
          </p:cNvPr>
          <p:cNvCxnSpPr>
            <a:cxnSpLocks/>
            <a:stCxn id="7" idx="3"/>
            <a:endCxn id="80" idx="1"/>
          </p:cNvCxnSpPr>
          <p:nvPr/>
        </p:nvCxnSpPr>
        <p:spPr>
          <a:xfrm flipV="1">
            <a:off x="7543622" y="4787576"/>
            <a:ext cx="2775656" cy="90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BEBD03F3-5205-48E7-B48E-42BDF120A6AC}"/>
              </a:ext>
            </a:extLst>
          </p:cNvPr>
          <p:cNvCxnSpPr>
            <a:cxnSpLocks/>
            <a:stCxn id="28" idx="3"/>
            <a:endCxn id="173" idx="1"/>
          </p:cNvCxnSpPr>
          <p:nvPr/>
        </p:nvCxnSpPr>
        <p:spPr>
          <a:xfrm flipV="1">
            <a:off x="4818042" y="453122"/>
            <a:ext cx="1136925" cy="1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4EC8A554-E24C-47DC-8428-0F478439B8EA}"/>
              </a:ext>
            </a:extLst>
          </p:cNvPr>
          <p:cNvSpPr/>
          <p:nvPr/>
        </p:nvSpPr>
        <p:spPr>
          <a:xfrm>
            <a:off x="5908073" y="3447289"/>
            <a:ext cx="1588656" cy="769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사원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F7D6C864-0E05-4638-B0D3-D882EBCE4828}"/>
              </a:ext>
            </a:extLst>
          </p:cNvPr>
          <p:cNvCxnSpPr>
            <a:cxnSpLocks/>
            <a:stCxn id="4" idx="3"/>
            <a:endCxn id="237" idx="1"/>
          </p:cNvCxnSpPr>
          <p:nvPr/>
        </p:nvCxnSpPr>
        <p:spPr>
          <a:xfrm>
            <a:off x="1983779" y="1051275"/>
            <a:ext cx="3924294" cy="278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57BBB6AF-8635-417C-B057-6AE62FE31102}"/>
              </a:ext>
            </a:extLst>
          </p:cNvPr>
          <p:cNvCxnSpPr>
            <a:cxnSpLocks/>
            <a:stCxn id="237" idx="3"/>
            <a:endCxn id="57" idx="1"/>
          </p:cNvCxnSpPr>
          <p:nvPr/>
        </p:nvCxnSpPr>
        <p:spPr>
          <a:xfrm>
            <a:off x="7496729" y="3832013"/>
            <a:ext cx="2822549" cy="30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AB692DD3-2B0A-46B8-8EA8-C2F711388063}"/>
              </a:ext>
            </a:extLst>
          </p:cNvPr>
          <p:cNvCxnSpPr>
            <a:cxnSpLocks/>
            <a:stCxn id="237" idx="3"/>
            <a:endCxn id="46" idx="1"/>
          </p:cNvCxnSpPr>
          <p:nvPr/>
        </p:nvCxnSpPr>
        <p:spPr>
          <a:xfrm flipV="1">
            <a:off x="7496729" y="3447289"/>
            <a:ext cx="2822549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45507161-5B48-4E49-8314-EB258EDBCAB0}"/>
              </a:ext>
            </a:extLst>
          </p:cNvPr>
          <p:cNvCxnSpPr>
            <a:cxnSpLocks/>
            <a:stCxn id="237" idx="3"/>
            <a:endCxn id="80" idx="1"/>
          </p:cNvCxnSpPr>
          <p:nvPr/>
        </p:nvCxnSpPr>
        <p:spPr>
          <a:xfrm>
            <a:off x="7496729" y="3832013"/>
            <a:ext cx="2822549" cy="95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2D05D1CD-1C43-4FE9-888B-BCFC135D0D21}"/>
              </a:ext>
            </a:extLst>
          </p:cNvPr>
          <p:cNvSpPr/>
          <p:nvPr/>
        </p:nvSpPr>
        <p:spPr>
          <a:xfrm>
            <a:off x="10319278" y="5674291"/>
            <a:ext cx="1588656" cy="487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정보 관리</a:t>
            </a:r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2FD35D8F-333B-4663-AFEC-ED581E6B70D1}"/>
              </a:ext>
            </a:extLst>
          </p:cNvPr>
          <p:cNvCxnSpPr>
            <a:cxnSpLocks/>
            <a:stCxn id="7" idx="3"/>
            <a:endCxn id="289" idx="1"/>
          </p:cNvCxnSpPr>
          <p:nvPr/>
        </p:nvCxnSpPr>
        <p:spPr>
          <a:xfrm>
            <a:off x="7543622" y="5694388"/>
            <a:ext cx="2775656" cy="22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45B19C7E-FACD-44DD-A7BE-5252347F9786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11113606" y="3696722"/>
            <a:ext cx="0" cy="1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4C7F13C3-AC6D-4B3E-A8E9-0F3B854FEC9E}"/>
              </a:ext>
            </a:extLst>
          </p:cNvPr>
          <p:cNvSpPr/>
          <p:nvPr/>
        </p:nvSpPr>
        <p:spPr>
          <a:xfrm>
            <a:off x="5954966" y="826956"/>
            <a:ext cx="1588656" cy="645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유저 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AB9A15D3-C89D-4218-84E1-4569DF8DA6C3}"/>
              </a:ext>
            </a:extLst>
          </p:cNvPr>
          <p:cNvCxnSpPr>
            <a:stCxn id="28" idx="3"/>
            <a:endCxn id="365" idx="1"/>
          </p:cNvCxnSpPr>
          <p:nvPr/>
        </p:nvCxnSpPr>
        <p:spPr>
          <a:xfrm>
            <a:off x="4818042" y="591672"/>
            <a:ext cx="1136924" cy="55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2201E89F-FB9C-4EB7-8CBB-9C6343CF20F5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 flipV="1">
            <a:off x="1983779" y="6245337"/>
            <a:ext cx="8335500" cy="253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BD26E58C-6A34-4A25-9993-5CC497FA706A}"/>
              </a:ext>
            </a:extLst>
          </p:cNvPr>
          <p:cNvCxnSpPr>
            <a:stCxn id="173" idx="1"/>
            <a:endCxn id="54" idx="3"/>
          </p:cNvCxnSpPr>
          <p:nvPr/>
        </p:nvCxnSpPr>
        <p:spPr>
          <a:xfrm flipH="1">
            <a:off x="3676221" y="453122"/>
            <a:ext cx="2278746" cy="5172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9F16E875-62EE-4036-8955-9C5AA7E74654}"/>
              </a:ext>
            </a:extLst>
          </p:cNvPr>
          <p:cNvCxnSpPr>
            <a:cxnSpLocks/>
            <a:stCxn id="173" idx="3"/>
            <a:endCxn id="46" idx="1"/>
          </p:cNvCxnSpPr>
          <p:nvPr/>
        </p:nvCxnSpPr>
        <p:spPr>
          <a:xfrm>
            <a:off x="7543623" y="453122"/>
            <a:ext cx="2775655" cy="299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8D3EFA24-D7E6-41D9-916E-CD2B7011CA02}"/>
              </a:ext>
            </a:extLst>
          </p:cNvPr>
          <p:cNvCxnSpPr>
            <a:cxnSpLocks/>
            <a:stCxn id="173" idx="3"/>
            <a:endCxn id="57" idx="1"/>
          </p:cNvCxnSpPr>
          <p:nvPr/>
        </p:nvCxnSpPr>
        <p:spPr>
          <a:xfrm>
            <a:off x="7543623" y="453122"/>
            <a:ext cx="2775655" cy="368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08AFD95D-79F0-4CFF-9149-317F4487402F}"/>
              </a:ext>
            </a:extLst>
          </p:cNvPr>
          <p:cNvCxnSpPr>
            <a:cxnSpLocks/>
            <a:stCxn id="173" idx="3"/>
            <a:endCxn id="80" idx="1"/>
          </p:cNvCxnSpPr>
          <p:nvPr/>
        </p:nvCxnSpPr>
        <p:spPr>
          <a:xfrm>
            <a:off x="7543623" y="453122"/>
            <a:ext cx="2775655" cy="433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088CA980-F8BB-4DE7-8E27-0AB9A14D50A9}"/>
              </a:ext>
            </a:extLst>
          </p:cNvPr>
          <p:cNvCxnSpPr>
            <a:cxnSpLocks/>
            <a:stCxn id="173" idx="3"/>
            <a:endCxn id="289" idx="1"/>
          </p:cNvCxnSpPr>
          <p:nvPr/>
        </p:nvCxnSpPr>
        <p:spPr>
          <a:xfrm>
            <a:off x="7543623" y="453122"/>
            <a:ext cx="2775655" cy="546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0C062FBE-A349-477E-B30B-19826B28345B}"/>
              </a:ext>
            </a:extLst>
          </p:cNvPr>
          <p:cNvCxnSpPr>
            <a:cxnSpLocks/>
            <a:stCxn id="173" idx="3"/>
            <a:endCxn id="63" idx="1"/>
          </p:cNvCxnSpPr>
          <p:nvPr/>
        </p:nvCxnSpPr>
        <p:spPr>
          <a:xfrm>
            <a:off x="7543623" y="453122"/>
            <a:ext cx="2775656" cy="604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FB4DF3F-7997-4227-BFDB-BE40980C8245}"/>
              </a:ext>
            </a:extLst>
          </p:cNvPr>
          <p:cNvSpPr/>
          <p:nvPr/>
        </p:nvSpPr>
        <p:spPr>
          <a:xfrm>
            <a:off x="5954966" y="1513808"/>
            <a:ext cx="1588656" cy="645264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코드관리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B144EFE-EB71-49A6-8488-DF3C1D373042}"/>
              </a:ext>
            </a:extLst>
          </p:cNvPr>
          <p:cNvCxnSpPr>
            <a:stCxn id="28" idx="3"/>
            <a:endCxn id="137" idx="1"/>
          </p:cNvCxnSpPr>
          <p:nvPr/>
        </p:nvCxnSpPr>
        <p:spPr>
          <a:xfrm>
            <a:off x="4818042" y="591672"/>
            <a:ext cx="1136924" cy="124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03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</a:t>
            </a:r>
            <a:r>
              <a:rPr lang="en-US" altLang="ko-KR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UserDetail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59588" y="229768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716044" y="231462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59588" y="187271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16043" y="1889660"/>
            <a:ext cx="217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hallym@hallym.ac.kr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304976" y="3497283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459588" y="143365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C0CF8-53BE-48E2-BCE0-9E2F6954C2F3}"/>
              </a:ext>
            </a:extLst>
          </p:cNvPr>
          <p:cNvSpPr txBox="1"/>
          <p:nvPr/>
        </p:nvSpPr>
        <p:spPr>
          <a:xfrm>
            <a:off x="1716044" y="145060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447815" y="2758552"/>
            <a:ext cx="105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704272" y="2775494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07E1706-456A-4EDF-B4DF-9720A6DA4193}"/>
              </a:ext>
            </a:extLst>
          </p:cNvPr>
          <p:cNvSpPr/>
          <p:nvPr/>
        </p:nvSpPr>
        <p:spPr>
          <a:xfrm>
            <a:off x="3088056" y="131181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C729B0C-9033-45D6-9821-38AC94D8CD74}"/>
              </a:ext>
            </a:extLst>
          </p:cNvPr>
          <p:cNvSpPr/>
          <p:nvPr/>
        </p:nvSpPr>
        <p:spPr>
          <a:xfrm>
            <a:off x="4600536" y="331363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4CDB13-5596-4E4A-8AB4-478FDB2F7222}"/>
              </a:ext>
            </a:extLst>
          </p:cNvPr>
          <p:cNvSpPr/>
          <p:nvPr/>
        </p:nvSpPr>
        <p:spPr>
          <a:xfrm>
            <a:off x="1716043" y="988136"/>
            <a:ext cx="1444252" cy="2586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585667-3EB4-4FA2-BFCC-0D805831AFA5}"/>
              </a:ext>
            </a:extLst>
          </p:cNvPr>
          <p:cNvSpPr txBox="1"/>
          <p:nvPr/>
        </p:nvSpPr>
        <p:spPr>
          <a:xfrm>
            <a:off x="357299" y="3201534"/>
            <a:ext cx="123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8F70C-5DFE-4FD4-AA27-BF9F76432F87}"/>
              </a:ext>
            </a:extLst>
          </p:cNvPr>
          <p:cNvSpPr txBox="1"/>
          <p:nvPr/>
        </p:nvSpPr>
        <p:spPr>
          <a:xfrm>
            <a:off x="1716044" y="3210909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31158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805D7B-EED6-440A-86AC-D5F042D5C512}"/>
              </a:ext>
            </a:extLst>
          </p:cNvPr>
          <p:cNvSpPr/>
          <p:nvPr/>
        </p:nvSpPr>
        <p:spPr>
          <a:xfrm>
            <a:off x="5245504" y="3487908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DELETE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620636-14BD-4A01-AE1C-252E5116640F}"/>
              </a:ext>
            </a:extLst>
          </p:cNvPr>
          <p:cNvSpPr/>
          <p:nvPr/>
        </p:nvSpPr>
        <p:spPr>
          <a:xfrm>
            <a:off x="5518969" y="329336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C8689F-3534-4409-83C2-97EC88DE6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13751"/>
              </p:ext>
            </p:extLst>
          </p:nvPr>
        </p:nvGraphicFramePr>
        <p:xfrm>
          <a:off x="4407402" y="5511588"/>
          <a:ext cx="7683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48103159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3526704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541275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8548354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18406028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89711376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manage/userDetail.jsp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02592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 항목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650997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 수정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434267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manage/userDelete.do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602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66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</a:t>
            </a:r>
            <a:r>
              <a:rPr lang="en-US" altLang="ko-KR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UserModify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359620" y="312254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1694642" y="3133463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359620" y="26975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1694642" y="2708495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hallym@hallym.ac.kr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396966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205982" y="3793541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4A16D3-2DED-4D54-B598-D86B9913A834}"/>
              </a:ext>
            </a:extLst>
          </p:cNvPr>
          <p:cNvSpPr txBox="1"/>
          <p:nvPr/>
        </p:nvSpPr>
        <p:spPr>
          <a:xfrm>
            <a:off x="245122" y="1789209"/>
            <a:ext cx="1365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Confirm 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359620" y="225851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CA90C1F-DB97-46F1-AAE3-8DD220EED02A}"/>
              </a:ext>
            </a:extLst>
          </p:cNvPr>
          <p:cNvGrpSpPr/>
          <p:nvPr/>
        </p:nvGrpSpPr>
        <p:grpSpPr>
          <a:xfrm>
            <a:off x="1694642" y="2269435"/>
            <a:ext cx="1727200" cy="307754"/>
            <a:chOff x="4000671" y="1421175"/>
            <a:chExt cx="1727200" cy="30775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5859A75-FF1D-4D2C-BCD1-90E4816FAF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E6C0CF8-53BE-48E2-BCE0-9E2F6954C2F3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Park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359620" y="4767364"/>
            <a:ext cx="119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610227" y="476736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D6C34F-88D0-416F-970C-46C5A0E77100}"/>
              </a:ext>
            </a:extLst>
          </p:cNvPr>
          <p:cNvSpPr/>
          <p:nvPr/>
        </p:nvSpPr>
        <p:spPr>
          <a:xfrm>
            <a:off x="5136424" y="37935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B9FFAFF-7056-4D0D-8FC2-B80286AB7544}"/>
              </a:ext>
            </a:extLst>
          </p:cNvPr>
          <p:cNvGrpSpPr/>
          <p:nvPr/>
        </p:nvGrpSpPr>
        <p:grpSpPr>
          <a:xfrm>
            <a:off x="1700491" y="1836026"/>
            <a:ext cx="1727200" cy="307754"/>
            <a:chOff x="4000671" y="1421175"/>
            <a:chExt cx="1727200" cy="30775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A821F2-9C14-4BBA-A150-DE4AD93046C5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6C58D1-276C-44A0-8E76-4A3C3579061A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 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0DBF9CC-D106-49BA-8D12-2DEB09FB700A}"/>
              </a:ext>
            </a:extLst>
          </p:cNvPr>
          <p:cNvGrpSpPr/>
          <p:nvPr/>
        </p:nvGrpSpPr>
        <p:grpSpPr>
          <a:xfrm>
            <a:off x="1700491" y="1396966"/>
            <a:ext cx="1727200" cy="307754"/>
            <a:chOff x="4000671" y="1421175"/>
            <a:chExt cx="1727200" cy="3077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1C42790-8749-453A-B777-AAC52ABB66FF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8AA9BF-724D-4E29-91A8-735A297C3AE7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●●●●●●●</a:t>
              </a: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9BBC8FA4-476A-4952-B4E2-38E0BA73A6E5}"/>
              </a:ext>
            </a:extLst>
          </p:cNvPr>
          <p:cNvSpPr/>
          <p:nvPr/>
        </p:nvSpPr>
        <p:spPr>
          <a:xfrm>
            <a:off x="3486650" y="10809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8A9BEB4-CAAC-4E42-B806-857162289D23}"/>
              </a:ext>
            </a:extLst>
          </p:cNvPr>
          <p:cNvSpPr/>
          <p:nvPr/>
        </p:nvSpPr>
        <p:spPr>
          <a:xfrm>
            <a:off x="4501542" y="36188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EBE8F4-E4F2-403E-840F-957C71E8FBD9}"/>
              </a:ext>
            </a:extLst>
          </p:cNvPr>
          <p:cNvSpPr/>
          <p:nvPr/>
        </p:nvSpPr>
        <p:spPr>
          <a:xfrm>
            <a:off x="5431984" y="36188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A5B238-254D-4D56-B4D6-3071B66EA249}"/>
              </a:ext>
            </a:extLst>
          </p:cNvPr>
          <p:cNvSpPr txBox="1"/>
          <p:nvPr/>
        </p:nvSpPr>
        <p:spPr>
          <a:xfrm>
            <a:off x="3421842" y="1844743"/>
            <a:ext cx="17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Password Don’t Match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C6B5C3-ECBF-4922-84FD-54EE6DEA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Helvetica Neue"/>
              </a:rPr>
              <a:t>Passwords don't match.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47B280-095A-471C-80C1-32001CD2FD50}"/>
              </a:ext>
            </a:extLst>
          </p:cNvPr>
          <p:cNvSpPr/>
          <p:nvPr/>
        </p:nvSpPr>
        <p:spPr>
          <a:xfrm>
            <a:off x="1610227" y="988136"/>
            <a:ext cx="1870111" cy="2525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0CD38A-6066-4E4B-81FD-4359CED78D99}"/>
              </a:ext>
            </a:extLst>
          </p:cNvPr>
          <p:cNvSpPr txBox="1"/>
          <p:nvPr/>
        </p:nvSpPr>
        <p:spPr>
          <a:xfrm>
            <a:off x="359620" y="5206423"/>
            <a:ext cx="119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0DB339-EB70-4489-ABC6-5A2EC3CDD447}"/>
              </a:ext>
            </a:extLst>
          </p:cNvPr>
          <p:cNvGrpSpPr/>
          <p:nvPr/>
        </p:nvGrpSpPr>
        <p:grpSpPr>
          <a:xfrm>
            <a:off x="1681682" y="5158280"/>
            <a:ext cx="1727200" cy="307754"/>
            <a:chOff x="4000671" y="1421175"/>
            <a:chExt cx="1727200" cy="30775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79D295-2AA7-456C-A5C5-D5419EED6980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BD528B-051A-4EED-A7E4-A53A4899D5F8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31158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5389CB1-5BEF-4EDF-B7F5-3347EDEF3C54}"/>
              </a:ext>
            </a:extLst>
          </p:cNvPr>
          <p:cNvGrpSpPr/>
          <p:nvPr/>
        </p:nvGrpSpPr>
        <p:grpSpPr>
          <a:xfrm>
            <a:off x="1711790" y="1010262"/>
            <a:ext cx="1727200" cy="307754"/>
            <a:chOff x="4000671" y="1421175"/>
            <a:chExt cx="1727200" cy="30775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326EB17-4318-4FEF-93D4-AE557D08270D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30F835-2844-429D-9D87-D4415AD5DDB9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Hallym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A9B5C203-9D7F-48A7-BF5C-992264F7E84E}"/>
              </a:ext>
            </a:extLst>
          </p:cNvPr>
          <p:cNvSpPr/>
          <p:nvPr/>
        </p:nvSpPr>
        <p:spPr>
          <a:xfrm>
            <a:off x="3396813" y="522131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ADFF95-A3F1-436F-B5A5-E49DE6BF2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52242"/>
              </p:ext>
            </p:extLst>
          </p:nvPr>
        </p:nvGraphicFramePr>
        <p:xfrm>
          <a:off x="4450306" y="5337653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31572522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673788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82712806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71074708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16328281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39144241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manage/userModify.jsp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65310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항목 </a:t>
                      </a:r>
                      <a:r>
                        <a:rPr lang="en-US" sz="1100" u="none" strike="noStrike">
                          <a:effectLst/>
                        </a:rPr>
                        <a:t>Form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91195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 수정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824031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취소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manage/userDetail.do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8327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코드 변경가능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74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177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73E3585-018A-49D5-BE8A-2E2C011E8529}"/>
              </a:ext>
            </a:extLst>
          </p:cNvPr>
          <p:cNvSpPr/>
          <p:nvPr/>
        </p:nvSpPr>
        <p:spPr>
          <a:xfrm>
            <a:off x="250866" y="271099"/>
            <a:ext cx="8458101" cy="6644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1DF55A-2C0D-473B-90D3-62CB24F36213}"/>
              </a:ext>
            </a:extLst>
          </p:cNvPr>
          <p:cNvSpPr/>
          <p:nvPr/>
        </p:nvSpPr>
        <p:spPr>
          <a:xfrm>
            <a:off x="329250" y="664454"/>
            <a:ext cx="3817634" cy="2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Position[POS]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B8B236-1627-4A7F-ACBB-5A547B92ECE3}"/>
              </a:ext>
            </a:extLst>
          </p:cNvPr>
          <p:cNvSpPr/>
          <p:nvPr/>
        </p:nvSpPr>
        <p:spPr>
          <a:xfrm>
            <a:off x="4227487" y="664451"/>
            <a:ext cx="3817631" cy="318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Authorization[AUT]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E2721E-5EF6-4C85-9336-D37056D5EB08}"/>
              </a:ext>
            </a:extLst>
          </p:cNvPr>
          <p:cNvSpPr/>
          <p:nvPr/>
        </p:nvSpPr>
        <p:spPr>
          <a:xfrm>
            <a:off x="329250" y="2277218"/>
            <a:ext cx="3817632" cy="268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State[STT]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C98421-A081-4186-BE3F-8089DDE421FF}"/>
              </a:ext>
            </a:extLst>
          </p:cNvPr>
          <p:cNvSpPr/>
          <p:nvPr/>
        </p:nvSpPr>
        <p:spPr>
          <a:xfrm>
            <a:off x="3869982" y="692019"/>
            <a:ext cx="210778" cy="216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+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EB2D45-BF06-497E-922B-A02626F9B30F}"/>
              </a:ext>
            </a:extLst>
          </p:cNvPr>
          <p:cNvSpPr/>
          <p:nvPr/>
        </p:nvSpPr>
        <p:spPr>
          <a:xfrm>
            <a:off x="7786213" y="718774"/>
            <a:ext cx="258905" cy="207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+</a:t>
            </a:r>
            <a:endParaRPr lang="ko-KR" altLang="en-US" sz="1400" dirty="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C03743E5-084A-4BC4-A489-DE5D2EC95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14229"/>
              </p:ext>
            </p:extLst>
          </p:nvPr>
        </p:nvGraphicFramePr>
        <p:xfrm>
          <a:off x="329250" y="975169"/>
          <a:ext cx="3817634" cy="1137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817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1908817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001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Admin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002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President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Excutive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graphicFrame>
        <p:nvGraphicFramePr>
          <p:cNvPr id="36" name="표 33">
            <a:extLst>
              <a:ext uri="{FF2B5EF4-FFF2-40B4-BE49-F238E27FC236}">
                <a16:creationId xmlns:a16="http://schemas.microsoft.com/office/drawing/2014/main" id="{587B3F27-AB8C-43E4-952D-B797C081D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786457"/>
              </p:ext>
            </p:extLst>
          </p:nvPr>
        </p:nvGraphicFramePr>
        <p:xfrm>
          <a:off x="4227486" y="975168"/>
          <a:ext cx="3817632" cy="11255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816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1908816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ACCEPT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REJECT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HOLD OFF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graphicFrame>
        <p:nvGraphicFramePr>
          <p:cNvPr id="37" name="표 33">
            <a:extLst>
              <a:ext uri="{FF2B5EF4-FFF2-40B4-BE49-F238E27FC236}">
                <a16:creationId xmlns:a16="http://schemas.microsoft.com/office/drawing/2014/main" id="{6056B7BB-B59D-43C0-B68F-1B79FE173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28627"/>
              </p:ext>
            </p:extLst>
          </p:nvPr>
        </p:nvGraphicFramePr>
        <p:xfrm>
          <a:off x="329248" y="2568915"/>
          <a:ext cx="3817634" cy="10979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817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1908817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Work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Retire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Extended leave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AAACD1-15F0-446C-B2D5-D59320254AC9}"/>
              </a:ext>
            </a:extLst>
          </p:cNvPr>
          <p:cNvSpPr/>
          <p:nvPr/>
        </p:nvSpPr>
        <p:spPr>
          <a:xfrm>
            <a:off x="7589961" y="222314"/>
            <a:ext cx="894080" cy="386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ADD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40E1B6-35F9-43EB-963D-3D247D6CAA46}"/>
              </a:ext>
            </a:extLst>
          </p:cNvPr>
          <p:cNvSpPr/>
          <p:nvPr/>
        </p:nvSpPr>
        <p:spPr>
          <a:xfrm>
            <a:off x="7491556" y="6193549"/>
            <a:ext cx="611549" cy="327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SAVE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74634" y="16256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POS001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200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7CB94-F3A8-4096-9706-36687517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0"/>
            <a:ext cx="10515600" cy="1325563"/>
          </a:xfrm>
        </p:spPr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FC20B-0315-48E3-9946-AAC7E3BA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" y="1067468"/>
            <a:ext cx="10515600" cy="55499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Com.xxx.kaikei.controllers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컨트롤러</a:t>
            </a:r>
            <a:r>
              <a:rPr lang="en-US" altLang="ko-KR" dirty="0"/>
              <a:t>(</a:t>
            </a:r>
            <a:r>
              <a:rPr lang="ko-KR" altLang="en-US" dirty="0"/>
              <a:t>페이지 제어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.Common…(</a:t>
            </a:r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세션관리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/>
              <a:t>에러처리 </a:t>
            </a:r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.Account…(</a:t>
            </a:r>
            <a:r>
              <a:rPr lang="ko-KR" altLang="en-US" dirty="0"/>
              <a:t>장표</a:t>
            </a:r>
            <a:r>
              <a:rPr lang="en-US" altLang="ko-KR" dirty="0"/>
              <a:t>, </a:t>
            </a:r>
            <a:r>
              <a:rPr lang="ko-KR" altLang="en-US" dirty="0"/>
              <a:t>거래처 </a:t>
            </a:r>
            <a:r>
              <a:rPr lang="en-US" altLang="ko-KR" dirty="0"/>
              <a:t>4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희웅씨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smtClean="0"/>
              <a:t>ManagerController.java (</a:t>
            </a:r>
            <a:r>
              <a:rPr lang="ko-KR" altLang="en-US" dirty="0"/>
              <a:t>운영자 </a:t>
            </a:r>
            <a:r>
              <a:rPr lang="en-US" altLang="ko-KR" dirty="0"/>
              <a:t>6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이슬씨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smtClean="0"/>
              <a:t>SettingsController.java </a:t>
            </a:r>
            <a:r>
              <a:rPr lang="en-US" altLang="ko-KR" dirty="0"/>
              <a:t>(</a:t>
            </a:r>
            <a:r>
              <a:rPr lang="ko-KR" altLang="en-US" dirty="0"/>
              <a:t>설정 </a:t>
            </a:r>
            <a:r>
              <a:rPr lang="en-US" altLang="ko-KR" dirty="0"/>
              <a:t>7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규민씨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smtClean="0"/>
              <a:t>ReportController.java </a:t>
            </a:r>
            <a:r>
              <a:rPr lang="en-US" altLang="ko-KR" dirty="0"/>
              <a:t>(</a:t>
            </a:r>
            <a:r>
              <a:rPr lang="ko-KR" altLang="en-US" dirty="0"/>
              <a:t>보고서 </a:t>
            </a:r>
            <a:r>
              <a:rPr lang="en-US" altLang="ko-KR" dirty="0"/>
              <a:t>4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재혁씨</a:t>
            </a:r>
            <a:r>
              <a:rPr lang="en-US" altLang="ko-KR" dirty="0" smtClean="0"/>
              <a:t>)  </a:t>
            </a:r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err="1" smtClean="0"/>
              <a:t>장표출력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보고서시각화</a:t>
            </a:r>
            <a:endParaRPr lang="en-US" altLang="ko-KR" dirty="0"/>
          </a:p>
          <a:p>
            <a:r>
              <a:rPr lang="en-US" altLang="ko-KR" dirty="0" err="1" smtClean="0"/>
              <a:t>Com.xxx.kaikei.services</a:t>
            </a:r>
            <a:endParaRPr lang="en-US" altLang="ko-KR" dirty="0"/>
          </a:p>
          <a:p>
            <a:r>
              <a:rPr lang="en-US" altLang="ko-KR" dirty="0" err="1"/>
              <a:t>Com.xxx.title.services.impl</a:t>
            </a:r>
            <a:endParaRPr lang="en-US" altLang="ko-KR" dirty="0"/>
          </a:p>
          <a:p>
            <a:r>
              <a:rPr lang="en-US" altLang="ko-KR" dirty="0" err="1"/>
              <a:t>Com.xxx.title.vo</a:t>
            </a:r>
            <a:endParaRPr lang="en-US" altLang="ko-KR" dirty="0"/>
          </a:p>
          <a:p>
            <a:pPr lvl="1"/>
            <a:r>
              <a:rPr lang="en-US" altLang="ko-KR" dirty="0"/>
              <a:t>.Company(</a:t>
            </a:r>
            <a:r>
              <a:rPr lang="ko-KR" altLang="en-US" dirty="0"/>
              <a:t>회사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.Users(</a:t>
            </a:r>
            <a:r>
              <a:rPr lang="ko-KR" altLang="en-US" dirty="0"/>
              <a:t>유저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.Account(</a:t>
            </a:r>
            <a:r>
              <a:rPr lang="ko-KR" altLang="en-US" dirty="0"/>
              <a:t>계정과목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.Customer(</a:t>
            </a:r>
            <a:r>
              <a:rPr lang="ko-KR" altLang="en-US" dirty="0"/>
              <a:t>거래처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.Statement(</a:t>
            </a:r>
            <a:r>
              <a:rPr lang="ko-KR" altLang="en-US" dirty="0"/>
              <a:t>장표</a:t>
            </a:r>
            <a:r>
              <a:rPr lang="en-US" altLang="ko-KR" dirty="0"/>
              <a:t>)</a:t>
            </a:r>
          </a:p>
          <a:p>
            <a:r>
              <a:rPr lang="en-US" altLang="ko-KR" dirty="0" err="1" smtClean="0"/>
              <a:t>Com.xxx.title.dao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x</a:t>
            </a:r>
            <a:r>
              <a:rPr lang="en-US" altLang="ko-KR" dirty="0" smtClean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Mybatis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interface </a:t>
            </a:r>
            <a:r>
              <a:rPr lang="ko-KR" altLang="en-US" smtClean="0">
                <a:sym typeface="Wingdings" panose="05000000000000000000" pitchFamily="2" charset="2"/>
              </a:rPr>
              <a:t>사용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218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7CB94-F3A8-4096-9706-36687517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0"/>
            <a:ext cx="10515600" cy="1325563"/>
          </a:xfrm>
        </p:spPr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FC20B-0315-48E3-9946-AAC7E3BA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" y="1067468"/>
            <a:ext cx="10515600" cy="55499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JSP </a:t>
            </a:r>
            <a:r>
              <a:rPr lang="en-US" altLang="ko-KR" dirty="0" smtClean="0">
                <a:sym typeface="Wingdings" panose="05000000000000000000" pitchFamily="2" charset="2"/>
              </a:rPr>
              <a:t> WEB-INF/view/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CSS  ./CSS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JS  ./JS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494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7CB94-F3A8-4096-9706-36687517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0"/>
            <a:ext cx="10515600" cy="1325563"/>
          </a:xfrm>
        </p:spPr>
        <p:txBody>
          <a:bodyPr/>
          <a:lstStyle/>
          <a:p>
            <a:r>
              <a:rPr lang="ko-KR" altLang="en-US" dirty="0"/>
              <a:t>프로젝트 구조</a:t>
            </a:r>
            <a:r>
              <a:rPr lang="en-US" altLang="ko-KR" dirty="0"/>
              <a:t> Cont.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FC20B-0315-48E3-9946-AAC7E3BA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" y="1067468"/>
            <a:ext cx="10515600" cy="55499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 Mapper</a:t>
            </a:r>
          </a:p>
          <a:p>
            <a:r>
              <a:rPr lang="en-US" altLang="ko-KR" dirty="0"/>
              <a:t>…/</a:t>
            </a:r>
            <a:r>
              <a:rPr lang="en-US" altLang="ko-KR" dirty="0" err="1"/>
              <a:t>Resourse</a:t>
            </a:r>
            <a:r>
              <a:rPr lang="en-US" altLang="ko-KR" dirty="0"/>
              <a:t>/</a:t>
            </a:r>
            <a:r>
              <a:rPr lang="en-US" altLang="ko-KR" dirty="0" err="1"/>
              <a:t>sqlmap</a:t>
            </a:r>
            <a:r>
              <a:rPr lang="en-US" altLang="ko-KR" dirty="0"/>
              <a:t>/***Mapper.xml</a:t>
            </a:r>
          </a:p>
          <a:p>
            <a:endParaRPr lang="en-US" altLang="ko-KR" dirty="0"/>
          </a:p>
          <a:p>
            <a:r>
              <a:rPr lang="ko-KR" altLang="en-US" dirty="0" err="1"/>
              <a:t>어노테이션</a:t>
            </a:r>
            <a:r>
              <a:rPr lang="ko-KR" altLang="en-US" dirty="0"/>
              <a:t> 지정</a:t>
            </a:r>
            <a:endParaRPr lang="en-US" altLang="ko-KR" dirty="0"/>
          </a:p>
          <a:p>
            <a:r>
              <a:rPr lang="en-US" altLang="ko-KR" dirty="0"/>
              <a:t>Controller -&gt; @Controller, </a:t>
            </a:r>
            <a:r>
              <a:rPr lang="en-US" altLang="ko-KR" dirty="0" err="1"/>
              <a:t>ViewResolve</a:t>
            </a:r>
            <a:r>
              <a:rPr lang="en-US" altLang="ko-KR" dirty="0"/>
              <a:t> @</a:t>
            </a:r>
            <a:r>
              <a:rPr lang="en-US" altLang="ko-KR" dirty="0" err="1"/>
              <a:t>RequestMapping</a:t>
            </a:r>
            <a:endParaRPr lang="en-US" altLang="ko-KR" dirty="0"/>
          </a:p>
          <a:p>
            <a:r>
              <a:rPr lang="en-US" altLang="ko-KR" dirty="0"/>
              <a:t>Service -&gt; @Service</a:t>
            </a:r>
          </a:p>
          <a:p>
            <a:r>
              <a:rPr lang="en-US" altLang="ko-KR" dirty="0"/>
              <a:t>DAO -&gt; @Mapper</a:t>
            </a:r>
          </a:p>
          <a:p>
            <a:r>
              <a:rPr lang="en-US" altLang="ko-KR" dirty="0"/>
              <a:t>VO -&gt; @Alias</a:t>
            </a:r>
          </a:p>
          <a:p>
            <a:endParaRPr lang="en-US" altLang="ko-KR" dirty="0"/>
          </a:p>
          <a:p>
            <a:r>
              <a:rPr lang="ko-KR" altLang="en-US" dirty="0"/>
              <a:t>의존성 주입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en-US" altLang="ko-KR" dirty="0"/>
          </a:p>
          <a:p>
            <a:r>
              <a:rPr lang="en-US" altLang="ko-KR" dirty="0"/>
              <a:t>@Resource		</a:t>
            </a:r>
            <a:r>
              <a:rPr lang="en-US" altLang="ko-KR" dirty="0">
                <a:sym typeface="Wingdings" panose="05000000000000000000" pitchFamily="2" charset="2"/>
              </a:rPr>
              <a:t> @</a:t>
            </a:r>
            <a:r>
              <a:rPr lang="en-US" altLang="ko-KR" dirty="0" err="1">
                <a:sym typeface="Wingdings" panose="05000000000000000000" pitchFamily="2" charset="2"/>
              </a:rPr>
              <a:t>Autowired</a:t>
            </a:r>
            <a:r>
              <a:rPr lang="ko-KR" altLang="en-US" dirty="0">
                <a:sym typeface="Wingdings" panose="05000000000000000000" pitchFamily="2" charset="2"/>
              </a:rPr>
              <a:t> 사용</a:t>
            </a:r>
            <a:endParaRPr lang="en-US" altLang="ko-KR" dirty="0"/>
          </a:p>
          <a:p>
            <a:r>
              <a:rPr lang="en-US" altLang="ko-KR" dirty="0"/>
              <a:t>@Inject</a:t>
            </a:r>
          </a:p>
          <a:p>
            <a:endParaRPr lang="en-US" altLang="ko-KR" dirty="0"/>
          </a:p>
          <a:p>
            <a:r>
              <a:rPr lang="ko-KR" altLang="en-US" dirty="0"/>
              <a:t>세션관리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sessionAttribute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x </a:t>
            </a:r>
            <a:r>
              <a:rPr lang="en-US" altLang="ko-KR" dirty="0" err="1">
                <a:sym typeface="Wingdings" panose="05000000000000000000" pitchFamily="2" charset="2"/>
              </a:rPr>
              <a:t>HttpSession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	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738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094E2-DB5A-4700-92E3-31E75C32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-101600"/>
            <a:ext cx="10515600" cy="1325563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Branch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918A9-B5B3-4C24-A1CA-51F6F5C1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077480"/>
            <a:ext cx="11938000" cy="4351338"/>
          </a:xfrm>
        </p:spPr>
        <p:txBody>
          <a:bodyPr/>
          <a:lstStyle/>
          <a:p>
            <a:r>
              <a:rPr lang="ko-KR" altLang="en-US" dirty="0"/>
              <a:t>본인 이름으로 </a:t>
            </a:r>
            <a:r>
              <a:rPr lang="en-US" altLang="ko-KR" dirty="0"/>
              <a:t>Branch</a:t>
            </a:r>
            <a:r>
              <a:rPr lang="ko-KR" altLang="en-US" dirty="0"/>
              <a:t> 생성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항상 자신의 </a:t>
            </a:r>
            <a:r>
              <a:rPr lang="en-US" altLang="ko-KR" dirty="0">
                <a:sym typeface="Wingdings" panose="05000000000000000000" pitchFamily="2" charset="2"/>
              </a:rPr>
              <a:t>Branch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err="1">
                <a:sym typeface="Wingdings" panose="05000000000000000000" pitchFamily="2" charset="2"/>
              </a:rPr>
              <a:t>커밋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패키지 오른쪽 클릭 </a:t>
            </a:r>
            <a:r>
              <a:rPr lang="en-US" altLang="ko-KR" dirty="0">
                <a:sym typeface="Wingdings" panose="05000000000000000000" pitchFamily="2" charset="2"/>
              </a:rPr>
              <a:t> Team  Switch To  New Branch 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한번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커밋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285A15-908C-4B0F-9BDF-C88EB9B4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8" y="2014250"/>
            <a:ext cx="4523637" cy="47606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9857D1-136F-4CB8-AAE8-B67B4A77F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819" y="2403043"/>
            <a:ext cx="5238750" cy="3905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B98518-11F5-4DB7-A774-21ADC2678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193" y="2403043"/>
            <a:ext cx="38576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35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E4BE7-F0E8-4CFB-9BC5-F74CD0D2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6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오픈소스 플러그인 소개 </a:t>
            </a:r>
            <a:r>
              <a:rPr lang="en-US" altLang="ko-KR" dirty="0"/>
              <a:t>- </a:t>
            </a:r>
            <a:r>
              <a:rPr lang="en-US" altLang="ko-KR" dirty="0" err="1"/>
              <a:t>mybatipse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D1F5E-FA98-4180-A4D9-7522A162E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81" y="1151370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https://github.com/mybatis/mybatipse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D25EF8-4B91-439B-8453-448E4321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3" y="1820862"/>
            <a:ext cx="9420225" cy="2200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69274E-EEE0-4716-9335-6189CDE4D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165" y="3837998"/>
            <a:ext cx="64865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01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F1F5D-A057-49AD-A329-C0D369AE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타이틀 설정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홈 관리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회사 </a:t>
            </a:r>
            <a:r>
              <a:rPr lang="ko-KR" altLang="en-US" dirty="0" smtClean="0"/>
              <a:t>코드 설정</a:t>
            </a:r>
            <a:r>
              <a:rPr lang="en-US" altLang="ko-KR" dirty="0" smtClean="0"/>
              <a:t>(Sequence)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장표저장방법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Password </a:t>
            </a:r>
            <a:r>
              <a:rPr lang="ko-KR" altLang="en-US" dirty="0"/>
              <a:t>재설정방식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9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건물이(가) 표시된 사진&#10;&#10;자동 생성된 설명">
            <a:extLst>
              <a:ext uri="{FF2B5EF4-FFF2-40B4-BE49-F238E27FC236}">
                <a16:creationId xmlns:a16="http://schemas.microsoft.com/office/drawing/2014/main" id="{29CFD04B-1D17-4608-954A-B3CD4954D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4" y="715413"/>
            <a:ext cx="3371850" cy="574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505D8-DD6A-4244-A685-39034EDD27B0}"/>
              </a:ext>
            </a:extLst>
          </p:cNvPr>
          <p:cNvSpPr txBox="1"/>
          <p:nvPr/>
        </p:nvSpPr>
        <p:spPr>
          <a:xfrm>
            <a:off x="5220220" y="738099"/>
            <a:ext cx="2135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KAIKEI</a:t>
            </a:r>
            <a:endParaRPr lang="ko-KR" altLang="en-US" sz="5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08CFA5-BE15-4AD8-8A6E-101A8118DA8F}"/>
              </a:ext>
            </a:extLst>
          </p:cNvPr>
          <p:cNvSpPr/>
          <p:nvPr/>
        </p:nvSpPr>
        <p:spPr>
          <a:xfrm>
            <a:off x="0" y="2041237"/>
            <a:ext cx="12192000" cy="350981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1A4355-CE6C-4725-AC5B-C0BA6ED5D43C}"/>
              </a:ext>
            </a:extLst>
          </p:cNvPr>
          <p:cNvSpPr/>
          <p:nvPr/>
        </p:nvSpPr>
        <p:spPr>
          <a:xfrm>
            <a:off x="5511153" y="3161478"/>
            <a:ext cx="2179782" cy="3209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374A-B07D-470E-9291-780FE1DBBAE7}"/>
              </a:ext>
            </a:extLst>
          </p:cNvPr>
          <p:cNvSpPr txBox="1"/>
          <p:nvPr/>
        </p:nvSpPr>
        <p:spPr>
          <a:xfrm>
            <a:off x="4830632" y="3183460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ID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6B277-28BD-490B-BF9C-21219804DE1D}"/>
              </a:ext>
            </a:extLst>
          </p:cNvPr>
          <p:cNvSpPr txBox="1"/>
          <p:nvPr/>
        </p:nvSpPr>
        <p:spPr>
          <a:xfrm>
            <a:off x="4703206" y="38313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Password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F177BF-08E1-4A07-8D12-DDA19927112F}"/>
              </a:ext>
            </a:extLst>
          </p:cNvPr>
          <p:cNvSpPr/>
          <p:nvPr/>
        </p:nvSpPr>
        <p:spPr>
          <a:xfrm>
            <a:off x="5516776" y="3772190"/>
            <a:ext cx="2179782" cy="3209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39691-F231-49B5-8591-E4EB972C12E8}"/>
              </a:ext>
            </a:extLst>
          </p:cNvPr>
          <p:cNvSpPr txBox="1"/>
          <p:nvPr/>
        </p:nvSpPr>
        <p:spPr>
          <a:xfrm>
            <a:off x="4836255" y="4194951"/>
            <a:ext cx="2914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Sign up</a:t>
            </a:r>
            <a:r>
              <a:rPr lang="ko-KR" altLang="en-US" sz="1200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     </a:t>
            </a:r>
            <a:r>
              <a:rPr lang="en-US" altLang="ko-KR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Forgot ID, Password</a:t>
            </a:r>
            <a:endParaRPr lang="ko-KR" altLang="en-US" sz="1200" u="sng" dirty="0">
              <a:solidFill>
                <a:srgbClr val="9751CB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66D15-11CE-4D2B-BFCD-97C55461EBDA}"/>
              </a:ext>
            </a:extLst>
          </p:cNvPr>
          <p:cNvSpPr txBox="1"/>
          <p:nvPr/>
        </p:nvSpPr>
        <p:spPr>
          <a:xfrm>
            <a:off x="5736486" y="253165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Login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6A4E9E-5321-4E98-8C29-D1AB7258729D}"/>
              </a:ext>
            </a:extLst>
          </p:cNvPr>
          <p:cNvSpPr/>
          <p:nvPr/>
        </p:nvSpPr>
        <p:spPr>
          <a:xfrm>
            <a:off x="4776245" y="4595078"/>
            <a:ext cx="2914690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Login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96311A1-89F3-4ED7-A16A-8D69FC0E7E16}"/>
              </a:ext>
            </a:extLst>
          </p:cNvPr>
          <p:cNvSpPr/>
          <p:nvPr/>
        </p:nvSpPr>
        <p:spPr>
          <a:xfrm>
            <a:off x="5178747" y="284662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BAF4189-341D-423E-BAF0-21F832BA10C4}"/>
              </a:ext>
            </a:extLst>
          </p:cNvPr>
          <p:cNvCxnSpPr>
            <a:cxnSpLocks/>
          </p:cNvCxnSpPr>
          <p:nvPr/>
        </p:nvCxnSpPr>
        <p:spPr>
          <a:xfrm>
            <a:off x="5503425" y="3168598"/>
            <a:ext cx="2171296" cy="9245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6ED95F6-1DA6-43A8-9844-7BD9F8EA5FB7}"/>
              </a:ext>
            </a:extLst>
          </p:cNvPr>
          <p:cNvSpPr/>
          <p:nvPr/>
        </p:nvSpPr>
        <p:spPr>
          <a:xfrm>
            <a:off x="5556352" y="421628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32FFDE3-267B-4FE5-943C-546D233C5ECD}"/>
              </a:ext>
            </a:extLst>
          </p:cNvPr>
          <p:cNvSpPr/>
          <p:nvPr/>
        </p:nvSpPr>
        <p:spPr>
          <a:xfrm>
            <a:off x="7682449" y="4206350"/>
            <a:ext cx="279633" cy="2769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30E057-A743-4465-87DC-4FADC62674F4}"/>
              </a:ext>
            </a:extLst>
          </p:cNvPr>
          <p:cNvSpPr/>
          <p:nvPr/>
        </p:nvSpPr>
        <p:spPr>
          <a:xfrm>
            <a:off x="5556351" y="46888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9C71F-7AE2-4925-8192-3BE81C6400C1}"/>
              </a:ext>
            </a:extLst>
          </p:cNvPr>
          <p:cNvCxnSpPr/>
          <p:nvPr/>
        </p:nvCxnSpPr>
        <p:spPr>
          <a:xfrm>
            <a:off x="4772002" y="4614033"/>
            <a:ext cx="2910447" cy="419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1A1D06-F965-4227-9575-3AF1607B2B26}"/>
              </a:ext>
            </a:extLst>
          </p:cNvPr>
          <p:cNvSpPr txBox="1"/>
          <p:nvPr/>
        </p:nvSpPr>
        <p:spPr>
          <a:xfrm>
            <a:off x="5451462" y="3470811"/>
            <a:ext cx="19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Incorrect ID or Password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0AC914E-DE52-4086-BBAF-575D2DD3AA60}"/>
              </a:ext>
            </a:extLst>
          </p:cNvPr>
          <p:cNvSpPr/>
          <p:nvPr/>
        </p:nvSpPr>
        <p:spPr>
          <a:xfrm>
            <a:off x="5154760" y="348100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35961C4-186D-4D19-869A-55AE17EA6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81694"/>
              </p:ext>
            </p:extLst>
          </p:nvPr>
        </p:nvGraphicFramePr>
        <p:xfrm>
          <a:off x="6349006" y="5551055"/>
          <a:ext cx="5778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78907635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0360654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6030937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33837859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095059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02914822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login.jsp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45041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패스워드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72396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87953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forgot.do </a:t>
                      </a:r>
                      <a:r>
                        <a:rPr lang="ko-KR" altLang="en-US" sz="1100" u="none" strike="noStrike" dirty="0">
                          <a:effectLst/>
                        </a:rPr>
                        <a:t>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81931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login.do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68735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아이디 패스워드 불일치시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265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45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81CF9A-6B06-42C7-8B13-99B9B9153BDC}"/>
              </a:ext>
            </a:extLst>
          </p:cNvPr>
          <p:cNvSpPr/>
          <p:nvPr/>
        </p:nvSpPr>
        <p:spPr>
          <a:xfrm>
            <a:off x="513347" y="540021"/>
            <a:ext cx="6843903" cy="63179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23C-EE8F-4F4B-A302-3C33EDCBBBE5}"/>
              </a:ext>
            </a:extLst>
          </p:cNvPr>
          <p:cNvSpPr txBox="1"/>
          <p:nvPr/>
        </p:nvSpPr>
        <p:spPr>
          <a:xfrm>
            <a:off x="744013" y="71585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Sign up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18496E0-B483-4700-A020-0D38E5F704AC}"/>
              </a:ext>
            </a:extLst>
          </p:cNvPr>
          <p:cNvGrpSpPr/>
          <p:nvPr/>
        </p:nvGrpSpPr>
        <p:grpSpPr>
          <a:xfrm>
            <a:off x="950871" y="1395359"/>
            <a:ext cx="3368317" cy="320964"/>
            <a:chOff x="3116555" y="1783787"/>
            <a:chExt cx="3368317" cy="3209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CF037D-4820-4B59-9519-9D2BDE749AA0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D4E47D-8B07-4484-A1B9-E3B2114601F0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ID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B3341-A6F5-4CB5-850E-42948000C81C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aaaa</a:t>
              </a:r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3CFF43-3C9B-4B9E-9F1D-0A0EDBD9D4F2}"/>
              </a:ext>
            </a:extLst>
          </p:cNvPr>
          <p:cNvSpPr txBox="1"/>
          <p:nvPr/>
        </p:nvSpPr>
        <p:spPr>
          <a:xfrm>
            <a:off x="4415895" y="1425035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92D05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Available ID</a:t>
            </a:r>
            <a:endParaRPr lang="ko-KR" altLang="en-US" sz="1100" dirty="0">
              <a:solidFill>
                <a:srgbClr val="92D05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0CC9B-88D0-4913-AEA2-5306CE15FE3D}"/>
              </a:ext>
            </a:extLst>
          </p:cNvPr>
          <p:cNvSpPr txBox="1"/>
          <p:nvPr/>
        </p:nvSpPr>
        <p:spPr>
          <a:xfrm>
            <a:off x="950871" y="913391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Create your Account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50BD2D-25AF-4747-9785-674A5E8DF55A}"/>
              </a:ext>
            </a:extLst>
          </p:cNvPr>
          <p:cNvGrpSpPr/>
          <p:nvPr/>
        </p:nvGrpSpPr>
        <p:grpSpPr>
          <a:xfrm>
            <a:off x="950871" y="1826495"/>
            <a:ext cx="3368317" cy="320964"/>
            <a:chOff x="3158836" y="1461987"/>
            <a:chExt cx="3368317" cy="32096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36BC89-61AC-47E0-B818-13466F3177AA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351F0E-8BFE-40E3-B1F5-34714B4AFEF2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Password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964B16-33AD-45B3-BF00-4255D449692E}"/>
              </a:ext>
            </a:extLst>
          </p:cNvPr>
          <p:cNvGrpSpPr/>
          <p:nvPr/>
        </p:nvGrpSpPr>
        <p:grpSpPr>
          <a:xfrm>
            <a:off x="623697" y="2255075"/>
            <a:ext cx="3695491" cy="320964"/>
            <a:chOff x="2831662" y="1461987"/>
            <a:chExt cx="3695491" cy="3209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0E4AB2-809E-4F2B-9F47-B63E89BD09E7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50A526-CA53-40B5-A21A-ABEA1920DC51}"/>
                </a:ext>
              </a:extLst>
            </p:cNvPr>
            <p:cNvSpPr txBox="1"/>
            <p:nvPr/>
          </p:nvSpPr>
          <p:spPr>
            <a:xfrm>
              <a:off x="2831662" y="1483969"/>
              <a:ext cx="1419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Confirm Password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0676126-2E08-4CC5-8DD9-EA37AC5B9147}"/>
              </a:ext>
            </a:extLst>
          </p:cNvPr>
          <p:cNvGrpSpPr/>
          <p:nvPr/>
        </p:nvGrpSpPr>
        <p:grpSpPr>
          <a:xfrm>
            <a:off x="950871" y="3128955"/>
            <a:ext cx="3368317" cy="320964"/>
            <a:chOff x="3158836" y="1461987"/>
            <a:chExt cx="3368317" cy="32096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555B41-8D12-497D-9CEC-F87EF055C591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F5D795-C860-42B6-95A4-E03FA1409B74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Name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CE71E9-E923-4744-9DBB-C7FDF3036BFA}"/>
              </a:ext>
            </a:extLst>
          </p:cNvPr>
          <p:cNvGrpSpPr/>
          <p:nvPr/>
        </p:nvGrpSpPr>
        <p:grpSpPr>
          <a:xfrm>
            <a:off x="950871" y="2708193"/>
            <a:ext cx="3368317" cy="320964"/>
            <a:chOff x="3158836" y="1461987"/>
            <a:chExt cx="3368317" cy="3209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94DC98-0AF2-4659-891A-E47B78962AD4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52F5B4-0480-427C-ABFC-BC799134BC4E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3A7183-81A6-412B-89ED-7AEC02FF189D}"/>
              </a:ext>
            </a:extLst>
          </p:cNvPr>
          <p:cNvGrpSpPr/>
          <p:nvPr/>
        </p:nvGrpSpPr>
        <p:grpSpPr>
          <a:xfrm>
            <a:off x="950871" y="3598522"/>
            <a:ext cx="3368317" cy="320964"/>
            <a:chOff x="3158836" y="1461987"/>
            <a:chExt cx="3368317" cy="32096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2DC2A5E-8E4B-435A-9C63-D578CD7A092D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FFEA18-C1F0-46E6-A1F8-E9B31FA543B3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Phone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79ADC7-E202-4689-924B-CEE1A0343B8F}"/>
              </a:ext>
            </a:extLst>
          </p:cNvPr>
          <p:cNvSpPr txBox="1"/>
          <p:nvPr/>
        </p:nvSpPr>
        <p:spPr>
          <a:xfrm>
            <a:off x="950871" y="435643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9208F88-F6C9-40D7-A5B9-EBF89F7E8C0E}"/>
              </a:ext>
            </a:extLst>
          </p:cNvPr>
          <p:cNvSpPr/>
          <p:nvPr/>
        </p:nvSpPr>
        <p:spPr>
          <a:xfrm>
            <a:off x="1357571" y="490914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B8BB4-1347-40E8-A678-C73154250919}"/>
              </a:ext>
            </a:extLst>
          </p:cNvPr>
          <p:cNvSpPr txBox="1"/>
          <p:nvPr/>
        </p:nvSpPr>
        <p:spPr>
          <a:xfrm>
            <a:off x="1481660" y="4836755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Existing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B720D7-E8D6-4288-ADC4-6FEEB6E4D82E}"/>
              </a:ext>
            </a:extLst>
          </p:cNvPr>
          <p:cNvSpPr/>
          <p:nvPr/>
        </p:nvSpPr>
        <p:spPr>
          <a:xfrm>
            <a:off x="1357571" y="5184932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9F776F-8917-41EA-899A-E41C37EAE539}"/>
              </a:ext>
            </a:extLst>
          </p:cNvPr>
          <p:cNvSpPr txBox="1"/>
          <p:nvPr/>
        </p:nvSpPr>
        <p:spPr>
          <a:xfrm>
            <a:off x="1481660" y="5112547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Create a new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7A9B208-6B2D-46CF-A668-3A12DD6F0D51}"/>
              </a:ext>
            </a:extLst>
          </p:cNvPr>
          <p:cNvSpPr/>
          <p:nvPr/>
        </p:nvSpPr>
        <p:spPr>
          <a:xfrm>
            <a:off x="1380305" y="493187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285990-ED3C-41A3-A290-6CAEAD2EDCDE}"/>
              </a:ext>
            </a:extLst>
          </p:cNvPr>
          <p:cNvSpPr/>
          <p:nvPr/>
        </p:nvSpPr>
        <p:spPr>
          <a:xfrm>
            <a:off x="3071005" y="6211359"/>
            <a:ext cx="1718621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2F6CF32-54B1-41C5-9599-4293EB91A528}"/>
              </a:ext>
            </a:extLst>
          </p:cNvPr>
          <p:cNvGrpSpPr/>
          <p:nvPr/>
        </p:nvGrpSpPr>
        <p:grpSpPr>
          <a:xfrm>
            <a:off x="818148" y="5539965"/>
            <a:ext cx="3523330" cy="320964"/>
            <a:chOff x="2961542" y="1783787"/>
            <a:chExt cx="3523330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4B54DF1-DD5C-4DD6-9F10-66F8008D034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5A83AE-3CA8-4F15-A19D-BD6E0D3C3CC0}"/>
                </a:ext>
              </a:extLst>
            </p:cNvPr>
            <p:cNvSpPr txBox="1"/>
            <p:nvPr/>
          </p:nvSpPr>
          <p:spPr>
            <a:xfrm>
              <a:off x="2961542" y="1805769"/>
              <a:ext cx="124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Company Code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48AC83-3D4A-4EDA-B7DA-4311CAF062B6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25572E6C-0BF0-4D47-96B1-BDEDDE950EB9}"/>
              </a:ext>
            </a:extLst>
          </p:cNvPr>
          <p:cNvSpPr/>
          <p:nvPr/>
        </p:nvSpPr>
        <p:spPr>
          <a:xfrm>
            <a:off x="4424379" y="247114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B4F057-225D-46EF-BD31-45C0DD898927}"/>
              </a:ext>
            </a:extLst>
          </p:cNvPr>
          <p:cNvCxnSpPr>
            <a:cxnSpLocks/>
          </p:cNvCxnSpPr>
          <p:nvPr/>
        </p:nvCxnSpPr>
        <p:spPr>
          <a:xfrm>
            <a:off x="2161696" y="1395359"/>
            <a:ext cx="2142367" cy="2502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8F2C850E-186F-4809-9D97-4BDDCE71F09E}"/>
              </a:ext>
            </a:extLst>
          </p:cNvPr>
          <p:cNvSpPr/>
          <p:nvPr/>
        </p:nvSpPr>
        <p:spPr>
          <a:xfrm>
            <a:off x="5288415" y="142753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1361FE0-A2A7-41A0-94C6-78FC4C021604}"/>
              </a:ext>
            </a:extLst>
          </p:cNvPr>
          <p:cNvSpPr/>
          <p:nvPr/>
        </p:nvSpPr>
        <p:spPr>
          <a:xfrm>
            <a:off x="3419510" y="496098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D77C451-5B97-4D45-BCC8-B1EEF002A27C}"/>
              </a:ext>
            </a:extLst>
          </p:cNvPr>
          <p:cNvSpPr/>
          <p:nvPr/>
        </p:nvSpPr>
        <p:spPr>
          <a:xfrm>
            <a:off x="4476382" y="557628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FAC1207-F342-4214-91BD-06D1ACDC8937}"/>
              </a:ext>
            </a:extLst>
          </p:cNvPr>
          <p:cNvSpPr/>
          <p:nvPr/>
        </p:nvSpPr>
        <p:spPr>
          <a:xfrm>
            <a:off x="4341478" y="63060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99C150-847E-4B51-8FCD-12160851C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67286"/>
              </p:ext>
            </p:extLst>
          </p:nvPr>
        </p:nvGraphicFramePr>
        <p:xfrm>
          <a:off x="6333289" y="5301773"/>
          <a:ext cx="5778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96120638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381704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26287972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365076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1375596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6509669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register.jsp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19103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붉은 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필수항목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834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ID</a:t>
                      </a:r>
                      <a:r>
                        <a:rPr lang="ko-KR" altLang="en-US" sz="1100" u="none" strike="noStrike" dirty="0">
                          <a:effectLst/>
                        </a:rPr>
                        <a:t>중복 체크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082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새로운 회사코드 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0159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회사코드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318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46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새로운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회사 입력박스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85621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6BF337A-06C3-4622-BD4B-BD0E33B1C719}"/>
              </a:ext>
            </a:extLst>
          </p:cNvPr>
          <p:cNvSpPr txBox="1"/>
          <p:nvPr/>
        </p:nvSpPr>
        <p:spPr>
          <a:xfrm>
            <a:off x="4424378" y="2277057"/>
            <a:ext cx="1816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Password Don’t Match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0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336A59-D914-4E8E-A124-56E7DB33497B}"/>
              </a:ext>
            </a:extLst>
          </p:cNvPr>
          <p:cNvSpPr/>
          <p:nvPr/>
        </p:nvSpPr>
        <p:spPr>
          <a:xfrm>
            <a:off x="737938" y="344905"/>
            <a:ext cx="7485584" cy="56227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E2E6E-4B1B-4C1A-A479-BFBA2DBA3844}"/>
              </a:ext>
            </a:extLst>
          </p:cNvPr>
          <p:cNvSpPr txBox="1"/>
          <p:nvPr/>
        </p:nvSpPr>
        <p:spPr>
          <a:xfrm>
            <a:off x="6581579" y="-1391691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6B80C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사용 가능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1553E-6A5D-4E96-ACA3-239278995A74}"/>
              </a:ext>
            </a:extLst>
          </p:cNvPr>
          <p:cNvSpPr txBox="1"/>
          <p:nvPr/>
        </p:nvSpPr>
        <p:spPr>
          <a:xfrm>
            <a:off x="1937460" y="69571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3677BDB-8EFE-4609-87AA-20A7A82BA053}"/>
              </a:ext>
            </a:extLst>
          </p:cNvPr>
          <p:cNvGrpSpPr/>
          <p:nvPr/>
        </p:nvGrpSpPr>
        <p:grpSpPr>
          <a:xfrm>
            <a:off x="1700463" y="2272539"/>
            <a:ext cx="3605314" cy="320964"/>
            <a:chOff x="2879558" y="1783787"/>
            <a:chExt cx="3605314" cy="32096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D46235-B059-4A2A-B0FF-9DA7C75F707C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F237D8-CDFD-4982-9AEA-10C3C68DC2FB}"/>
                </a:ext>
              </a:extLst>
            </p:cNvPr>
            <p:cNvSpPr txBox="1"/>
            <p:nvPr/>
          </p:nvSpPr>
          <p:spPr>
            <a:xfrm>
              <a:off x="2879558" y="1805769"/>
              <a:ext cx="1328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Company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D9A8B3-D92B-48B4-844A-2F5A2187C990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9C9BC2E0-D6C3-461B-BAC5-C1384CAF62AC}"/>
              </a:ext>
            </a:extLst>
          </p:cNvPr>
          <p:cNvSpPr/>
          <p:nvPr/>
        </p:nvSpPr>
        <p:spPr>
          <a:xfrm>
            <a:off x="2344160" y="1202077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C9A71F-F502-460C-BAE3-1049329E391B}"/>
              </a:ext>
            </a:extLst>
          </p:cNvPr>
          <p:cNvSpPr txBox="1"/>
          <p:nvPr/>
        </p:nvSpPr>
        <p:spPr>
          <a:xfrm>
            <a:off x="2468249" y="1129692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Existing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7EFD3FA-BC6B-456B-B4E5-029960AE88FC}"/>
              </a:ext>
            </a:extLst>
          </p:cNvPr>
          <p:cNvSpPr/>
          <p:nvPr/>
        </p:nvSpPr>
        <p:spPr>
          <a:xfrm>
            <a:off x="2344160" y="1477869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4B03ED-FB6A-49F6-863C-0527092FCC0A}"/>
              </a:ext>
            </a:extLst>
          </p:cNvPr>
          <p:cNvSpPr txBox="1"/>
          <p:nvPr/>
        </p:nvSpPr>
        <p:spPr>
          <a:xfrm>
            <a:off x="2468249" y="1405484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Create a new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95613C8-371C-4123-A763-BF9B5A5123B4}"/>
              </a:ext>
            </a:extLst>
          </p:cNvPr>
          <p:cNvSpPr/>
          <p:nvPr/>
        </p:nvSpPr>
        <p:spPr>
          <a:xfrm>
            <a:off x="2366894" y="1502293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88020E-66D7-43A5-B2B6-D92C9CF9B94C}"/>
              </a:ext>
            </a:extLst>
          </p:cNvPr>
          <p:cNvSpPr/>
          <p:nvPr/>
        </p:nvSpPr>
        <p:spPr>
          <a:xfrm>
            <a:off x="4057593" y="4943540"/>
            <a:ext cx="1718621" cy="4607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C4E59B-B206-466B-82D9-0B6D9CFF1C3B}"/>
              </a:ext>
            </a:extLst>
          </p:cNvPr>
          <p:cNvGrpSpPr/>
          <p:nvPr/>
        </p:nvGrpSpPr>
        <p:grpSpPr>
          <a:xfrm>
            <a:off x="1937460" y="2682481"/>
            <a:ext cx="3368317" cy="320964"/>
            <a:chOff x="3116555" y="1783787"/>
            <a:chExt cx="3368317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42E1C6-479F-4FD9-B14D-041A8A7410CB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1D010F-18A4-45FA-85B5-E2C8D9A2527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CEO Name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2AADD-72F7-451B-8C89-AB207B5B83FD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BFBFD4D-EDEA-41D5-AB60-C75F5837FC8F}"/>
              </a:ext>
            </a:extLst>
          </p:cNvPr>
          <p:cNvGrpSpPr/>
          <p:nvPr/>
        </p:nvGrpSpPr>
        <p:grpSpPr>
          <a:xfrm>
            <a:off x="1937460" y="3089103"/>
            <a:ext cx="3368317" cy="320964"/>
            <a:chOff x="3116555" y="1783787"/>
            <a:chExt cx="3368317" cy="32096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5D337D6-A73F-40F4-AA3C-FF1790EDBEB9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0F622F-3518-489E-A05F-56CD247AF23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CB9628-1D1C-4FE8-80D3-6C3EECCF12FB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2F2A23C-CACD-4465-9575-A4DC4CD66FCA}"/>
              </a:ext>
            </a:extLst>
          </p:cNvPr>
          <p:cNvGrpSpPr/>
          <p:nvPr/>
        </p:nvGrpSpPr>
        <p:grpSpPr>
          <a:xfrm>
            <a:off x="206887" y="1858247"/>
            <a:ext cx="5098890" cy="320964"/>
            <a:chOff x="1385982" y="1783787"/>
            <a:chExt cx="5098890" cy="32096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439BD3E-EA44-402F-BFEB-97DC0CB54546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CC86A2-E8FC-4C09-AC4F-F9580FA42580}"/>
                </a:ext>
              </a:extLst>
            </p:cNvPr>
            <p:cNvSpPr txBox="1"/>
            <p:nvPr/>
          </p:nvSpPr>
          <p:spPr>
            <a:xfrm>
              <a:off x="1385982" y="1805769"/>
              <a:ext cx="2822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/>
                <a:t>Business license number</a:t>
              </a:r>
              <a:r>
                <a:rPr lang="en-US" altLang="ko-KR" sz="1200" dirty="0">
                  <a:solidFill>
                    <a:srgbClr val="FF0000"/>
                  </a:solidFill>
                </a:rPr>
                <a:t>*</a:t>
              </a:r>
              <a:endParaRPr lang="ko-KR" altLang="en-US" sz="10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CFE182-8C72-4779-9966-AB4A453BDA0B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C08D46E-B725-4136-A3B3-84212CA5BA59}"/>
              </a:ext>
            </a:extLst>
          </p:cNvPr>
          <p:cNvGrpSpPr/>
          <p:nvPr/>
        </p:nvGrpSpPr>
        <p:grpSpPr>
          <a:xfrm>
            <a:off x="1937460" y="3518989"/>
            <a:ext cx="3368317" cy="320964"/>
            <a:chOff x="3116555" y="1783787"/>
            <a:chExt cx="3368317" cy="32096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8E819EF-3557-48D2-95C7-E935DA84A086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00C89B-871B-4972-9B9E-A823DEDF9A1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Phone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9CDDAC-3001-4DD1-B0E0-B2B96E5F8B91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C5D7AB9-7FE6-4927-87C3-5290674CAFF2}"/>
              </a:ext>
            </a:extLst>
          </p:cNvPr>
          <p:cNvGrpSpPr/>
          <p:nvPr/>
        </p:nvGrpSpPr>
        <p:grpSpPr>
          <a:xfrm>
            <a:off x="1937460" y="3953217"/>
            <a:ext cx="3368317" cy="320964"/>
            <a:chOff x="3116555" y="1783787"/>
            <a:chExt cx="3368317" cy="32096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65796FB-2B8B-40FC-ABFE-6D6622323123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A5A2FA-A0AC-4F51-9FCE-5AB32A02B729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FAX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ECB1D6-6F4F-4A63-909B-A5996F20CD90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A3CA63AD-EC8B-43CA-9577-74299C26DB84}"/>
              </a:ext>
            </a:extLst>
          </p:cNvPr>
          <p:cNvSpPr/>
          <p:nvPr/>
        </p:nvSpPr>
        <p:spPr>
          <a:xfrm>
            <a:off x="5401030" y="29705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74C5C64-51ED-460E-BD5D-A316D12DE3ED}"/>
              </a:ext>
            </a:extLst>
          </p:cNvPr>
          <p:cNvGrpSpPr/>
          <p:nvPr/>
        </p:nvGrpSpPr>
        <p:grpSpPr>
          <a:xfrm>
            <a:off x="1937460" y="4385073"/>
            <a:ext cx="3368317" cy="320964"/>
            <a:chOff x="3116555" y="1783787"/>
            <a:chExt cx="3368317" cy="32096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336C178-5217-402E-B11A-A33AAC4FC4D5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8F98C66-E143-4BE4-9432-6836E082A5B0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Domain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D3535C-0D93-4319-88A9-2706840741F5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D0B0E-610F-4D3E-A2BF-DB0F531E01A8}"/>
              </a:ext>
            </a:extLst>
          </p:cNvPr>
          <p:cNvSpPr/>
          <p:nvPr/>
        </p:nvSpPr>
        <p:spPr>
          <a:xfrm>
            <a:off x="3023014" y="1780674"/>
            <a:ext cx="2417667" cy="3039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9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81CF9A-6B06-42C7-8B13-99B9B9153BDC}"/>
              </a:ext>
            </a:extLst>
          </p:cNvPr>
          <p:cNvSpPr/>
          <p:nvPr/>
        </p:nvSpPr>
        <p:spPr>
          <a:xfrm>
            <a:off x="513347" y="540022"/>
            <a:ext cx="6843903" cy="62463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23C-EE8F-4F4B-A302-3C33EDCBBBE5}"/>
              </a:ext>
            </a:extLst>
          </p:cNvPr>
          <p:cNvSpPr txBox="1"/>
          <p:nvPr/>
        </p:nvSpPr>
        <p:spPr>
          <a:xfrm>
            <a:off x="744013" y="71585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ID,</a:t>
            </a:r>
            <a:r>
              <a:rPr lang="ko-KR" altLang="en-US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Password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0CC9B-88D0-4913-AEA2-5306CE15FE3D}"/>
              </a:ext>
            </a:extLst>
          </p:cNvPr>
          <p:cNvSpPr txBox="1"/>
          <p:nvPr/>
        </p:nvSpPr>
        <p:spPr>
          <a:xfrm>
            <a:off x="950871" y="91339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ID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CE71E9-E923-4744-9DBB-C7FDF3036BFA}"/>
              </a:ext>
            </a:extLst>
          </p:cNvPr>
          <p:cNvGrpSpPr/>
          <p:nvPr/>
        </p:nvGrpSpPr>
        <p:grpSpPr>
          <a:xfrm>
            <a:off x="1023451" y="1408650"/>
            <a:ext cx="3368317" cy="320964"/>
            <a:chOff x="3158836" y="1461987"/>
            <a:chExt cx="3368317" cy="3209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94DC98-0AF2-4659-891A-E47B78962AD4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52F5B4-0480-427C-ABFC-BC799134BC4E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79ADC7-E202-4689-924B-CEE1A0343B8F}"/>
              </a:ext>
            </a:extLst>
          </p:cNvPr>
          <p:cNvSpPr txBox="1"/>
          <p:nvPr/>
        </p:nvSpPr>
        <p:spPr>
          <a:xfrm>
            <a:off x="1023451" y="272533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Password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285990-ED3C-41A3-A290-6CAEAD2EDCDE}"/>
              </a:ext>
            </a:extLst>
          </p:cNvPr>
          <p:cNvSpPr/>
          <p:nvPr/>
        </p:nvSpPr>
        <p:spPr>
          <a:xfrm>
            <a:off x="3235678" y="2126905"/>
            <a:ext cx="1718621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2F6CF32-54B1-41C5-9599-4293EB91A528}"/>
              </a:ext>
            </a:extLst>
          </p:cNvPr>
          <p:cNvGrpSpPr/>
          <p:nvPr/>
        </p:nvGrpSpPr>
        <p:grpSpPr>
          <a:xfrm>
            <a:off x="744013" y="3376948"/>
            <a:ext cx="3523330" cy="320964"/>
            <a:chOff x="2961542" y="1783787"/>
            <a:chExt cx="3523330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4B54DF1-DD5C-4DD6-9F10-66F8008D034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5A83AE-3CA8-4F15-A19D-BD6E0D3C3CC0}"/>
                </a:ext>
              </a:extLst>
            </p:cNvPr>
            <p:cNvSpPr txBox="1"/>
            <p:nvPr/>
          </p:nvSpPr>
          <p:spPr>
            <a:xfrm>
              <a:off x="2961542" y="1805769"/>
              <a:ext cx="124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ID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48AC83-3D4A-4EDA-B7DA-4311CAF062B6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AD77C451-5B97-4D45-BCC8-B1EEF002A27C}"/>
              </a:ext>
            </a:extLst>
          </p:cNvPr>
          <p:cNvSpPr/>
          <p:nvPr/>
        </p:nvSpPr>
        <p:spPr>
          <a:xfrm>
            <a:off x="4402247" y="355635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FAC1207-F342-4214-91BD-06D1ACDC8937}"/>
              </a:ext>
            </a:extLst>
          </p:cNvPr>
          <p:cNvSpPr/>
          <p:nvPr/>
        </p:nvSpPr>
        <p:spPr>
          <a:xfrm>
            <a:off x="4506151" y="22215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99C150-847E-4B51-8FCD-12160851C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2111"/>
              </p:ext>
            </p:extLst>
          </p:nvPr>
        </p:nvGraphicFramePr>
        <p:xfrm>
          <a:off x="6325268" y="5319566"/>
          <a:ext cx="5778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96120638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381704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26287972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365076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1375596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6509669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register.jsp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19103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붉은 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필수항목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834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ID</a:t>
                      </a:r>
                      <a:r>
                        <a:rPr lang="ko-KR" altLang="en-US" sz="1100" u="none" strike="noStrike" dirty="0">
                          <a:effectLst/>
                        </a:rPr>
                        <a:t>중복 체크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082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새로운 회사코드 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0159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회사코드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318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46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새로운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회사 입력박스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856214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5B14A88C-47D6-430F-9BA3-0F9C3711DB09}"/>
              </a:ext>
            </a:extLst>
          </p:cNvPr>
          <p:cNvSpPr/>
          <p:nvPr/>
        </p:nvSpPr>
        <p:spPr>
          <a:xfrm>
            <a:off x="3408032" y="4387933"/>
            <a:ext cx="1718621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636DD20-68D0-440B-86A7-A48F859F6500}"/>
              </a:ext>
            </a:extLst>
          </p:cNvPr>
          <p:cNvSpPr/>
          <p:nvPr/>
        </p:nvSpPr>
        <p:spPr>
          <a:xfrm>
            <a:off x="4678505" y="448259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3366691-249A-4B94-96C6-53139ABECE8D}"/>
              </a:ext>
            </a:extLst>
          </p:cNvPr>
          <p:cNvSpPr/>
          <p:nvPr/>
        </p:nvSpPr>
        <p:spPr>
          <a:xfrm>
            <a:off x="4506150" y="143848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CE71E9-E923-4744-9DBB-C7FDF3036BFA}"/>
              </a:ext>
            </a:extLst>
          </p:cNvPr>
          <p:cNvGrpSpPr/>
          <p:nvPr/>
        </p:nvGrpSpPr>
        <p:grpSpPr>
          <a:xfrm>
            <a:off x="899026" y="3806285"/>
            <a:ext cx="3368317" cy="320964"/>
            <a:chOff x="3158836" y="1461987"/>
            <a:chExt cx="3368317" cy="32096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A94DC98-0AF2-4659-891A-E47B78962AD4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52F5B4-0480-427C-ABFC-BC799134BC4E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81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81CF9A-6B06-42C7-8B13-99B9B9153BDC}"/>
              </a:ext>
            </a:extLst>
          </p:cNvPr>
          <p:cNvSpPr/>
          <p:nvPr/>
        </p:nvSpPr>
        <p:spPr>
          <a:xfrm>
            <a:off x="513347" y="540022"/>
            <a:ext cx="6843903" cy="62463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23C-EE8F-4F4B-A302-3C33EDCBBBE5}"/>
              </a:ext>
            </a:extLst>
          </p:cNvPr>
          <p:cNvSpPr txBox="1"/>
          <p:nvPr/>
        </p:nvSpPr>
        <p:spPr>
          <a:xfrm>
            <a:off x="744013" y="71585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ID,</a:t>
            </a:r>
            <a:r>
              <a:rPr lang="ko-KR" altLang="en-US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Password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99C150-847E-4B51-8FCD-12160851C5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25268" y="5319566"/>
          <a:ext cx="5778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96120638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381704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26287972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365076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1375596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6509669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register.jsp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19103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붉은 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필수항목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834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ID</a:t>
                      </a:r>
                      <a:r>
                        <a:rPr lang="ko-KR" altLang="en-US" sz="1100" u="none" strike="noStrike" dirty="0">
                          <a:effectLst/>
                        </a:rPr>
                        <a:t>중복 체크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082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새로운 회사코드 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0159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회사코드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318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46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새로운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회사 입력박스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85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65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E0B1D-4339-47FE-8C98-BC49EBDFEDC1}"/>
              </a:ext>
            </a:extLst>
          </p:cNvPr>
          <p:cNvSpPr/>
          <p:nvPr/>
        </p:nvSpPr>
        <p:spPr>
          <a:xfrm>
            <a:off x="654497" y="93065"/>
            <a:ext cx="2049746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70029F-09AC-46D3-8934-5C55491A0C8E}"/>
              </a:ext>
            </a:extLst>
          </p:cNvPr>
          <p:cNvSpPr/>
          <p:nvPr/>
        </p:nvSpPr>
        <p:spPr>
          <a:xfrm>
            <a:off x="654497" y="1947464"/>
            <a:ext cx="2049746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96071-5E81-403E-8421-CACBD565E8BE}"/>
              </a:ext>
            </a:extLst>
          </p:cNvPr>
          <p:cNvSpPr/>
          <p:nvPr/>
        </p:nvSpPr>
        <p:spPr>
          <a:xfrm>
            <a:off x="641217" y="2721051"/>
            <a:ext cx="2063026" cy="40438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06AC-AA70-481B-9CDB-770FD9610A03}"/>
              </a:ext>
            </a:extLst>
          </p:cNvPr>
          <p:cNvSpPr txBox="1"/>
          <p:nvPr/>
        </p:nvSpPr>
        <p:spPr>
          <a:xfrm>
            <a:off x="720853" y="28861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725DF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solidFill>
                <a:srgbClr val="6725DF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C874B7-462B-47E5-AA37-526187561959}"/>
              </a:ext>
            </a:extLst>
          </p:cNvPr>
          <p:cNvCxnSpPr/>
          <p:nvPr/>
        </p:nvCxnSpPr>
        <p:spPr>
          <a:xfrm>
            <a:off x="795720" y="3245725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50322-FEEF-4F4A-B5E2-8A8FB8CB01C1}"/>
              </a:ext>
            </a:extLst>
          </p:cNvPr>
          <p:cNvSpPr txBox="1"/>
          <p:nvPr/>
        </p:nvSpPr>
        <p:spPr>
          <a:xfrm>
            <a:off x="720853" y="334672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Ledger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73D08E-9983-4D98-B17F-69C041BCA881}"/>
              </a:ext>
            </a:extLst>
          </p:cNvPr>
          <p:cNvCxnSpPr/>
          <p:nvPr/>
        </p:nvCxnSpPr>
        <p:spPr>
          <a:xfrm>
            <a:off x="795719" y="532608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518865-3434-4ABE-ADB2-F3995617DE9B}"/>
              </a:ext>
            </a:extLst>
          </p:cNvPr>
          <p:cNvSpPr txBox="1"/>
          <p:nvPr/>
        </p:nvSpPr>
        <p:spPr>
          <a:xfrm>
            <a:off x="720853" y="36051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Customer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46158-BC6A-4770-B21B-ABBDB627CAE2}"/>
              </a:ext>
            </a:extLst>
          </p:cNvPr>
          <p:cNvSpPr txBox="1"/>
          <p:nvPr/>
        </p:nvSpPr>
        <p:spPr>
          <a:xfrm>
            <a:off x="854859" y="560307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Personal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10A40C-AAC2-4C62-AA62-B07A88520CCA}"/>
              </a:ext>
            </a:extLst>
          </p:cNvPr>
          <p:cNvSpPr txBox="1"/>
          <p:nvPr/>
        </p:nvSpPr>
        <p:spPr>
          <a:xfrm>
            <a:off x="854859" y="587459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Company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F4A2C-B818-43DB-B9AC-28B794D72AE3}"/>
              </a:ext>
            </a:extLst>
          </p:cNvPr>
          <p:cNvSpPr txBox="1"/>
          <p:nvPr/>
        </p:nvSpPr>
        <p:spPr>
          <a:xfrm>
            <a:off x="854859" y="613431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Employee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8CF38-C5C3-40AE-BA34-13D0A0FCBA2B}"/>
              </a:ext>
            </a:extLst>
          </p:cNvPr>
          <p:cNvSpPr txBox="1"/>
          <p:nvPr/>
        </p:nvSpPr>
        <p:spPr>
          <a:xfrm>
            <a:off x="720853" y="386706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Reports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56FEE-D447-4B95-BA38-FC77154EAD36}"/>
              </a:ext>
            </a:extLst>
          </p:cNvPr>
          <p:cNvSpPr txBox="1"/>
          <p:nvPr/>
        </p:nvSpPr>
        <p:spPr>
          <a:xfrm>
            <a:off x="734133" y="5326080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Settings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D5B7464-38EA-4464-B5C0-F93D46A69C38}"/>
              </a:ext>
            </a:extLst>
          </p:cNvPr>
          <p:cNvSpPr/>
          <p:nvPr/>
        </p:nvSpPr>
        <p:spPr>
          <a:xfrm>
            <a:off x="604968" y="288143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EBFDCE-4ED7-45AB-A8CE-8137562F3DAC}"/>
              </a:ext>
            </a:extLst>
          </p:cNvPr>
          <p:cNvSpPr/>
          <p:nvPr/>
        </p:nvSpPr>
        <p:spPr>
          <a:xfrm>
            <a:off x="604968" y="332297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87A53A-F0B0-4E4D-8793-6928D2A50BFF}"/>
              </a:ext>
            </a:extLst>
          </p:cNvPr>
          <p:cNvSpPr/>
          <p:nvPr/>
        </p:nvSpPr>
        <p:spPr>
          <a:xfrm>
            <a:off x="601372" y="357725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FFB849F-D42F-46AE-8D3D-1F1866DC6321}"/>
              </a:ext>
            </a:extLst>
          </p:cNvPr>
          <p:cNvSpPr/>
          <p:nvPr/>
        </p:nvSpPr>
        <p:spPr>
          <a:xfrm>
            <a:off x="667530" y="492241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4C5DEB-C475-4308-93F6-7217BF9404B9}"/>
              </a:ext>
            </a:extLst>
          </p:cNvPr>
          <p:cNvSpPr/>
          <p:nvPr/>
        </p:nvSpPr>
        <p:spPr>
          <a:xfrm>
            <a:off x="622133" y="560897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747A5C2-FAD8-418D-A5DB-7F0114E6B260}"/>
              </a:ext>
            </a:extLst>
          </p:cNvPr>
          <p:cNvSpPr/>
          <p:nvPr/>
        </p:nvSpPr>
        <p:spPr>
          <a:xfrm>
            <a:off x="622132" y="587321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4403DB4-725A-4EA3-B271-B0EAFA7F941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47" y="225487"/>
            <a:ext cx="1577679" cy="1577679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566B4CF5-7573-409C-93C6-CB5D8C327112}"/>
              </a:ext>
            </a:extLst>
          </p:cNvPr>
          <p:cNvSpPr/>
          <p:nvPr/>
        </p:nvSpPr>
        <p:spPr>
          <a:xfrm>
            <a:off x="616432" y="6132963"/>
            <a:ext cx="284114" cy="278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0C0A52-D242-46E6-BA61-0B6B6FA91E6E}"/>
              </a:ext>
            </a:extLst>
          </p:cNvPr>
          <p:cNvSpPr txBox="1"/>
          <p:nvPr/>
        </p:nvSpPr>
        <p:spPr>
          <a:xfrm>
            <a:off x="849581" y="412345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P/S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BF3A05-B503-4F96-ACCB-4E9C53ADAFDC}"/>
              </a:ext>
            </a:extLst>
          </p:cNvPr>
          <p:cNvSpPr txBox="1"/>
          <p:nvPr/>
        </p:nvSpPr>
        <p:spPr>
          <a:xfrm>
            <a:off x="849581" y="4394970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B/S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BB5F99-8663-4C73-A422-2771FEDC86DF}"/>
              </a:ext>
            </a:extLst>
          </p:cNvPr>
          <p:cNvSpPr txBox="1"/>
          <p:nvPr/>
        </p:nvSpPr>
        <p:spPr>
          <a:xfrm>
            <a:off x="849581" y="465469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General Ledger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B66661F-AB2A-4810-BED0-BB9D2ACA0353}"/>
              </a:ext>
            </a:extLst>
          </p:cNvPr>
          <p:cNvSpPr/>
          <p:nvPr/>
        </p:nvSpPr>
        <p:spPr>
          <a:xfrm>
            <a:off x="665895" y="412665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61FB6D-EB69-4C79-BE42-849BA5945EC5}"/>
              </a:ext>
            </a:extLst>
          </p:cNvPr>
          <p:cNvSpPr/>
          <p:nvPr/>
        </p:nvSpPr>
        <p:spPr>
          <a:xfrm>
            <a:off x="665896" y="439742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FBCACFE-37F0-48BE-9C81-38E01DF40E22}"/>
              </a:ext>
            </a:extLst>
          </p:cNvPr>
          <p:cNvSpPr/>
          <p:nvPr/>
        </p:nvSpPr>
        <p:spPr>
          <a:xfrm>
            <a:off x="665895" y="465715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3B54E6-2D8E-4EBC-9945-436CD5D3059A}"/>
              </a:ext>
            </a:extLst>
          </p:cNvPr>
          <p:cNvSpPr txBox="1"/>
          <p:nvPr/>
        </p:nvSpPr>
        <p:spPr>
          <a:xfrm>
            <a:off x="843333" y="4927927"/>
            <a:ext cx="186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Compound Trial Balance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A65B832-6899-4A11-B07E-8F26EFCE44CB}"/>
              </a:ext>
            </a:extLst>
          </p:cNvPr>
          <p:cNvSpPr/>
          <p:nvPr/>
        </p:nvSpPr>
        <p:spPr>
          <a:xfrm>
            <a:off x="1616747" y="873504"/>
            <a:ext cx="272715" cy="237051"/>
          </a:xfrm>
          <a:prstGeom prst="ellipse">
            <a:avLst/>
          </a:prstGeom>
          <a:solidFill>
            <a:srgbClr val="7BF123"/>
          </a:solidFill>
          <a:ln>
            <a:solidFill>
              <a:srgbClr val="7BF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04F9F7C-C5F4-447F-8791-7E3CC7C39C94}"/>
              </a:ext>
            </a:extLst>
          </p:cNvPr>
          <p:cNvSpPr/>
          <p:nvPr/>
        </p:nvSpPr>
        <p:spPr>
          <a:xfrm>
            <a:off x="2237040" y="2137101"/>
            <a:ext cx="272715" cy="237051"/>
          </a:xfrm>
          <a:prstGeom prst="ellipse">
            <a:avLst/>
          </a:prstGeom>
          <a:solidFill>
            <a:srgbClr val="7BF123"/>
          </a:solidFill>
          <a:ln>
            <a:solidFill>
              <a:srgbClr val="7BF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6F68BE6-649A-412F-B591-75803A7DBB33}"/>
              </a:ext>
            </a:extLst>
          </p:cNvPr>
          <p:cNvSpPr/>
          <p:nvPr/>
        </p:nvSpPr>
        <p:spPr>
          <a:xfrm>
            <a:off x="3231276" y="5159470"/>
            <a:ext cx="272715" cy="237051"/>
          </a:xfrm>
          <a:prstGeom prst="ellipse">
            <a:avLst/>
          </a:prstGeom>
          <a:solidFill>
            <a:srgbClr val="7BF123"/>
          </a:solidFill>
          <a:ln>
            <a:solidFill>
              <a:srgbClr val="7BF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D9A255A-D7D2-4024-A124-10673753FD80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1867832" y="3659667"/>
            <a:ext cx="1153902" cy="1845703"/>
          </a:xfrm>
          <a:prstGeom prst="bentConnector2">
            <a:avLst/>
          </a:prstGeom>
          <a:ln>
            <a:solidFill>
              <a:srgbClr val="7BF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D04741-AD74-4006-BC1A-25143E9BA932}"/>
              </a:ext>
            </a:extLst>
          </p:cNvPr>
          <p:cNvCxnSpPr>
            <a:stCxn id="43" idx="4"/>
          </p:cNvCxnSpPr>
          <p:nvPr/>
        </p:nvCxnSpPr>
        <p:spPr>
          <a:xfrm rot="5400000">
            <a:off x="2410754" y="4507699"/>
            <a:ext cx="68058" cy="1845703"/>
          </a:xfrm>
          <a:prstGeom prst="bentConnector2">
            <a:avLst/>
          </a:prstGeom>
          <a:ln>
            <a:solidFill>
              <a:srgbClr val="7BF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FECF2B7-243D-411D-BB14-C508DCE7C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80537"/>
              </p:ext>
            </p:extLst>
          </p:nvPr>
        </p:nvGraphicFramePr>
        <p:xfrm>
          <a:off x="5020511" y="3466958"/>
          <a:ext cx="70993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71101347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73649523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5481865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5360198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990762716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27689230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nav.jsp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04633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home.do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28702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ledger.do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13796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Section - customer.do </a:t>
                      </a:r>
                      <a:r>
                        <a:rPr lang="ko-KR" altLang="en-US" sz="1100" u="none" strike="noStrike" dirty="0">
                          <a:effectLst/>
                        </a:rPr>
                        <a:t>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75476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reports/ps.do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13316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reports/bs.do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1698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reports/ledger.do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5100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reports/ctb.do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61276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settings/personal.do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17134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settings/company.do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사장에게만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925071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settings/employee.do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사장에게만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397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7BF1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로고 삽입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51249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7BF1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회사명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도메인 삽입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15392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7BF1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드롭 다운 메뉴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17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51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1751</Words>
  <Application>Microsoft Office PowerPoint</Application>
  <PresentationFormat>와이드스크린</PresentationFormat>
  <Paragraphs>1471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맑은 고딕</vt:lpstr>
      <vt:lpstr>Arial</vt:lpstr>
      <vt:lpstr>AppleSDGothicNeoR00</vt:lpstr>
      <vt:lpstr>AppleSDGothicNeoB00</vt:lpstr>
      <vt:lpstr>AppleSDGothicNeoM00</vt:lpstr>
      <vt:lpstr>AppleSDGothicNeoL00</vt:lpstr>
      <vt:lpstr>Wingdings</vt:lpstr>
      <vt:lpstr>Helvetica Neue</vt:lpstr>
      <vt:lpstr>Adobe 명조 Std M</vt:lpstr>
      <vt:lpstr>Office 테마</vt:lpstr>
      <vt:lpstr>설계 최종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구조</vt:lpstr>
      <vt:lpstr>프로젝트 구조</vt:lpstr>
      <vt:lpstr>프로젝트 구조 Cont.</vt:lpstr>
      <vt:lpstr>Github Branch관리</vt:lpstr>
      <vt:lpstr>오픈소스 플러그인 소개 - mybatipse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Roach Cacka</dc:creator>
  <cp:lastModifiedBy>hallym</cp:lastModifiedBy>
  <cp:revision>125</cp:revision>
  <dcterms:created xsi:type="dcterms:W3CDTF">2019-09-25T03:05:26Z</dcterms:created>
  <dcterms:modified xsi:type="dcterms:W3CDTF">2019-10-24T08:16:06Z</dcterms:modified>
</cp:coreProperties>
</file>