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9426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CF679-7A96-4A9B-9FF6-5D630CFE9C92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1B7D7-622F-44DD-80A2-160808478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390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궁금한점 </a:t>
            </a:r>
            <a:r>
              <a:rPr lang="en-US" altLang="ko-KR" dirty="0"/>
              <a:t>: </a:t>
            </a:r>
            <a:r>
              <a:rPr lang="ko-KR" altLang="en-US" dirty="0"/>
              <a:t>제약관계설정으로 </a:t>
            </a:r>
            <a:r>
              <a:rPr lang="ko-KR" altLang="en-US" dirty="0" err="1"/>
              <a:t>짜야하는가</a:t>
            </a:r>
            <a:r>
              <a:rPr lang="en-US" altLang="ko-KR" dirty="0"/>
              <a:t>? </a:t>
            </a:r>
            <a:r>
              <a:rPr lang="ko-KR" altLang="en-US" dirty="0"/>
              <a:t>식별자</a:t>
            </a:r>
            <a:r>
              <a:rPr lang="en-US" altLang="ko-KR" dirty="0"/>
              <a:t>(</a:t>
            </a:r>
            <a:r>
              <a:rPr lang="ko-KR" altLang="en-US" dirty="0"/>
              <a:t>코드</a:t>
            </a:r>
            <a:r>
              <a:rPr lang="en-US" altLang="ko-KR" dirty="0"/>
              <a:t>, </a:t>
            </a:r>
            <a:r>
              <a:rPr lang="ko-KR" altLang="en-US" dirty="0"/>
              <a:t>번호</a:t>
            </a:r>
            <a:r>
              <a:rPr lang="en-US" altLang="ko-KR" dirty="0"/>
              <a:t>..)</a:t>
            </a:r>
            <a:r>
              <a:rPr lang="ko-KR" altLang="en-US" dirty="0"/>
              <a:t>를 부여해 접근을 </a:t>
            </a:r>
            <a:r>
              <a:rPr lang="ko-KR" altLang="en-US" dirty="0" err="1"/>
              <a:t>제한해야하는가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1B7D7-622F-44DD-80A2-16080847806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86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Isosceles Triangle 11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B7F30E0F-C58A-48A0-93EE-87D9CC71D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4A3B52-4BFA-421D-820B-A94EE87DE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r>
              <a:rPr lang="ko-KR" altLang="en-US" dirty="0"/>
              <a:t>설계</a:t>
            </a:r>
          </a:p>
        </p:txBody>
      </p:sp>
      <p:sp>
        <p:nvSpPr>
          <p:cNvPr id="13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57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22DC46AD-693D-4008-9FD7-29EF947B1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0199" y="254964"/>
            <a:ext cx="8313903" cy="6517028"/>
          </a:xfr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9ADA9396-DED3-43DC-943E-D1ED2BEE277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 latinLnBrk="0"/>
            <a:r>
              <a:rPr lang="en-US" altLang="ko-KR" dirty="0"/>
              <a:t>E-R </a:t>
            </a:r>
            <a:r>
              <a:rPr lang="ko-KR" altLang="en-US" dirty="0"/>
              <a:t>다이어그램 </a:t>
            </a:r>
            <a:r>
              <a:rPr lang="en-US" altLang="ko-KR" dirty="0"/>
              <a:t>(</a:t>
            </a:r>
            <a:r>
              <a:rPr lang="ko-KR" altLang="en-US" dirty="0"/>
              <a:t>논리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481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C157C3-FAA6-4D49-AF4C-D5DCA2BD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593" y="110836"/>
            <a:ext cx="8596668" cy="1320800"/>
          </a:xfrm>
        </p:spPr>
        <p:txBody>
          <a:bodyPr>
            <a:normAutofit/>
          </a:bodyPr>
          <a:lstStyle/>
          <a:p>
            <a:r>
              <a:rPr lang="ko-KR" altLang="en-US" dirty="0"/>
              <a:t>전표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보고서 출력</a:t>
            </a:r>
            <a:endParaRPr lang="ko-KR" alt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내용 개체 틀 18">
            <a:extLst>
              <a:ext uri="{FF2B5EF4-FFF2-40B4-BE49-F238E27FC236}">
                <a16:creationId xmlns:a16="http://schemas.microsoft.com/office/drawing/2014/main" id="{BDB75A5B-2912-4060-B356-18F16E683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7231" y="909464"/>
            <a:ext cx="6335113" cy="3608215"/>
          </a:xfr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2BE429A-16A5-4B0A-989E-66155A409A31}"/>
              </a:ext>
            </a:extLst>
          </p:cNvPr>
          <p:cNvSpPr txBox="1">
            <a:spLocks/>
          </p:cNvSpPr>
          <p:nvPr/>
        </p:nvSpPr>
        <p:spPr>
          <a:xfrm>
            <a:off x="483974" y="34290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출력 전 날짜 선택</a:t>
            </a:r>
            <a:r>
              <a:rPr lang="en-US" altLang="ko-KR" sz="2000" dirty="0"/>
              <a:t> </a:t>
            </a:r>
            <a:r>
              <a:rPr lang="en-US" altLang="ko-KR" sz="2000" dirty="0" err="1"/>
              <a:t>e.g</a:t>
            </a:r>
            <a:r>
              <a:rPr lang="en-US" altLang="ko-KR" sz="2000" dirty="0"/>
              <a:t>(1</a:t>
            </a:r>
            <a:r>
              <a:rPr lang="ko-KR" altLang="en-US" sz="2000" dirty="0"/>
              <a:t>월</a:t>
            </a:r>
            <a:r>
              <a:rPr lang="en-US" altLang="ko-KR" sz="2000" dirty="0"/>
              <a:t>, 2</a:t>
            </a:r>
            <a:r>
              <a:rPr lang="ko-KR" altLang="en-US" sz="2000" dirty="0"/>
              <a:t>월</a:t>
            </a:r>
            <a:r>
              <a:rPr lang="en-US" altLang="ko-KR" sz="2000" dirty="0"/>
              <a:t>, 3</a:t>
            </a:r>
            <a:r>
              <a:rPr lang="ko-KR" altLang="en-US" sz="2000" dirty="0"/>
              <a:t>월</a:t>
            </a:r>
            <a:r>
              <a:rPr lang="en-US" altLang="ko-KR" sz="2000" dirty="0"/>
              <a:t>… or 1</a:t>
            </a:r>
            <a:r>
              <a:rPr lang="ko-KR" altLang="en-US" sz="2000" dirty="0"/>
              <a:t>분기</a:t>
            </a:r>
            <a:r>
              <a:rPr lang="en-US" altLang="ko-KR" sz="2000" dirty="0"/>
              <a:t>, 2</a:t>
            </a:r>
            <a:r>
              <a:rPr lang="ko-KR" altLang="en-US" sz="2000" dirty="0"/>
              <a:t>분기</a:t>
            </a:r>
            <a:r>
              <a:rPr lang="en-US" altLang="ko-KR" sz="2000" dirty="0"/>
              <a:t>…)</a:t>
            </a:r>
          </a:p>
          <a:p>
            <a:r>
              <a:rPr lang="ko-KR" altLang="en-US" sz="2000" dirty="0"/>
              <a:t>이후 총 계정원장과 합계잔액 시산표는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ko-KR" altLang="en-US" sz="2000" dirty="0"/>
              <a:t>계정구분없이 모든 전표를 가져와야 함</a:t>
            </a:r>
            <a:endParaRPr lang="en-US" altLang="ko-KR" sz="2000" dirty="0"/>
          </a:p>
          <a:p>
            <a:r>
              <a:rPr lang="ko-KR" altLang="en-US" sz="2000" dirty="0"/>
              <a:t>전표 가져온 뒤 계정과목에 따라서 분류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차변</a:t>
            </a:r>
            <a:r>
              <a:rPr lang="en-US" altLang="ko-KR" sz="2000" dirty="0"/>
              <a:t>/</a:t>
            </a:r>
            <a:r>
              <a:rPr lang="ko-KR" altLang="en-US" sz="2000" dirty="0"/>
              <a:t>대변 합산</a:t>
            </a:r>
            <a:endParaRPr lang="en-US" altLang="ko-KR" sz="2000" dirty="0"/>
          </a:p>
          <a:p>
            <a:r>
              <a:rPr lang="ko-KR" altLang="en-US" sz="2000" dirty="0" err="1"/>
              <a:t>합계잔액시산표에서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차변</a:t>
            </a:r>
            <a:r>
              <a:rPr lang="en-US" altLang="ko-KR" sz="2000" dirty="0"/>
              <a:t>/</a:t>
            </a:r>
            <a:r>
              <a:rPr lang="ko-KR" altLang="en-US" sz="2000" dirty="0"/>
              <a:t>대변이 맞지 않을 경우 경고메시지 출력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 err="1">
                <a:sym typeface="Wingdings" panose="05000000000000000000" pitchFamily="2" charset="2"/>
              </a:rPr>
              <a:t>복식부기가</a:t>
            </a:r>
            <a:r>
              <a:rPr lang="ko-KR" altLang="en-US" sz="2000" dirty="0">
                <a:sym typeface="Wingdings" panose="05000000000000000000" pitchFamily="2" charset="2"/>
              </a:rPr>
              <a:t> 누락된 전표입력 화면으로 이동</a:t>
            </a:r>
            <a:endParaRPr lang="en-US" altLang="ko-KR" sz="2000" dirty="0"/>
          </a:p>
          <a:p>
            <a:r>
              <a:rPr lang="ko-KR" altLang="en-US" sz="2000" dirty="0"/>
              <a:t>보고서 출력</a:t>
            </a: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52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ADC10-A9FD-45AF-9539-D7DA12DD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97" y="160208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버전 정리</a:t>
            </a:r>
            <a:endParaRPr lang="en-US" altLang="ko-KR" dirty="0"/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09DD2F3F-B870-4592-9E12-70354C6AB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6907"/>
            <a:ext cx="8596668" cy="4707802"/>
          </a:xfrm>
        </p:spPr>
        <p:txBody>
          <a:bodyPr>
            <a:normAutofit/>
          </a:bodyPr>
          <a:lstStyle/>
          <a:p>
            <a:r>
              <a:rPr lang="en-US" altLang="ko-KR" dirty="0"/>
              <a:t>Spring Framework </a:t>
            </a:r>
            <a:r>
              <a:rPr lang="en-US" altLang="ko-KR" dirty="0">
                <a:sym typeface="Wingdings" panose="05000000000000000000" pitchFamily="2" charset="2"/>
              </a:rPr>
              <a:t> STS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4.3.2 Release</a:t>
            </a:r>
          </a:p>
          <a:p>
            <a:pPr lvl="1"/>
            <a:r>
              <a:rPr lang="en-US" altLang="ko-KR" dirty="0"/>
              <a:t>Eclipse : 2019.06.05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Maven : 3.6.1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Log4j : 1.2.15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PostgreSQL Drive : 42.2.6</a:t>
            </a:r>
          </a:p>
          <a:p>
            <a:pPr lvl="2"/>
            <a:r>
              <a:rPr lang="en-US" altLang="ko-KR" dirty="0"/>
              <a:t>Junit : 4.7</a:t>
            </a:r>
          </a:p>
          <a:p>
            <a:pPr lvl="2"/>
            <a:r>
              <a:rPr lang="en-US" altLang="ko-KR" dirty="0" err="1"/>
              <a:t>mybatis</a:t>
            </a:r>
            <a:r>
              <a:rPr lang="en-US" altLang="ko-KR" dirty="0"/>
              <a:t> : 3.4.6</a:t>
            </a:r>
          </a:p>
          <a:p>
            <a:pPr lvl="2"/>
            <a:r>
              <a:rPr lang="en-US" altLang="ko-KR" dirty="0"/>
              <a:t>Servlet API : 2.5</a:t>
            </a:r>
          </a:p>
          <a:p>
            <a:pPr lvl="2"/>
            <a:r>
              <a:rPr lang="en-US" altLang="ko-KR" dirty="0"/>
              <a:t>JSP API : 2.1</a:t>
            </a:r>
          </a:p>
          <a:p>
            <a:pPr lvl="2"/>
            <a:r>
              <a:rPr lang="en-US" altLang="ko-KR" dirty="0"/>
              <a:t>JSTL : 1.2</a:t>
            </a:r>
          </a:p>
          <a:p>
            <a:r>
              <a:rPr lang="en-US" altLang="ko-KR" dirty="0"/>
              <a:t>JDK : 1.6</a:t>
            </a:r>
          </a:p>
          <a:p>
            <a:r>
              <a:rPr lang="en-US" altLang="ko-KR" dirty="0"/>
              <a:t>PostgreSQL : 11.5</a:t>
            </a:r>
          </a:p>
          <a:p>
            <a:r>
              <a:rPr lang="en-US" altLang="ko-KR" dirty="0"/>
              <a:t>WS/WAS : Apache Tomcat 9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43A5700-BEF3-4EB8-B8A9-70D236F91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530" y="1846907"/>
            <a:ext cx="5672136" cy="274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91943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108</Words>
  <Application>Microsoft Office PowerPoint</Application>
  <PresentationFormat>와이드스크린</PresentationFormat>
  <Paragraphs>26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Trebuchet MS</vt:lpstr>
      <vt:lpstr>Wingdings 3</vt:lpstr>
      <vt:lpstr>패싯</vt:lpstr>
      <vt:lpstr>설계</vt:lpstr>
      <vt:lpstr>PowerPoint 프레젠테이션</vt:lpstr>
      <vt:lpstr>전표  보고서 출력</vt:lpstr>
      <vt:lpstr>버전 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설계</dc:title>
  <dc:creator>김 민재</dc:creator>
  <cp:lastModifiedBy>김 민재</cp:lastModifiedBy>
  <cp:revision>6</cp:revision>
  <dcterms:created xsi:type="dcterms:W3CDTF">2019-09-16T14:46:50Z</dcterms:created>
  <dcterms:modified xsi:type="dcterms:W3CDTF">2019-09-16T15:55:54Z</dcterms:modified>
</cp:coreProperties>
</file>