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C97AC-FD71-431C-9C97-7045CB95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425FC-8850-41C7-80F2-5959F1F6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010D-80F8-4F5E-8C8D-FB297311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54411-48C0-4F0A-A573-7C19038B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05F20-C506-4AA2-A763-6A318858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71B8C-52CA-4CEC-8D6F-18F62C25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AE4B7-8215-4C96-A008-94C30469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2F948-906D-43EE-B2B0-738AD3E4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257E5-EBED-40CF-850D-30402274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49A7E-BD9D-4837-8DB3-F613F48E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89E58-FF74-491B-AEBA-2442A9A4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BD10AE-BB51-4A17-ADA2-3FAB2A12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F934-EBF9-44C8-AD09-05B45084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704D-50FA-4B47-ACC7-39852E6F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365C-CB00-4943-A4C5-F1CEE112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F65B-DE35-4AE5-A9E9-6F4B460D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55E70-7D64-4C84-95E5-E6423FA1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998FD-DD1B-456F-ABBC-6848C30E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5254-D52F-4205-BCD7-BC4DF0CB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A6811-837E-4D61-8759-847021C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6A84-E128-4E44-8BBC-46F0FB84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BECFA-9E30-45ED-B527-1CB605C1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016E5-5492-4B33-8AEA-25130994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48CC7-4099-4F7C-B419-F959A77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A890-275B-4847-8681-14CE8E8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2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57F7-B14D-431C-BF4C-0A405CE0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F0E3E-B487-41D5-9D9E-6F1E9876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13A35-2CFF-4422-8D04-663619BB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FF547-08DF-4D2A-BC24-026D7A5D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B2BD7-72C1-4A19-B9E9-683D33D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7466C-309F-4AD1-9BEF-15E11F3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0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0D89F-519C-4133-A85F-C5AF6CDA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54D71-8537-47A3-93D6-736EE618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F0AB-5350-4621-974F-37C71F27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4234A7-DED8-42E7-B155-45E0E41C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A8ED61-2B9D-495D-ABA6-4E426B61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E9965-578A-4E54-9ED3-1145660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EDCB10-A2FC-4696-BA93-77D59DB1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4CAC-6C59-40CF-B518-FE9DFD3A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0466-5EAF-44F8-87CA-AEA9A8EA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F8C3C-E024-45C1-9C30-CD8DE4DD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3775B-1174-4372-9854-C01A9BA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28174-6ABD-4D35-A645-1E1952B5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11495-8B1D-42EC-A15D-D336146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4ECC7-4939-4EC9-9646-09E7B114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71E99-1767-442A-BED8-87BF37F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EDFA-A5ED-401A-83C4-F7979B16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E78F0-C188-474D-A950-EE3E3EB2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F50D6-45F8-4D51-8C0F-D3F48B7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F6032-E8EB-401C-848C-2832D43A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E7909-FF87-4D96-A9D9-5DD8E4B0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DBED2-93DE-40A2-A0D8-4115175E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160E-025C-41D4-B644-F994FBD3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E9ABB-EC8E-4F45-AD98-846E3A30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61526-CA9F-4DD1-B0E4-017BB10E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AF109-B7EB-43F2-A19B-2E9B9A1F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8EBAE-18DC-495B-AAFC-6517D61C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2E764-9EDC-416C-BB07-C8C576E9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8085D-A979-4F52-A7CE-C2AFC5F6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9F777-44D4-48BE-8511-EE4F6FD8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7B969-2E84-4012-9B7C-432C53AE1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F456-6AB7-450D-A735-2513C2F3150A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B3FDD-4AA4-4570-BE7D-2EBBF8546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39A3B-F49E-4830-B5BD-142649A5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1142-A721-449F-8CEE-5DD7D1BA8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CDD8C-9204-4549-A01B-32940A5F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회계 데이터 흐름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E703C4-BB21-45A6-AF1E-5AFE8648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총계정원장</a:t>
            </a:r>
            <a:endParaRPr lang="en-US" altLang="ko-KR" dirty="0"/>
          </a:p>
          <a:p>
            <a:r>
              <a:rPr lang="ko-KR" altLang="en-US" dirty="0" err="1"/>
              <a:t>합계잔액시산표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09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5F72-0AE4-4CB1-8B2E-BCEB448F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거래처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182C0-EF28-4E84-8957-863D2A0C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8" y="1690688"/>
            <a:ext cx="9261209" cy="43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9D5C-96FA-4038-9B2A-4650442F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계정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86E38-7B49-4288-8CAE-A9AA83AD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6" y="1571094"/>
            <a:ext cx="7985315" cy="47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79523-BCFD-47F0-A5C3-9BBEB84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장부 입력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D0A90-FD46-454C-BD4E-74818C1C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158893"/>
            <a:ext cx="9331321" cy="53901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4AF4A8-B431-443E-B2FB-B3A2CF21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731914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2980-7BBC-4D0E-AA9E-3C936D76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총계정원장</a:t>
            </a:r>
            <a:r>
              <a:rPr lang="en-US" altLang="ko-KR" dirty="0"/>
              <a:t>-</a:t>
            </a:r>
            <a:r>
              <a:rPr lang="ko-KR" altLang="en-US" dirty="0" err="1"/>
              <a:t>계정별원장</a:t>
            </a:r>
            <a:r>
              <a:rPr lang="en-US" altLang="ko-KR" dirty="0"/>
              <a:t>-</a:t>
            </a:r>
            <a:r>
              <a:rPr lang="ko-KR" altLang="en-US" dirty="0"/>
              <a:t>현금 </a:t>
            </a:r>
            <a:r>
              <a:rPr lang="en-US" altLang="ko-KR" dirty="0"/>
              <a:t>( S</a:t>
            </a:r>
            <a:r>
              <a:rPr lang="ko-KR" altLang="en-US" dirty="0"/>
              <a:t>사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B135E-E44D-42DD-869C-1750B698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" y="1236086"/>
            <a:ext cx="9115569" cy="5191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73BF46-6C20-417E-A3A3-0852ACC7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79" y="5401223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92D4-6CCA-406B-A4F9-110C1BC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총계정원장</a:t>
            </a:r>
            <a:r>
              <a:rPr lang="en-US" altLang="ko-KR" dirty="0"/>
              <a:t>-</a:t>
            </a:r>
            <a:r>
              <a:rPr lang="ko-KR" altLang="en-US" dirty="0" err="1"/>
              <a:t>계정별원장</a:t>
            </a:r>
            <a:r>
              <a:rPr lang="en-US" altLang="ko-KR" dirty="0"/>
              <a:t>-</a:t>
            </a:r>
            <a:r>
              <a:rPr lang="ko-KR" altLang="en-US" dirty="0"/>
              <a:t>장학금 </a:t>
            </a:r>
            <a:r>
              <a:rPr lang="en-US" altLang="ko-KR" dirty="0"/>
              <a:t>( S</a:t>
            </a:r>
            <a:r>
              <a:rPr lang="ko-KR" altLang="en-US" dirty="0"/>
              <a:t>사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0AB35-0B24-47BB-A049-2AAD3233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3" y="1333500"/>
            <a:ext cx="1057275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255ECC-A3E7-4024-9980-65559B93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64" y="3629543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B47F-1C8D-415D-9FAC-587D862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91273" cy="1325563"/>
          </a:xfrm>
        </p:spPr>
        <p:txBody>
          <a:bodyPr/>
          <a:lstStyle/>
          <a:p>
            <a:r>
              <a:rPr lang="ko-KR" altLang="en-US" dirty="0" err="1"/>
              <a:t>합계잔액시산표</a:t>
            </a:r>
            <a:r>
              <a:rPr lang="en-US" altLang="ko-KR" dirty="0"/>
              <a:t>-</a:t>
            </a:r>
            <a:r>
              <a:rPr lang="ko-KR" altLang="en-US" dirty="0"/>
              <a:t>복식부기</a:t>
            </a:r>
            <a:r>
              <a:rPr lang="en-US" altLang="ko-KR" dirty="0"/>
              <a:t>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80AD6-99F7-4001-B007-3B7F6E21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6" y="1219496"/>
            <a:ext cx="7772400" cy="2924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BD1AA7-9682-4227-8A7F-A355B934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68" y="2312341"/>
            <a:ext cx="4276725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4C56-351F-4AF6-B5A1-AA4A72BE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33" y="4224337"/>
            <a:ext cx="11049000" cy="246697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EA6462-E230-4A65-A3F3-B47A90640ED9}"/>
              </a:ext>
            </a:extLst>
          </p:cNvPr>
          <p:cNvCxnSpPr>
            <a:cxnSpLocks/>
          </p:cNvCxnSpPr>
          <p:nvPr/>
        </p:nvCxnSpPr>
        <p:spPr>
          <a:xfrm>
            <a:off x="8916493" y="1847850"/>
            <a:ext cx="2161082" cy="2095500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F34170-8F78-45DD-B2BA-8B5FF58EF8D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0991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합계잔액시산표</a:t>
            </a:r>
            <a:r>
              <a:rPr lang="en-US" altLang="ko-KR" dirty="0"/>
              <a:t>-</a:t>
            </a:r>
            <a:r>
              <a:rPr lang="ko-KR" altLang="en-US" dirty="0"/>
              <a:t>복식부기</a:t>
            </a:r>
            <a:r>
              <a:rPr lang="en-US" altLang="ko-KR" dirty="0"/>
              <a:t>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( S</a:t>
            </a:r>
            <a:r>
              <a:rPr lang="ko-KR" altLang="en-US" dirty="0"/>
              <a:t>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691EB2-08A4-4572-9A50-61BBEC49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7750"/>
            <a:ext cx="7478983" cy="496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FF5B8-F829-4323-84D7-45DC02DF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8" y="2947099"/>
            <a:ext cx="11087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회계 데이터 흐름 조사</vt:lpstr>
      <vt:lpstr>거래처 입력 ( S사 )</vt:lpstr>
      <vt:lpstr>계정 입력 ( S사 )</vt:lpstr>
      <vt:lpstr>장부 입력 ( S사 )</vt:lpstr>
      <vt:lpstr>총계정원장-계정별원장-현금 ( S사 )</vt:lpstr>
      <vt:lpstr>총계정원장-계정별원장-장학금 ( S사 )</vt:lpstr>
      <vt:lpstr>합계잔액시산표-복식부기 실패시 ( S사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데이터 흐름 조사</dc:title>
  <dc:creator>김 민재</dc:creator>
  <cp:lastModifiedBy>김 민재</cp:lastModifiedBy>
  <cp:revision>3</cp:revision>
  <dcterms:created xsi:type="dcterms:W3CDTF">2019-09-09T16:31:10Z</dcterms:created>
  <dcterms:modified xsi:type="dcterms:W3CDTF">2019-09-10T00:46:09Z</dcterms:modified>
</cp:coreProperties>
</file>