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embeddedFontLst>
    <p:embeddedFont>
      <p:font typeface="AppleSDGothicNeoB00" panose="02000503000000000000" pitchFamily="2" charset="-127"/>
      <p:regular r:id="rId14"/>
    </p:embeddedFont>
    <p:embeddedFont>
      <p:font typeface="AppleSDGothicNeoL00" panose="02000503000000000000" pitchFamily="2" charset="-127"/>
      <p:regular r:id="rId15"/>
    </p:embeddedFont>
    <p:embeddedFont>
      <p:font typeface="AppleSDGothicNeoM00" panose="02000503000000000000" pitchFamily="2" charset="-127"/>
      <p:regular r:id="rId16"/>
    </p:embeddedFont>
    <p:embeddedFont>
      <p:font typeface="AppleSDGothicNeoR00" panose="02000503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56B80C"/>
    <a:srgbClr val="7BF123"/>
    <a:srgbClr val="F8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2202476" y="3044845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E68A2D-8258-4CB3-84D1-F843CC6D80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91132" y="3507378"/>
            <a:ext cx="1043708" cy="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4834840" y="3044846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5451A-E46A-463E-ADCC-01E6D701A7A1}"/>
              </a:ext>
            </a:extLst>
          </p:cNvPr>
          <p:cNvSpPr txBox="1"/>
          <p:nvPr/>
        </p:nvSpPr>
        <p:spPr>
          <a:xfrm>
            <a:off x="3953753" y="3569368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2EEB5D-10EB-4F94-A0CF-BB1C38FB7B3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96804" y="3969911"/>
            <a:ext cx="0" cy="925066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C70CC-FDFB-4436-97D7-C9E5A8C7076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96804" y="4894977"/>
            <a:ext cx="1838036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4834840" y="443244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찾기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4834840" y="1667293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어드민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425841-C993-42CD-8F6E-65955DD08CF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52059" y="2129826"/>
            <a:ext cx="782781" cy="338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8E6577-478B-46B7-9777-9D3CC21439FE}"/>
              </a:ext>
            </a:extLst>
          </p:cNvPr>
          <p:cNvSpPr txBox="1"/>
          <p:nvPr/>
        </p:nvSpPr>
        <p:spPr>
          <a:xfrm>
            <a:off x="3398675" y="176027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어드민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로그인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C790C79-A36B-4805-9206-BADBA46FEE4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791132" y="2129826"/>
            <a:ext cx="260928" cy="137755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7640979" y="2228996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DAE818-8BD9-4095-9EB6-248941255A4A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6423496" y="2691529"/>
            <a:ext cx="1217483" cy="8158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7640979" y="3606548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591B373-3B83-40AA-BBCF-6860A9CC83C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423496" y="3507379"/>
            <a:ext cx="1217483" cy="56170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7640979" y="4998050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24528-6C80-4932-B175-12A58F793AD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6423496" y="3507379"/>
            <a:ext cx="1217483" cy="195320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7640979" y="83749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E4E3419-87E2-4EA4-9C4B-58BE7FC3EBF7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6423496" y="1300027"/>
            <a:ext cx="1217483" cy="220735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4597308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685725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6882714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726838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18646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58440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36FED5-C882-4927-99FF-17F25256DA40}"/>
              </a:ext>
            </a:extLst>
          </p:cNvPr>
          <p:cNvSpPr txBox="1"/>
          <p:nvPr/>
        </p:nvSpPr>
        <p:spPr>
          <a:xfrm>
            <a:off x="4358291" y="301284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C55835-286E-4A14-B9B2-543FACFCF3EC}"/>
              </a:ext>
            </a:extLst>
          </p:cNvPr>
          <p:cNvSpPr txBox="1"/>
          <p:nvPr/>
        </p:nvSpPr>
        <p:spPr>
          <a:xfrm>
            <a:off x="4506021" y="3012842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75DC3-D1DC-47F5-8AC9-951789AAC0E4}"/>
              </a:ext>
            </a:extLst>
          </p:cNvPr>
          <p:cNvSpPr txBox="1"/>
          <p:nvPr/>
        </p:nvSpPr>
        <p:spPr>
          <a:xfrm>
            <a:off x="5405674" y="3012842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(12345)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74A847-EF2C-4CBC-AACC-D6E246775346}"/>
              </a:ext>
            </a:extLst>
          </p:cNvPr>
          <p:cNvSpPr txBox="1"/>
          <p:nvPr/>
        </p:nvSpPr>
        <p:spPr>
          <a:xfrm>
            <a:off x="6597276" y="3012842"/>
            <a:ext cx="1115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현금거래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(0101)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CCA35-74C0-4F40-8A12-60370ECE0326}"/>
              </a:ext>
            </a:extLst>
          </p:cNvPr>
          <p:cNvSpPr txBox="1"/>
          <p:nvPr/>
        </p:nvSpPr>
        <p:spPr>
          <a:xfrm>
            <a:off x="7614065" y="3012842"/>
            <a:ext cx="780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30,000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53DB76-DEF7-4B79-ACB6-B542643530BE}"/>
              </a:ext>
            </a:extLst>
          </p:cNvPr>
          <p:cNvSpPr txBox="1"/>
          <p:nvPr/>
        </p:nvSpPr>
        <p:spPr>
          <a:xfrm>
            <a:off x="8844370" y="3012842"/>
            <a:ext cx="92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79AB9D-968F-4A15-A2C7-57E4F02EB4E3}"/>
              </a:ext>
            </a:extLst>
          </p:cNvPr>
          <p:cNvSpPr txBox="1"/>
          <p:nvPr/>
        </p:nvSpPr>
        <p:spPr>
          <a:xfrm>
            <a:off x="4358291" y="327445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32AE6D-4E7F-4429-8F62-0B93DEDAB546}"/>
              </a:ext>
            </a:extLst>
          </p:cNvPr>
          <p:cNvSpPr/>
          <p:nvPr/>
        </p:nvSpPr>
        <p:spPr>
          <a:xfrm>
            <a:off x="5439005" y="3516856"/>
            <a:ext cx="1857722" cy="9194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023F24-2EB4-40CA-94E7-7EF06E61506B}"/>
              </a:ext>
            </a:extLst>
          </p:cNvPr>
          <p:cNvSpPr txBox="1"/>
          <p:nvPr/>
        </p:nvSpPr>
        <p:spPr>
          <a:xfrm>
            <a:off x="5552480" y="3877464"/>
            <a:ext cx="165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13246 – 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박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17BB0E-BB2B-495F-8B68-CD105C45AF85}"/>
              </a:ext>
            </a:extLst>
          </p:cNvPr>
          <p:cNvSpPr/>
          <p:nvPr/>
        </p:nvSpPr>
        <p:spPr>
          <a:xfrm>
            <a:off x="5434772" y="3255980"/>
            <a:ext cx="1227996" cy="2592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38A86B-436A-4D3A-A881-EAA259B57203}"/>
              </a:ext>
            </a:extLst>
          </p:cNvPr>
          <p:cNvSpPr txBox="1"/>
          <p:nvPr/>
        </p:nvSpPr>
        <p:spPr>
          <a:xfrm>
            <a:off x="5647583" y="3273252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</a:t>
            </a:r>
            <a:r>
              <a:rPr lang="en-US" altLang="ko-KR" sz="11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|</a:t>
            </a:r>
            <a:endParaRPr lang="ko-KR" altLang="en-US" sz="11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EA5CFF0-CF5E-41C7-BBA7-E676D6E39EF5}"/>
              </a:ext>
            </a:extLst>
          </p:cNvPr>
          <p:cNvSpPr/>
          <p:nvPr/>
        </p:nvSpPr>
        <p:spPr>
          <a:xfrm>
            <a:off x="5451791" y="3614803"/>
            <a:ext cx="1844936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A462F4-9DF7-4686-85A7-50DE2A404D6E}"/>
              </a:ext>
            </a:extLst>
          </p:cNvPr>
          <p:cNvSpPr txBox="1"/>
          <p:nvPr/>
        </p:nvSpPr>
        <p:spPr>
          <a:xfrm>
            <a:off x="5552479" y="3618255"/>
            <a:ext cx="166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12345 – </a:t>
            </a:r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814451-2B44-441F-AAC3-2FA998B96558}"/>
              </a:ext>
            </a:extLst>
          </p:cNvPr>
          <p:cNvSpPr txBox="1"/>
          <p:nvPr/>
        </p:nvSpPr>
        <p:spPr>
          <a:xfrm>
            <a:off x="5552479" y="4107878"/>
            <a:ext cx="166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15623 – 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EAFDF7FB-3D75-4F1E-81F5-195B196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60" y="3254745"/>
            <a:ext cx="298624" cy="29862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484730-5A65-4BD3-929A-E64BC5194588}"/>
              </a:ext>
            </a:extLst>
          </p:cNvPr>
          <p:cNvSpPr txBox="1"/>
          <p:nvPr/>
        </p:nvSpPr>
        <p:spPr>
          <a:xfrm>
            <a:off x="8914423" y="3284177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49EC53-2A7F-49DB-8581-4BF102CF1FB6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769D877-FB86-43B5-93BA-19F49DAD428A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0B207B0-E741-4D56-8028-DC98B9416DEE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FA63012-7ABF-4092-9213-E1F36B159563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2E98C03-EB06-48D4-AD8E-B71075553458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8EF6E3-DBD4-478D-86CA-46D92A38FE96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CFF8F-BF9F-4702-89D8-376C8C4A0F00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55C2DE-2989-4DC9-BFBB-FF594F56730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A88A08-10FC-4F57-BBC1-0909DE77E716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30EB4-289F-4757-8434-F470AE5E45C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377838-1682-48AB-9EEF-B120F1596000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F0620-3F2C-414F-B793-63EECCA4C09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814E632-DB75-400A-8C6E-BF5FCF8E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95834B-5738-4E02-93A5-77D5793A1FA6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4191311" y="38741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CD102-8697-494C-86E2-9C555ECBC4B5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25F206-39AF-425A-A548-72E6F240C952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B94BDB-7C86-4812-9851-A3AC1B0C9F45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3516553-C77F-4882-8610-C47D1FCA9A17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5F9A2CD-6D9C-4E7C-A593-7D08D786C78A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CCACBB-40AF-4DC9-A4BE-D4E8690A38BB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1F09FB-539A-46FF-B403-924F2285D937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B9AB87-1EFB-435E-9508-2AB719762746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DD81F4-543C-4F47-9ED8-61849171BA2A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1B081B-A06D-4663-9ED6-66C43AB5D2CE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354067" y="10667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5604674" y="103595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회사 관리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354067" y="376206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사업자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68A80F6-673B-4FAA-8C7F-4B553AFEEBCA}"/>
              </a:ext>
            </a:extLst>
          </p:cNvPr>
          <p:cNvGrpSpPr/>
          <p:nvPr/>
        </p:nvGrpSpPr>
        <p:grpSpPr>
          <a:xfrm>
            <a:off x="5604674" y="3762062"/>
            <a:ext cx="1727200" cy="307754"/>
            <a:chOff x="4000671" y="1421175"/>
            <a:chExt cx="1727200" cy="3077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2F0021-4ED8-43F6-A9C7-537041BB38D9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3C5FA0-E6F8-460B-A25B-963BCF562A4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354067" y="424841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팩스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5604674" y="424227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354067" y="473476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전화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5604674" y="472862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354067" y="522371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5604674" y="521756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354067" y="571266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주거래 은행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5604674" y="616282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5604674" y="570651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신한은행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4371941" y="19982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로고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B5143B73-3228-4991-9E39-E50998A0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48" y="2423818"/>
            <a:ext cx="1077714" cy="1077714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5628218" y="202588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업로드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371941" y="153248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코드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5545044" y="153248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0123456789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D654F9-D658-4F1C-B221-0B0838DB713B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FF7021-FF1A-4625-B612-E7561DBC0D96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858A522-0CAD-43BA-8466-1B525302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5CE831-4819-4042-A80F-D39E4308C87F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4191311" y="38741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사용자 관리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4327022" y="976488"/>
            <a:ext cx="5463820" cy="31059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4837215" y="1058094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아이디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5686615" y="1059294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6795255" y="1055764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8028601" y="1055764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전화번호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9039973" y="1061055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직급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359181" y="1372930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4745928" y="1371730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5406564" y="1372930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6377870" y="1369400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7816460" y="1372914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359181" y="1634540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9018905" y="1606711"/>
            <a:ext cx="583560" cy="2592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대리</a:t>
            </a:r>
            <a:r>
              <a:rPr lang="en-US" altLang="ko-KR" sz="1100" b="1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|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5648473" y="1633340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박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4745928" y="1613633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6471688" y="1637053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7816460" y="161337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8738178" y="1367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사장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4341029" y="5118637"/>
            <a:ext cx="5463820" cy="1817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4191311" y="4558014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가입 요청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4840818" y="523206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아이디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4362784" y="55469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4749531" y="5545701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5517736" y="522667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6626376" y="522314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7730413" y="5223147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전화번호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5237685" y="5540313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6208991" y="5536783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7518272" y="5540297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8753588" y="5533285"/>
            <a:ext cx="437906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9231113" y="5533285"/>
            <a:ext cx="437906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E83FF9-F5F2-49E7-8550-047AE8027ED1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4FF6C26-9E78-4C3B-8FC6-AC981150BC24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B5FAEF-8375-4E1F-A13C-8A55A5640E83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4D41B83-C822-4428-A3EA-E4DFB7C64384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7DBEAB-226C-478D-ACD1-3E0F2FD38DCD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3149D3-D8C5-4D87-B4B5-AA218D6C1AF7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752BC-7558-4C18-95FB-CD240AF5ED69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02A82-C538-44B8-8AAF-C60015FF2F8F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75B819-19C0-4FEF-842E-941435507163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E6009-F3D8-42FD-B736-D0DA9BDBDB7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1977970" y="478075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0F7DE-2252-467E-986A-303118EE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3" y="637380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1977970" y="2332474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990572" y="478075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1964690" y="3106062"/>
            <a:ext cx="1886684" cy="3751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2044326" y="327120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2119193" y="363073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2044326" y="373173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2119192" y="4608348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2044326" y="399018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2178332" y="49816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2178332" y="525313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2178332" y="551286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2044326" y="4252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2057606" y="47046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4157425" y="738099"/>
            <a:ext cx="4261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TEAM SPRING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697583" y="3646386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1153" y="3587201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0632" y="4009962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0622" y="4410089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2789381" y="914401"/>
            <a:ext cx="6613237" cy="59435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2789381" y="341746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3116555" y="1783787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아이디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abcdefgh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6581579" y="1813463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3116555" y="130181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 정보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3116555" y="2214923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비밀번호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3116555" y="2643503"/>
            <a:ext cx="3368317" cy="320964"/>
            <a:chOff x="3158836" y="1461987"/>
            <a:chExt cx="3368317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비밀번호 확인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3116555" y="3072083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3116555" y="3529178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3116555" y="3986950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전화번호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3116555" y="47448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3523255" y="5297568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3647344" y="5225183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ko-KR" altLang="en-US" sz="11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코드 입력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3523255" y="557336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3647344" y="550097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 장부 생성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3545989" y="5320302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5236688" y="68060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 가입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3138845" y="5928393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회사 코드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2789379" y="0"/>
            <a:ext cx="6613237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D15BDC-DBBD-446A-AF56-350029C12353}"/>
              </a:ext>
            </a:extLst>
          </p:cNvPr>
          <p:cNvGrpSpPr/>
          <p:nvPr/>
        </p:nvGrpSpPr>
        <p:grpSpPr>
          <a:xfrm>
            <a:off x="3116555" y="-133071"/>
            <a:ext cx="3368317" cy="320964"/>
            <a:chOff x="3158836" y="1461987"/>
            <a:chExt cx="3368317" cy="3209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FCD33FA-8347-4494-8D59-4F10730A95F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A481C2-935E-480B-8E8A-1FFEAA659D6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F517B4-6108-443B-A6F8-E326FD892305}"/>
              </a:ext>
            </a:extLst>
          </p:cNvPr>
          <p:cNvGrpSpPr/>
          <p:nvPr/>
        </p:nvGrpSpPr>
        <p:grpSpPr>
          <a:xfrm>
            <a:off x="3116555" y="324024"/>
            <a:ext cx="3368317" cy="320964"/>
            <a:chOff x="3158836" y="1461987"/>
            <a:chExt cx="3368317" cy="320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BC68CA-A94D-4DCA-84CF-CB1C3E23B55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932774-C5D1-4DE2-8F49-EBDF2C70272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C58738-B704-43D4-94EE-8C2D54FB3CF2}"/>
              </a:ext>
            </a:extLst>
          </p:cNvPr>
          <p:cNvGrpSpPr/>
          <p:nvPr/>
        </p:nvGrpSpPr>
        <p:grpSpPr>
          <a:xfrm>
            <a:off x="3116555" y="781796"/>
            <a:ext cx="3368317" cy="320964"/>
            <a:chOff x="3158836" y="1461987"/>
            <a:chExt cx="3368317" cy="3209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5B8EF3-B2C1-4399-9545-04CC7352702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16C29A-338E-49AF-82C9-89DF153FE9EF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연락처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3116555" y="153970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3116555" y="3162876"/>
            <a:ext cx="3368317" cy="320964"/>
            <a:chOff x="3116555" y="1783787"/>
            <a:chExt cx="3368317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상호명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3523255" y="20924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3647344" y="2020029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ko-KR" altLang="en-US" sz="11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코드 입력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3523255" y="236820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3647344" y="2295821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 장부 생성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3545989" y="2392630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5236688" y="5833877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 가입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3116555" y="3572818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대표자 명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3116555" y="3979440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3116555" y="2748584"/>
            <a:ext cx="3368317" cy="320964"/>
            <a:chOff x="3116555" y="1783787"/>
            <a:chExt cx="3368317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사업자 번호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3116555" y="4409326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전화번호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3116555" y="4843554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491AD6-B95A-45BF-9A34-DDE25D1F24C1}"/>
              </a:ext>
            </a:extLst>
          </p:cNvPr>
          <p:cNvSpPr txBox="1"/>
          <p:nvPr/>
        </p:nvSpPr>
        <p:spPr>
          <a:xfrm>
            <a:off x="4413707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5007766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702601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001CD0-C9B5-44C5-95AE-D603671ADD49}"/>
              </a:ext>
            </a:extLst>
          </p:cNvPr>
          <p:cNvSpPr txBox="1"/>
          <p:nvPr/>
        </p:nvSpPr>
        <p:spPr>
          <a:xfrm>
            <a:off x="6491976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7173263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850971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96599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17131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46A60-4402-4C1A-8D36-288AE1ED5BC2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C3FA10-28A6-4BCC-B03E-313E313F75DD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B7B3A0-41CB-44D7-8094-FC119521DBA6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EDDF55-3DFC-4AF8-A165-3814D0CF8223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F966BB-AD4A-4727-ACD1-30DF3824F487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71582B-A31D-4C5D-BA05-C2E5716E62B0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59C995-0182-4B72-BEBE-1AA98B00ED94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BAF4A0-EA17-4D3B-A0A8-7DBACFC497C3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330940-D2C5-4123-9EC1-5CEAE5B22C91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CAE181-50D0-4CD2-A8FF-1C334697FE7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91D54-68D3-45CB-B9B0-4F218B66A1F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7C4DB-926A-4DB2-9603-F022FAA9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6A101E-1095-45F7-8865-2DF4AB340A29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23ED7-959B-4798-BB23-E2FB8ACA82F2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DB634-0561-4E13-A984-976E95FA417F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326132" y="3012723"/>
            <a:ext cx="5463820" cy="39238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326132" y="973806"/>
            <a:ext cx="5463820" cy="1821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7196E5-66BF-423A-9553-714584968FC2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3388BDA-91D2-4011-AC7B-0138D6312E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8B7BE1E-B51B-4CF1-B523-3FC2714FEDB9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50D88B-9945-40D3-B3D7-20C6917DBC08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5B8A44-03E2-491F-8378-864F89CF649E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920821-6479-48BB-9848-0DE454538785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C9EBB4-8C67-4ABB-A7AD-6BE156CB502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27B2C5-28D4-4771-BFA4-766139F11303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현금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FC3261C-3F8A-4B51-B370-3300FC0B4914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9E92A2-2CBD-4534-B132-2EB4490350E7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B35DDD-5E08-4BB0-8863-4A6C688D367E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D06DC0-5A93-45FC-8B82-9395C8EE0062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C90DF-B32B-48FE-8EE5-2842DC9FC03E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8720854" y="2287002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BAE5DB-1E1D-46C1-BDAC-039724561E31}"/>
              </a:ext>
            </a:extLst>
          </p:cNvPr>
          <p:cNvGrpSpPr/>
          <p:nvPr/>
        </p:nvGrpSpPr>
        <p:grpSpPr>
          <a:xfrm>
            <a:off x="4564885" y="1852533"/>
            <a:ext cx="1531115" cy="320964"/>
            <a:chOff x="4564885" y="1465842"/>
            <a:chExt cx="1531115" cy="32096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0B7C962-DAD3-4D8B-B66F-18E63B6CEAA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C7DB1EB-5ADE-4408-BA9A-635F038FD5A4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C9F41B-42F7-4376-8E95-3F906245312C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거래처명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9E6153-B7A6-4F3E-A721-2C855401259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8CAFC550-1242-46D1-9D97-C1321F051444}"/>
              </a:ext>
            </a:extLst>
          </p:cNvPr>
          <p:cNvSpPr/>
          <p:nvPr/>
        </p:nvSpPr>
        <p:spPr>
          <a:xfrm>
            <a:off x="8608433" y="1961241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4F9E83-AC26-4F77-9271-D8D474C97016}"/>
              </a:ext>
            </a:extLst>
          </p:cNvPr>
          <p:cNvSpPr txBox="1"/>
          <p:nvPr/>
        </p:nvSpPr>
        <p:spPr>
          <a:xfrm>
            <a:off x="8720854" y="1888856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8D322F-E0F9-4E0D-8047-72442D2F6308}"/>
              </a:ext>
            </a:extLst>
          </p:cNvPr>
          <p:cNvSpPr/>
          <p:nvPr/>
        </p:nvSpPr>
        <p:spPr>
          <a:xfrm>
            <a:off x="8631167" y="1983975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BD712C-A6D8-4E01-9863-D14424B81865}"/>
              </a:ext>
            </a:extLst>
          </p:cNvPr>
          <p:cNvSpPr/>
          <p:nvPr/>
        </p:nvSpPr>
        <p:spPr>
          <a:xfrm>
            <a:off x="9188092" y="196252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468AC8-1F83-44C3-898D-6DFA0011356E}"/>
              </a:ext>
            </a:extLst>
          </p:cNvPr>
          <p:cNvSpPr txBox="1"/>
          <p:nvPr/>
        </p:nvSpPr>
        <p:spPr>
          <a:xfrm>
            <a:off x="9278652" y="1896698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D7615-764C-491E-AAB5-3DEB722AC3AF}"/>
              </a:ext>
            </a:extLst>
          </p:cNvPr>
          <p:cNvSpPr txBox="1"/>
          <p:nvPr/>
        </p:nvSpPr>
        <p:spPr>
          <a:xfrm>
            <a:off x="4413707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DEB42-83EA-45A6-B1B7-5641037ECFBF}"/>
              </a:ext>
            </a:extLst>
          </p:cNvPr>
          <p:cNvSpPr txBox="1"/>
          <p:nvPr/>
        </p:nvSpPr>
        <p:spPr>
          <a:xfrm>
            <a:off x="5007766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7A120A-36CD-44B5-9CFB-A5359F3FF652}"/>
              </a:ext>
            </a:extLst>
          </p:cNvPr>
          <p:cNvSpPr txBox="1"/>
          <p:nvPr/>
        </p:nvSpPr>
        <p:spPr>
          <a:xfrm>
            <a:off x="5702601" y="312407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A4C57-AEDD-4D43-B7FD-4682BD2F17DA}"/>
              </a:ext>
            </a:extLst>
          </p:cNvPr>
          <p:cNvSpPr txBox="1"/>
          <p:nvPr/>
        </p:nvSpPr>
        <p:spPr>
          <a:xfrm>
            <a:off x="6491976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E9A06-F8AD-4FBC-AE3A-95698F73C6C0}"/>
              </a:ext>
            </a:extLst>
          </p:cNvPr>
          <p:cNvSpPr txBox="1"/>
          <p:nvPr/>
        </p:nvSpPr>
        <p:spPr>
          <a:xfrm>
            <a:off x="7173263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EB44D6-E714-4409-B417-8A8270AAF3EC}"/>
              </a:ext>
            </a:extLst>
          </p:cNvPr>
          <p:cNvSpPr txBox="1"/>
          <p:nvPr/>
        </p:nvSpPr>
        <p:spPr>
          <a:xfrm>
            <a:off x="7850971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1F8F19-3860-48BE-B07A-1028F2CE3C3D}"/>
              </a:ext>
            </a:extLst>
          </p:cNvPr>
          <p:cNvSpPr txBox="1"/>
          <p:nvPr/>
        </p:nvSpPr>
        <p:spPr>
          <a:xfrm>
            <a:off x="8396599" y="3129255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157FA8-7CCE-41BB-B949-6F18E4678883}"/>
              </a:ext>
            </a:extLst>
          </p:cNvPr>
          <p:cNvSpPr txBox="1"/>
          <p:nvPr/>
        </p:nvSpPr>
        <p:spPr>
          <a:xfrm>
            <a:off x="8917131" y="3124077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40F765-293D-4BFF-9017-88CA1666A0B3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1B65ACA-84C8-4618-A85A-D3AA903EBA68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F5B8E2-A0B9-4D00-832D-47216CFAB2B0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CC5C27D-C469-4204-BD93-CE611818A7FD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DD172-705C-464C-8A0D-CC4D27F5D3CB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21933F-530A-4D99-BBED-DA48D605559A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F6131-BB08-4552-92A8-B3C5C1087020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773C45-71AA-48F7-9963-6D36F142931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ACE383-AD35-401D-85D1-7427CAF92350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7F93CC-9497-4C73-8DB7-3FC571A684F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7070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F1574E-53A8-4C87-9485-4B88F919143E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35E2E-609F-4E50-853B-109034EBB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6903-F146-4CE8-85F9-AAA417D21C20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42FE3-6BDC-43C7-BCF1-CF65C474A6C9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082EA-4F6F-4B4F-A9CC-884A78E8789A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66EC6-CF6D-42EE-963F-90471B43D18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B309E1-FC88-45B7-8054-B85D9A49A368}"/>
              </a:ext>
            </a:extLst>
          </p:cNvPr>
          <p:cNvSpPr/>
          <p:nvPr/>
        </p:nvSpPr>
        <p:spPr>
          <a:xfrm>
            <a:off x="4326132" y="3465785"/>
            <a:ext cx="5463820" cy="3470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17CECE-7BFA-440B-86DE-B8E4B3202FA3}"/>
              </a:ext>
            </a:extLst>
          </p:cNvPr>
          <p:cNvSpPr/>
          <p:nvPr/>
        </p:nvSpPr>
        <p:spPr>
          <a:xfrm>
            <a:off x="4326132" y="973806"/>
            <a:ext cx="5463820" cy="22640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C1CD5-4CD3-4E73-B87C-8F40A88D973B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C556AD6-E63D-487C-88FE-DB37C743F19B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B69C097-67B2-4458-B67F-66C6F900B16C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A276AFE-8BE0-49B2-913B-7226E3B6BB5E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909793-D91E-4B68-92DC-5FA615FAA70A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C78609-3555-4F71-B4EF-9F13E19F1936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8A35F8C-8CA8-4EB0-88E0-08E44745D78E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C5FF76-5365-4D3B-87FC-8BE9CD35CAFF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C376A3-19CA-4928-ABCE-A54B43436C89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현금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111E51B-429F-4723-BF27-5844DB980C3E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740169-4552-440A-9104-96C519CE5C08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B62DDB-22BD-4698-BF6F-4ED4602CB39A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7567867-EE67-44FF-BCEE-A121B9E16127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184028-E052-428D-8DB1-38DEA267160B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E17AB0-8CFA-4CA0-A4D4-C0C907A1D8D1}"/>
              </a:ext>
            </a:extLst>
          </p:cNvPr>
          <p:cNvSpPr/>
          <p:nvPr/>
        </p:nvSpPr>
        <p:spPr>
          <a:xfrm>
            <a:off x="8720854" y="267330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01A265-D6C9-4A6F-B607-9165C2A4E6D3}"/>
              </a:ext>
            </a:extLst>
          </p:cNvPr>
          <p:cNvGrpSpPr/>
          <p:nvPr/>
        </p:nvGrpSpPr>
        <p:grpSpPr>
          <a:xfrm>
            <a:off x="4564885" y="1852533"/>
            <a:ext cx="1531115" cy="320964"/>
            <a:chOff x="4564885" y="1465842"/>
            <a:chExt cx="1531115" cy="32096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AB855C4-6FC7-4B49-B2F7-5E8541844436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717672D-D397-4C54-BCCE-219770E4DEEA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6D398B-0C3B-4509-980D-46B9C868F8F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거래처명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0C05DF-36DA-43BC-8C81-11691837D715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9A6871-173D-45B7-905C-36E42393D1D6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7B3D01-178B-4878-B43F-A679AD35159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10861D-8303-459E-88AD-63A45D1C837A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한림대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B7D39A24-3541-4BF7-88BE-0119425719E5}"/>
              </a:ext>
            </a:extLst>
          </p:cNvPr>
          <p:cNvSpPr/>
          <p:nvPr/>
        </p:nvSpPr>
        <p:spPr>
          <a:xfrm>
            <a:off x="8608433" y="1961241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11500E-4B1A-466E-B5BD-7F346758730F}"/>
              </a:ext>
            </a:extLst>
          </p:cNvPr>
          <p:cNvSpPr txBox="1"/>
          <p:nvPr/>
        </p:nvSpPr>
        <p:spPr>
          <a:xfrm>
            <a:off x="8720854" y="1888856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80BA399-5CA9-40C7-92AD-C5FA2FA6A5B2}"/>
              </a:ext>
            </a:extLst>
          </p:cNvPr>
          <p:cNvSpPr/>
          <p:nvPr/>
        </p:nvSpPr>
        <p:spPr>
          <a:xfrm>
            <a:off x="8631167" y="1983975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1899C5-95C9-4A62-B761-9C99C511840F}"/>
              </a:ext>
            </a:extLst>
          </p:cNvPr>
          <p:cNvSpPr/>
          <p:nvPr/>
        </p:nvSpPr>
        <p:spPr>
          <a:xfrm>
            <a:off x="9188092" y="196252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9964DA-56FE-48A9-AD98-904DF0FFEBAE}"/>
              </a:ext>
            </a:extLst>
          </p:cNvPr>
          <p:cNvSpPr txBox="1"/>
          <p:nvPr/>
        </p:nvSpPr>
        <p:spPr>
          <a:xfrm>
            <a:off x="9278652" y="1896698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65CC96F-C2D1-4244-B977-8289868A3D02}"/>
              </a:ext>
            </a:extLst>
          </p:cNvPr>
          <p:cNvGrpSpPr/>
          <p:nvPr/>
        </p:nvGrpSpPr>
        <p:grpSpPr>
          <a:xfrm>
            <a:off x="4564885" y="2256552"/>
            <a:ext cx="1531115" cy="320964"/>
            <a:chOff x="4564885" y="1465842"/>
            <a:chExt cx="1531115" cy="3209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E4D734C-9A29-400D-A5B5-388F56AB1846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9B9E8E0-4E3B-492D-BB95-E4B9EB20813A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8B6A52-9D33-4A7A-9994-B3DE06924E46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날짜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8773B7-98DA-4387-824C-FCDC69E6718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AB69D780-E14B-483E-8033-0D0606DB1420}"/>
              </a:ext>
            </a:extLst>
          </p:cNvPr>
          <p:cNvSpPr/>
          <p:nvPr/>
        </p:nvSpPr>
        <p:spPr>
          <a:xfrm>
            <a:off x="8608433" y="236526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B4B8FE-8B8D-4458-B789-E01184372392}"/>
              </a:ext>
            </a:extLst>
          </p:cNvPr>
          <p:cNvSpPr txBox="1"/>
          <p:nvPr/>
        </p:nvSpPr>
        <p:spPr>
          <a:xfrm>
            <a:off x="8720854" y="229287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BB4913C-6B0E-4C68-8CB2-DF4368727EBE}"/>
              </a:ext>
            </a:extLst>
          </p:cNvPr>
          <p:cNvSpPr/>
          <p:nvPr/>
        </p:nvSpPr>
        <p:spPr>
          <a:xfrm>
            <a:off x="8631167" y="238799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D19C690-36B9-476B-B31C-797D0A9F7DB8}"/>
              </a:ext>
            </a:extLst>
          </p:cNvPr>
          <p:cNvSpPr/>
          <p:nvPr/>
        </p:nvSpPr>
        <p:spPr>
          <a:xfrm>
            <a:off x="9188092" y="236654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260D5-92BB-4E7D-8B28-C79AF8C076E9}"/>
              </a:ext>
            </a:extLst>
          </p:cNvPr>
          <p:cNvSpPr txBox="1"/>
          <p:nvPr/>
        </p:nvSpPr>
        <p:spPr>
          <a:xfrm>
            <a:off x="9278652" y="230071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0" name="그림 69" descr="개체이(가) 표시된 사진&#10;&#10;자동 생성된 설명">
            <a:extLst>
              <a:ext uri="{FF2B5EF4-FFF2-40B4-BE49-F238E27FC236}">
                <a16:creationId xmlns:a16="http://schemas.microsoft.com/office/drawing/2014/main" id="{1574B226-DC5C-4220-8EF6-BC1D14C2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91" y="2259448"/>
            <a:ext cx="298624" cy="29862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EF07A76-B49D-4C4A-A407-F9494B680F5B}"/>
              </a:ext>
            </a:extLst>
          </p:cNvPr>
          <p:cNvSpPr txBox="1"/>
          <p:nvPr/>
        </p:nvSpPr>
        <p:spPr>
          <a:xfrm>
            <a:off x="6365270" y="2292875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007F5559-8EA0-43A1-AAB0-D6B7BD43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51" y="2263703"/>
            <a:ext cx="298624" cy="29862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696D068-656F-435C-AA2A-80E5839341C5}"/>
              </a:ext>
            </a:extLst>
          </p:cNvPr>
          <p:cNvSpPr txBox="1"/>
          <p:nvPr/>
        </p:nvSpPr>
        <p:spPr>
          <a:xfrm>
            <a:off x="7604412" y="2292875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3CAE08-FC89-443C-9ED9-41084BE50962}"/>
              </a:ext>
            </a:extLst>
          </p:cNvPr>
          <p:cNvSpPr txBox="1"/>
          <p:nvPr/>
        </p:nvSpPr>
        <p:spPr>
          <a:xfrm>
            <a:off x="4413707" y="355818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66B5C9-A181-4C94-BEAA-9A84949C7CF6}"/>
              </a:ext>
            </a:extLst>
          </p:cNvPr>
          <p:cNvSpPr txBox="1"/>
          <p:nvPr/>
        </p:nvSpPr>
        <p:spPr>
          <a:xfrm>
            <a:off x="5007766" y="355818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110F0-6C85-40FF-8EB6-A9F1357CF5DB}"/>
              </a:ext>
            </a:extLst>
          </p:cNvPr>
          <p:cNvSpPr txBox="1"/>
          <p:nvPr/>
        </p:nvSpPr>
        <p:spPr>
          <a:xfrm>
            <a:off x="5702601" y="355818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325F0-7521-438E-A055-0A7AA41CF8AB}"/>
              </a:ext>
            </a:extLst>
          </p:cNvPr>
          <p:cNvSpPr txBox="1"/>
          <p:nvPr/>
        </p:nvSpPr>
        <p:spPr>
          <a:xfrm>
            <a:off x="6491976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1DF79-E5A9-4C09-85CD-C4A9C0858944}"/>
              </a:ext>
            </a:extLst>
          </p:cNvPr>
          <p:cNvSpPr txBox="1"/>
          <p:nvPr/>
        </p:nvSpPr>
        <p:spPr>
          <a:xfrm>
            <a:off x="7173263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F69C08-40AC-44D6-A290-B09D95A8C73B}"/>
              </a:ext>
            </a:extLst>
          </p:cNvPr>
          <p:cNvSpPr txBox="1"/>
          <p:nvPr/>
        </p:nvSpPr>
        <p:spPr>
          <a:xfrm>
            <a:off x="7850971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C5D0A4-19A6-4D80-AB97-4B57039F3770}"/>
              </a:ext>
            </a:extLst>
          </p:cNvPr>
          <p:cNvSpPr txBox="1"/>
          <p:nvPr/>
        </p:nvSpPr>
        <p:spPr>
          <a:xfrm>
            <a:off x="8396599" y="3561148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CA00B4-F195-43F2-AA8C-E9DEC01094A2}"/>
              </a:ext>
            </a:extLst>
          </p:cNvPr>
          <p:cNvSpPr txBox="1"/>
          <p:nvPr/>
        </p:nvSpPr>
        <p:spPr>
          <a:xfrm>
            <a:off x="8917131" y="3558187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FFEE6D-C44F-4535-B21B-A3E4D4164753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F480D72-1FEB-48A6-82F8-764DA211B2E0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0B967B-3C7F-484E-9015-E88C8C005A28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40431F3-94A9-4882-86BC-063A7CA5996C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F09F72E-335E-4D2C-A990-C681CF321635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AC9B-A069-482F-BE37-A0BEF1EF88CF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5F11B3-191E-4058-B532-80FE78BC4DDF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A3D760-114B-4CD3-AA12-C6A2D805E91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E82A76-2FB4-4E5F-9C0F-6B615064EE95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A0D7F5-2D3D-4707-B946-D4CC2EA9802E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519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6660" y="2802303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4597308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685725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6882714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726838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18646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58440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36FED5-C882-4927-99FF-17F25256DA40}"/>
              </a:ext>
            </a:extLst>
          </p:cNvPr>
          <p:cNvSpPr txBox="1"/>
          <p:nvPr/>
        </p:nvSpPr>
        <p:spPr>
          <a:xfrm>
            <a:off x="4358291" y="301284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75DC3-D1DC-47F5-8AC9-951789AAC0E4}"/>
              </a:ext>
            </a:extLst>
          </p:cNvPr>
          <p:cNvSpPr txBox="1"/>
          <p:nvPr/>
        </p:nvSpPr>
        <p:spPr>
          <a:xfrm>
            <a:off x="5405674" y="3012842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(12345)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74A847-EF2C-4CBC-AACC-D6E246775346}"/>
              </a:ext>
            </a:extLst>
          </p:cNvPr>
          <p:cNvSpPr txBox="1"/>
          <p:nvPr/>
        </p:nvSpPr>
        <p:spPr>
          <a:xfrm>
            <a:off x="6597276" y="3012842"/>
            <a:ext cx="1115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현금거래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(0101)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CCA35-74C0-4F40-8A12-60370ECE0326}"/>
              </a:ext>
            </a:extLst>
          </p:cNvPr>
          <p:cNvSpPr txBox="1"/>
          <p:nvPr/>
        </p:nvSpPr>
        <p:spPr>
          <a:xfrm>
            <a:off x="7614065" y="3012842"/>
            <a:ext cx="780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30,000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53DB76-DEF7-4B79-ACB6-B542643530BE}"/>
              </a:ext>
            </a:extLst>
          </p:cNvPr>
          <p:cNvSpPr txBox="1"/>
          <p:nvPr/>
        </p:nvSpPr>
        <p:spPr>
          <a:xfrm>
            <a:off x="8844370" y="3012842"/>
            <a:ext cx="92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32AE6D-4E7F-4429-8F62-0B93DEDAB546}"/>
              </a:ext>
            </a:extLst>
          </p:cNvPr>
          <p:cNvSpPr/>
          <p:nvPr/>
        </p:nvSpPr>
        <p:spPr>
          <a:xfrm>
            <a:off x="4659535" y="3294724"/>
            <a:ext cx="2525417" cy="2090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EAFDF7FB-3D75-4F1E-81F5-195B196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72" y="2989260"/>
            <a:ext cx="298624" cy="2986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35E000-2CBE-4387-A8DA-BA282F9D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50" y="3329763"/>
            <a:ext cx="2518202" cy="17688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EFB0389-0917-4A03-97BF-2E992CB18FED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B008A6-36F8-41B1-ACDB-1FD9F427CB1C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7FA9072-0827-4D3C-A6F1-BEFF70CD26CB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E581F59-A707-4076-AEBA-DD323FB66F44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861170-8DEA-4D8B-A7B4-DDCDAAD8FCE3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E1884E-5B26-4179-80CE-2318B6A26EE4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7C8A72-A3ED-4CC0-871E-4ADEF9EE3E98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4F0B2-3DF3-453C-9A20-14FB565FBC02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44766D-89A4-40D1-8937-0046BB4CE5D2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67025E-4B4F-40FC-87AE-D1AD872331C0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89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548</Words>
  <Application>Microsoft Office PowerPoint</Application>
  <PresentationFormat>와이드스크린</PresentationFormat>
  <Paragraphs>285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AppleSDGothicNeoR00</vt:lpstr>
      <vt:lpstr>맑은 고딕</vt:lpstr>
      <vt:lpstr>AppleSDGothicNeoB00</vt:lpstr>
      <vt:lpstr>AppleSDGothicNeoM00</vt:lpstr>
      <vt:lpstr>AppleSDGothicNeoL00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Roach Cacka</cp:lastModifiedBy>
  <cp:revision>4</cp:revision>
  <dcterms:created xsi:type="dcterms:W3CDTF">2019-09-25T03:05:26Z</dcterms:created>
  <dcterms:modified xsi:type="dcterms:W3CDTF">2019-10-01T01:40:13Z</dcterms:modified>
</cp:coreProperties>
</file>