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638B-FBED-45AB-8894-ABEF4E81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5282B-9E61-45A7-8252-14D10C28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51A37-8F9C-4281-9A70-F2C5C5B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9279A-5D03-4240-BF0E-35B759CB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A4663-9251-4708-BEE5-1D99F8BE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2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6F37-14EF-4B93-93F9-2776D283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69E40-A07B-4DBA-9FAF-E6DCF6D5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448C-E96C-4C88-A3F7-702BAA8E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C5D1B-7F73-4D30-A23D-6EBC682E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8E5D5-E900-41BB-86D0-4C244FF5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B9047-9EA7-4FAB-A52A-C8E63AE47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375AE-FD7B-4230-8148-4A56404F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7F8C5-4483-4E59-902B-C3FAC2DE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9CE01-82B4-45A0-B254-38938DEA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75866-14A5-4438-9B4F-A98BA6C4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959D-926B-4F10-8570-413A9D4A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874D5-F862-46FA-83E9-95FA1D26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2E1F5-A05A-4C7F-84A2-F5E260EA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3AE34-7D80-403E-83F4-43B4C31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6985-EF5E-47A0-A4C5-61A2F1C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08300-C172-405D-B584-AD633BD3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9C4F6-E5DB-4038-8E07-64F37316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5C28E-C297-4F65-8F13-3519065A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DDF9-2D50-4C7C-8FD2-08BF41ED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115A2-2866-4F98-B482-F6EEF778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1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B32D-AFBC-41FB-B8B9-C72A6B6D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BB22A-7FA2-41D8-8031-9F2D60D61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58B20-808F-468A-A958-F539DB92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B174C-1087-4ACB-AEF9-7EFCD2D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BD117-5D26-4C2E-AC8B-00B1FDAA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64DEB-0273-49CF-B4D4-7FF07F6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C8AEC-AD35-46B1-BACD-2B885A5C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E7A01-E6E2-4B88-B8E9-7032FAE8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67C5-094B-4415-B883-99A04A767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89F172-80E9-4C4C-98D2-F1A86183D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44D98-1AB4-4B3D-AA75-238A7AF9C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B57B3-8B00-4B09-81A6-97721109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677355-AF0F-471F-AD39-F2D1C030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A25FF8-C55B-4361-857A-F503BD7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88578-B6CD-4A54-A5A2-D5AB96B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89757-1AFD-407F-8CFB-81B2E824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B4DD28-292D-4239-AE8C-CA2A86F8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B4C25-5F31-41E7-8FA4-820E7F3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B7CBC-DCD9-4D74-A404-E85530B4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AAAD74-09F4-4E17-9A44-45280127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DBBD5-05F7-4AB2-B6EB-D4EAF334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6C27-9189-45BE-BCE8-5078BF7A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7C9E2-E8A7-4BD2-B743-53B9E2A6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15C28-660B-48EC-99BB-BBA5DB4C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BF169-ABC4-4B20-891E-D99318C2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4B48A-0C63-47B1-A24D-E655E9B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C9C53-8AD1-4138-9D76-C7DD501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EE96-2E48-41E5-BE26-9A2E122B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0FB2A-0B55-4493-AF2B-08D9070E3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799A8-D63E-45D6-8A6F-4EFE52DB6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BB48-6EFA-4156-BE2F-642D31F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3921B-0A1F-4D4A-AE6C-8E46F27C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262E2-7CBB-44EF-862B-05AB9BF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33E6E4-E5EC-4708-A101-468DCC3F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FE051-1593-4F41-BC53-3BE9E3AC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37D77-6209-45DD-A1BF-962179F5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5AF7-23DD-4250-9C79-00B56E3B0EA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C5D2-7FE5-4652-BDC8-CD3FB9248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20191-4E98-444E-A9AE-AC0E7C38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95CB-6CDF-482F-A032-A7698A59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plus.com/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ckaRoach/TeamSp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3CB-DAE4-411C-943C-F1DD78B4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7446B-8604-42A9-90F6-D25C5D41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버전 수정사항</a:t>
            </a:r>
            <a:endParaRPr lang="en-US" altLang="ko-KR" dirty="0"/>
          </a:p>
          <a:p>
            <a:r>
              <a:rPr lang="ko-KR" altLang="en-US" dirty="0"/>
              <a:t>자바설정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 err="1"/>
              <a:t>WorkSpace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49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552EC-3F6C-43B8-81E0-3A8A1AF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D3A3-1CC4-441D-9CA0-6EB8358B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endParaRPr lang="en-US" altLang="ko-KR" sz="2400" dirty="0">
              <a:highlight>
                <a:srgbClr val="00FFFF"/>
              </a:highlight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D2246-0EC6-492B-B127-7792BB99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46" y="1602581"/>
            <a:ext cx="8667750" cy="506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26ABFB-A245-4C25-B61F-FB3F931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29" y="772319"/>
            <a:ext cx="7477125" cy="6572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C869CAD-E7CA-4551-9C24-1C5282E66C45}"/>
              </a:ext>
            </a:extLst>
          </p:cNvPr>
          <p:cNvSpPr txBox="1">
            <a:spLocks/>
          </p:cNvSpPr>
          <p:nvPr/>
        </p:nvSpPr>
        <p:spPr>
          <a:xfrm>
            <a:off x="175104" y="2141537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JRE System… </a:t>
            </a:r>
            <a:r>
              <a:rPr lang="ko-KR" altLang="en-US" sz="2400" dirty="0"/>
              <a:t>누르고 </a:t>
            </a:r>
            <a:endParaRPr lang="en-US" altLang="ko-KR" sz="2400" dirty="0"/>
          </a:p>
          <a:p>
            <a:r>
              <a:rPr lang="ko-KR" altLang="en-US" sz="2400" dirty="0"/>
              <a:t>왼쪽아래 </a:t>
            </a:r>
            <a:r>
              <a:rPr lang="en-US" altLang="ko-KR" sz="2400" dirty="0"/>
              <a:t>Edit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21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18FA-83A8-4C7F-ABE1-EEC1E9E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59CD8-F592-490C-BC3E-01EE89FD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CB723-F3B4-4CDD-A5B7-2C95999C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3" y="144245"/>
            <a:ext cx="5162550" cy="431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3D6479-F0DB-4FDD-937F-5B42DD892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27" y="1122580"/>
            <a:ext cx="7219950" cy="559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7B880E-2B0F-4AB8-A5C4-A63CCED87DAF}"/>
              </a:ext>
            </a:extLst>
          </p:cNvPr>
          <p:cNvSpPr/>
          <p:nvPr/>
        </p:nvSpPr>
        <p:spPr>
          <a:xfrm>
            <a:off x="4943475" y="1890257"/>
            <a:ext cx="1443038" cy="2029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3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7FA0-0938-42A6-87E2-8895CC08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WorkSpace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6D9DEA-51B2-4320-872D-D60B367F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B8ABB-6D75-4A81-AE2D-B876FAB9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TablePlus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B7FE7-41DB-4536-9527-71EB2448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75"/>
            <a:ext cx="11553825" cy="522922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000A-7C5E-4B14-BC52-FD47BD17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42" y="1140596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https://tableplus.com/windows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B8ABB-6D75-4A81-AE2D-B876FAB9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TablePlus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77AA91-C85A-4E2F-B696-31C9D435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25563"/>
            <a:ext cx="4835763" cy="4351338"/>
          </a:xfrm>
        </p:spPr>
        <p:txBody>
          <a:bodyPr/>
          <a:lstStyle/>
          <a:p>
            <a:r>
              <a:rPr lang="en-US" altLang="ko-KR" dirty="0"/>
              <a:t>Create a new Connection</a:t>
            </a:r>
          </a:p>
          <a:p>
            <a:pPr marL="0" indent="0">
              <a:buNone/>
            </a:pPr>
            <a:r>
              <a:rPr lang="en-US" altLang="ko-KR" dirty="0"/>
              <a:t>-&gt;PostgreSQL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1E07EC-88AD-4E5A-99CA-B7D2F583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49338"/>
            <a:ext cx="5581650" cy="3743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74F469-DB2F-4743-A235-9286BFC270E4}"/>
              </a:ext>
            </a:extLst>
          </p:cNvPr>
          <p:cNvSpPr/>
          <p:nvPr/>
        </p:nvSpPr>
        <p:spPr>
          <a:xfrm>
            <a:off x="2775103" y="4486275"/>
            <a:ext cx="2128837" cy="306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75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B8ABB-6D75-4A81-AE2D-B876FAB9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TablePlus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77AA91-C85A-4E2F-B696-31C9D435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25563"/>
            <a:ext cx="4835763" cy="4351338"/>
          </a:xfrm>
        </p:spPr>
        <p:txBody>
          <a:bodyPr/>
          <a:lstStyle/>
          <a:p>
            <a:r>
              <a:rPr lang="en-US" altLang="ko-KR" dirty="0"/>
              <a:t>Name : </a:t>
            </a:r>
            <a:r>
              <a:rPr lang="ko-KR" altLang="en-US" dirty="0"/>
              <a:t>아무거나</a:t>
            </a:r>
            <a:endParaRPr lang="en-US" altLang="ko-KR" dirty="0"/>
          </a:p>
          <a:p>
            <a:r>
              <a:rPr lang="en-US" altLang="ko-KR" dirty="0"/>
              <a:t>Tag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</a:p>
          <a:p>
            <a:r>
              <a:rPr lang="en-US" altLang="ko-KR" dirty="0"/>
              <a:t>Host : 210.115.230.213</a:t>
            </a:r>
          </a:p>
          <a:p>
            <a:r>
              <a:rPr lang="en-US" altLang="ko-KR" dirty="0"/>
              <a:t>Port : 5432</a:t>
            </a:r>
          </a:p>
          <a:p>
            <a:r>
              <a:rPr lang="en-US" altLang="ko-KR" dirty="0"/>
              <a:t>Users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</a:p>
          <a:p>
            <a:r>
              <a:rPr lang="en-US" altLang="ko-KR" dirty="0"/>
              <a:t>Password : </a:t>
            </a:r>
            <a:r>
              <a:rPr lang="en-US" altLang="ko-KR" dirty="0" err="1"/>
              <a:t>teamspring</a:t>
            </a:r>
            <a:endParaRPr lang="en-US" altLang="ko-KR" dirty="0"/>
          </a:p>
          <a:p>
            <a:r>
              <a:rPr lang="en-US" altLang="ko-KR" dirty="0"/>
              <a:t>Database : Test (</a:t>
            </a:r>
            <a:r>
              <a:rPr lang="ko-KR" altLang="en-US" dirty="0"/>
              <a:t>대문자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Connect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FE9178-5BD4-463E-BF91-1774F9B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1" y="1203737"/>
            <a:ext cx="38671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B8ABB-6D75-4A81-AE2D-B876FAB9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TablePlus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77AA91-C85A-4E2F-B696-31C9D435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349" y="1761356"/>
            <a:ext cx="3258301" cy="4704757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ko-KR" altLang="en-US" dirty="0"/>
              <a:t>쿼리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155317-1C43-4670-BED3-F5E0795E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5" y="1005670"/>
            <a:ext cx="8439150" cy="5648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E6E323-0AE2-40FD-BFE0-38B65C7CE80B}"/>
              </a:ext>
            </a:extLst>
          </p:cNvPr>
          <p:cNvSpPr/>
          <p:nvPr/>
        </p:nvSpPr>
        <p:spPr>
          <a:xfrm>
            <a:off x="1045246" y="1573599"/>
            <a:ext cx="398543" cy="375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095E-F0AF-4279-9ECA-E6CF86B73485}"/>
              </a:ext>
            </a:extLst>
          </p:cNvPr>
          <p:cNvSpPr/>
          <p:nvPr/>
        </p:nvSpPr>
        <p:spPr>
          <a:xfrm>
            <a:off x="1710993" y="1573599"/>
            <a:ext cx="398543" cy="37551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F010-3182-4E67-AE98-224B1D0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수정사항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51975-AB49-40E5-A064-FF1678E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JRE1.6</a:t>
            </a:r>
            <a:r>
              <a:rPr lang="ko-KR" altLang="en-US" dirty="0"/>
              <a:t>버전 설치</a:t>
            </a:r>
            <a:endParaRPr lang="en-US" altLang="ko-KR" dirty="0"/>
          </a:p>
          <a:p>
            <a:r>
              <a:rPr lang="en-US" altLang="ko-KR" dirty="0"/>
              <a:t>Tomcat 7</a:t>
            </a:r>
            <a:r>
              <a:rPr lang="ko-KR" altLang="en-US" dirty="0"/>
              <a:t>버전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Jackson 1.9.13 </a:t>
            </a:r>
            <a:r>
              <a:rPr lang="ko-KR" altLang="en-US" dirty="0"/>
              <a:t>추가 </a:t>
            </a:r>
            <a:r>
              <a:rPr lang="en-US" altLang="ko-KR" dirty="0"/>
              <a:t>(Ajax Mapper)</a:t>
            </a:r>
          </a:p>
          <a:p>
            <a:r>
              <a:rPr lang="en-US" altLang="ko-KR" dirty="0" err="1"/>
              <a:t>Taglib</a:t>
            </a:r>
            <a:r>
              <a:rPr lang="en-US" altLang="ko-KR" dirty="0"/>
              <a:t> 1.1.2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 1.3.2 </a:t>
            </a:r>
            <a:r>
              <a:rPr lang="ko-KR" altLang="en-US" dirty="0"/>
              <a:t>버전으로 다운그레이드 </a:t>
            </a:r>
            <a:r>
              <a:rPr lang="en-US" altLang="ko-KR" dirty="0"/>
              <a:t>(JRE1.6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78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7ABA-A5DC-43DF-AA20-A25B888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STS </a:t>
            </a:r>
            <a:r>
              <a:rPr lang="ko-KR" altLang="en-US" dirty="0"/>
              <a:t>설정 </a:t>
            </a:r>
            <a:r>
              <a:rPr lang="en-US" altLang="ko-KR" dirty="0"/>
              <a:t>(Shift-JIS)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7DDB7-4E38-4D50-A73D-96E35995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Window-&gt;Preferences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General-&gt;</a:t>
            </a:r>
            <a:r>
              <a:rPr lang="en-US" altLang="ko-KR" dirty="0" err="1"/>
              <a:t>WorkSpace</a:t>
            </a:r>
            <a:r>
              <a:rPr lang="en-US" altLang="ko-KR" dirty="0"/>
              <a:t> – Text file Encoding : Shift-JIS(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Web-&gt;CSS Files : Encoding : Shift-JIS(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Web-&gt;HTML Files : Encoding : Shift-JIS(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Web-&gt;JSP Files : Encoding : Shift-JIS(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XML-&gt;XML Files : Encoding : Shift-JIS(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6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A9D1-7488-457B-A76E-6BFF7164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STS </a:t>
            </a:r>
            <a:r>
              <a:rPr lang="ko-KR" altLang="en-US" dirty="0"/>
              <a:t>설정 </a:t>
            </a:r>
            <a:r>
              <a:rPr lang="en-US" altLang="ko-KR" dirty="0"/>
              <a:t>(Java 1.6)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5FFB9-22C9-451F-AA0D-8804556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Java-&gt;Compiler – Complier compliance level : 1.6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72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552EC-3F6C-43B8-81E0-3A8A1AF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D3A3-1CC4-441D-9CA0-6EB8358B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altLang="ko-KR" sz="2400" dirty="0"/>
              <a:t>Import projects…-&gt;Git-&gt;Project from Git-&gt;Clone URI</a:t>
            </a:r>
          </a:p>
          <a:p>
            <a:r>
              <a:rPr lang="en-US" altLang="ko-KR" sz="2400" dirty="0">
                <a:hlinkClick r:id="rId2"/>
              </a:rPr>
              <a:t>https://github.com/CackaRoach/TeamSpring/</a:t>
            </a:r>
            <a:endParaRPr lang="en-US" altLang="ko-KR" sz="2400" dirty="0"/>
          </a:p>
          <a:p>
            <a:r>
              <a:rPr lang="en-US" altLang="ko-KR" sz="2400" dirty="0"/>
              <a:t>Git id, password 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r>
              <a:rPr lang="ko-KR" altLang="en-US" sz="2400" dirty="0"/>
              <a:t>저장공간 </a:t>
            </a:r>
            <a:r>
              <a:rPr lang="ko-KR" altLang="en-US" sz="2400" dirty="0" err="1"/>
              <a:t>설정후</a:t>
            </a:r>
            <a:r>
              <a:rPr lang="ko-KR" altLang="en-US" sz="2400" dirty="0"/>
              <a:t> </a:t>
            </a:r>
            <a:r>
              <a:rPr lang="en-US" altLang="ko-KR" sz="2400" dirty="0"/>
              <a:t>import</a:t>
            </a:r>
            <a:r>
              <a:rPr lang="ko-KR" altLang="en-US" sz="2400" dirty="0"/>
              <a:t>할 프로젝트 선택</a:t>
            </a:r>
            <a:endParaRPr lang="en-US" altLang="ko-KR" sz="2400" dirty="0"/>
          </a:p>
          <a:p>
            <a:endParaRPr lang="en-US" altLang="ko-KR" sz="2400" dirty="0">
              <a:highlight>
                <a:srgbClr val="00FFFF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15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215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설계</vt:lpstr>
      <vt:lpstr> TablePlus</vt:lpstr>
      <vt:lpstr> TablePlus 연결</vt:lpstr>
      <vt:lpstr> TablePlus 연결</vt:lpstr>
      <vt:lpstr> TablePlus 연결</vt:lpstr>
      <vt:lpstr>버전 수정사항</vt:lpstr>
      <vt:lpstr>STS 설정 (Shift-JIS)</vt:lpstr>
      <vt:lpstr>STS 설정 (Java 1.6)</vt:lpstr>
      <vt:lpstr>Git 설정</vt:lpstr>
      <vt:lpstr>Git 설정</vt:lpstr>
      <vt:lpstr>PowerPoint 프레젠테이션</vt:lpstr>
      <vt:lpstr>WorkSpace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연결 및 수정사항</dc:title>
  <dc:creator>김 민재</dc:creator>
  <cp:lastModifiedBy>김 민재</cp:lastModifiedBy>
  <cp:revision>14</cp:revision>
  <dcterms:created xsi:type="dcterms:W3CDTF">2019-10-09T15:53:35Z</dcterms:created>
  <dcterms:modified xsi:type="dcterms:W3CDTF">2019-10-09T17:23:52Z</dcterms:modified>
</cp:coreProperties>
</file>