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  <p:sldId id="271" r:id="rId15"/>
    <p:sldId id="269" r:id="rId16"/>
    <p:sldId id="274" r:id="rId17"/>
    <p:sldId id="272" r:id="rId18"/>
    <p:sldId id="275" r:id="rId19"/>
  </p:sldIdLst>
  <p:sldSz cx="12192000" cy="6858000"/>
  <p:notesSz cx="6858000" cy="9144000"/>
  <p:embeddedFontLst>
    <p:embeddedFont>
      <p:font typeface="AppleSDGothicNeoB00" panose="020B0600000101010101" charset="-127"/>
      <p:regular r:id="rId20"/>
    </p:embeddedFont>
    <p:embeddedFont>
      <p:font typeface="AppleSDGothicNeoL00" panose="020B0600000101010101" charset="-127"/>
      <p:regular r:id="rId21"/>
    </p:embeddedFont>
    <p:embeddedFont>
      <p:font typeface="AppleSDGothicNeoM00" panose="020B0600000101010101" charset="-127"/>
      <p:regular r:id="rId22"/>
    </p:embeddedFont>
    <p:embeddedFont>
      <p:font typeface="AppleSDGothicNeoR00" panose="020B0600000101010101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1CB"/>
    <a:srgbClr val="BFBFBF"/>
    <a:srgbClr val="56B80C"/>
    <a:srgbClr val="7BF123"/>
    <a:srgbClr val="F8B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28B7C-362F-4D57-8C21-B81BA1C6C0BE}" v="280" dt="2019-10-01T01:40:06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ach Cacka" userId="89a14b3d50aacca0" providerId="LiveId" clId="{22228B7C-362F-4D57-8C21-B81BA1C6C0BE}"/>
    <pc:docChg chg="undo custSel addSld delSld modSld sldOrd">
      <pc:chgData name="Roach Cacka" userId="89a14b3d50aacca0" providerId="LiveId" clId="{22228B7C-362F-4D57-8C21-B81BA1C6C0BE}" dt="2019-10-01T01:40:09.730" v="2492" actId="113"/>
      <pc:docMkLst>
        <pc:docMk/>
      </pc:docMkLst>
      <pc:sldChg chg="addSp delSp modSp">
        <pc:chgData name="Roach Cacka" userId="89a14b3d50aacca0" providerId="LiveId" clId="{22228B7C-362F-4D57-8C21-B81BA1C6C0BE}" dt="2019-09-30T23:51:36.716" v="2246" actId="1036"/>
        <pc:sldMkLst>
          <pc:docMk/>
          <pc:sldMk cId="3444516681" sldId="257"/>
        </pc:sldMkLst>
        <pc:spChg chg="mod">
          <ac:chgData name="Roach Cacka" userId="89a14b3d50aacca0" providerId="LiveId" clId="{22228B7C-362F-4D57-8C21-B81BA1C6C0BE}" dt="2019-09-30T23:50:00.815" v="2051"/>
          <ac:spMkLst>
            <pc:docMk/>
            <pc:sldMk cId="3444516681" sldId="257"/>
            <ac:spMk id="12" creationId="{88550322-FEEF-4F4A-B5E2-8A8FB8CB01C1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3" creationId="{BD19D5ED-244A-46CC-BB71-FF3ECF2BAC09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4" creationId="{5B89EDBD-9158-4B06-8C97-3EB326681940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5" creationId="{4EEB7272-340C-409D-A7FC-791CEFD2E5EF}"/>
          </ac:spMkLst>
        </pc:spChg>
        <pc:spChg chg="mod">
          <ac:chgData name="Roach Cacka" userId="89a14b3d50aacca0" providerId="LiveId" clId="{22228B7C-362F-4D57-8C21-B81BA1C6C0BE}" dt="2019-09-30T23:50:11.997" v="2052" actId="1076"/>
          <ac:spMkLst>
            <pc:docMk/>
            <pc:sldMk cId="3444516681" sldId="257"/>
            <ac:spMk id="17" creationId="{94518865-3434-4ABE-ADB2-F3995617DE9B}"/>
          </ac:spMkLst>
        </pc:spChg>
        <pc:spChg chg="mod">
          <ac:chgData name="Roach Cacka" userId="89a14b3d50aacca0" providerId="LiveId" clId="{22228B7C-362F-4D57-8C21-B81BA1C6C0BE}" dt="2019-09-30T23:50:55.966" v="2145" actId="1076"/>
          <ac:spMkLst>
            <pc:docMk/>
            <pc:sldMk cId="3444516681" sldId="257"/>
            <ac:spMk id="18" creationId="{E4346158-BC6A-4770-B21B-ABBDB627CAE2}"/>
          </ac:spMkLst>
        </pc:spChg>
        <pc:spChg chg="mod">
          <ac:chgData name="Roach Cacka" userId="89a14b3d50aacca0" providerId="LiveId" clId="{22228B7C-362F-4D57-8C21-B81BA1C6C0BE}" dt="2019-09-30T23:51:21.799" v="2241"/>
          <ac:spMkLst>
            <pc:docMk/>
            <pc:sldMk cId="3444516681" sldId="257"/>
            <ac:spMk id="19" creationId="{0E10A40C-AAC2-4C62-AA62-B07A88520CCA}"/>
          </ac:spMkLst>
        </pc:spChg>
        <pc:spChg chg="mod">
          <ac:chgData name="Roach Cacka" userId="89a14b3d50aacca0" providerId="LiveId" clId="{22228B7C-362F-4D57-8C21-B81BA1C6C0BE}" dt="2019-09-30T23:51:36.716" v="2246" actId="1036"/>
          <ac:spMkLst>
            <pc:docMk/>
            <pc:sldMk cId="3444516681" sldId="257"/>
            <ac:spMk id="20" creationId="{A6AF4A2C-B818-43DB-B9AC-28B794D72AE3}"/>
          </ac:spMkLst>
        </pc:spChg>
        <pc:spChg chg="mod">
          <ac:chgData name="Roach Cacka" userId="89a14b3d50aacca0" providerId="LiveId" clId="{22228B7C-362F-4D57-8C21-B81BA1C6C0BE}" dt="2019-09-30T23:50:18.886" v="2053" actId="1076"/>
          <ac:spMkLst>
            <pc:docMk/>
            <pc:sldMk cId="3444516681" sldId="257"/>
            <ac:spMk id="22" creationId="{2D58CF38-C5C3-40AE-BA34-13D0A0FCBA2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3" creationId="{A8CBB618-5712-4105-A61B-1377E84645D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4" creationId="{9AA58F3F-D43A-4419-BE17-3493D8796377}"/>
          </ac:spMkLst>
        </pc:spChg>
        <pc:spChg chg="add mod">
          <ac:chgData name="Roach Cacka" userId="89a14b3d50aacca0" providerId="LiveId" clId="{22228B7C-362F-4D57-8C21-B81BA1C6C0BE}" dt="2019-09-30T23:50:35.659" v="2069" actId="1035"/>
          <ac:spMkLst>
            <pc:docMk/>
            <pc:sldMk cId="3444516681" sldId="257"/>
            <ac:spMk id="25" creationId="{E5156FEE-D447-4B95-BA38-FC77154EAD36}"/>
          </ac:spMkLst>
        </pc:spChg>
        <pc:cxnChg chg="mod">
          <ac:chgData name="Roach Cacka" userId="89a14b3d50aacca0" providerId="LiveId" clId="{22228B7C-362F-4D57-8C21-B81BA1C6C0BE}" dt="2019-09-30T23:50:23.985" v="2054" actId="1076"/>
          <ac:cxnSpMkLst>
            <pc:docMk/>
            <pc:sldMk cId="3444516681" sldId="257"/>
            <ac:cxnSpMk id="16" creationId="{C873D08E-9983-4D98-B17F-69C041BCA881}"/>
          </ac:cxnSpMkLst>
        </pc:cxnChg>
        <pc:cxnChg chg="del">
          <ac:chgData name="Roach Cacka" userId="89a14b3d50aacca0" providerId="LiveId" clId="{22228B7C-362F-4D57-8C21-B81BA1C6C0BE}" dt="2019-09-30T23:51:28.426" v="2243" actId="478"/>
          <ac:cxnSpMkLst>
            <pc:docMk/>
            <pc:sldMk cId="3444516681" sldId="257"/>
            <ac:cxnSpMk id="21" creationId="{9A1C2CC3-F2B5-4609-AFA9-8A57E7222A25}"/>
          </ac:cxnSpMkLst>
        </pc:cxnChg>
      </pc:sldChg>
      <pc:sldChg chg="addSp delSp modSp">
        <pc:chgData name="Roach Cacka" userId="89a14b3d50aacca0" providerId="LiveId" clId="{22228B7C-362F-4D57-8C21-B81BA1C6C0BE}" dt="2019-09-25T06:21:18.022" v="562"/>
        <pc:sldMkLst>
          <pc:docMk/>
          <pc:sldMk cId="3031501596" sldId="259"/>
        </pc:sldMkLst>
        <pc:spChg chg="mod">
          <ac:chgData name="Roach Cacka" userId="89a14b3d50aacca0" providerId="LiveId" clId="{22228B7C-362F-4D57-8C21-B81BA1C6C0BE}" dt="2019-09-25T05:35:33.811" v="352"/>
          <ac:spMkLst>
            <pc:docMk/>
            <pc:sldMk cId="3031501596" sldId="259"/>
            <ac:spMk id="24" creationId="{1CFFEA18-C1F0-46E6-A1F8-E9B31FA543B3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3" creationId="{79208F88-F6C9-40D7-A5B9-EBF89F7E8C0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4" creationId="{483B8BB4-1347-40E8-A678-C7315425091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5" creationId="{9AB720D7-E8D6-4288-ADC4-6FEEB6E4D82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6" creationId="{C49F776F-8917-41EA-899A-E41C37EAE53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7" creationId="{97A9B208-6B2D-46CF-A668-3A12DD6F0D51}"/>
          </ac:spMkLst>
        </pc:spChg>
        <pc:spChg chg="add mod">
          <ac:chgData name="Roach Cacka" userId="89a14b3d50aacca0" providerId="LiveId" clId="{22228B7C-362F-4D57-8C21-B81BA1C6C0BE}" dt="2019-09-25T05:37:17.014" v="436" actId="1076"/>
          <ac:spMkLst>
            <pc:docMk/>
            <pc:sldMk cId="3031501596" sldId="259"/>
            <ac:spMk id="38" creationId="{DA285990-ED3C-41A3-A290-6CAEAD2EDCDE}"/>
          </ac:spMkLst>
        </pc:spChg>
        <pc:grpChg chg="mod">
          <ac:chgData name="Roach Cacka" userId="89a14b3d50aacca0" providerId="LiveId" clId="{22228B7C-362F-4D57-8C21-B81BA1C6C0BE}" dt="2019-09-25T03:49:05.329" v="238" actId="1076"/>
          <ac:grpSpMkLst>
            <pc:docMk/>
            <pc:sldMk cId="3031501596" sldId="259"/>
            <ac:grpSpMk id="19" creationId="{60CE71E9-E923-4744-9DBB-C7FDF3036BFA}"/>
          </ac:grpSpMkLst>
        </pc:grpChg>
        <pc:grpChg chg="del mod">
          <ac:chgData name="Roach Cacka" userId="89a14b3d50aacca0" providerId="LiveId" clId="{22228B7C-362F-4D57-8C21-B81BA1C6C0BE}" dt="2019-09-25T06:21:18.022" v="562"/>
          <ac:grpSpMkLst>
            <pc:docMk/>
            <pc:sldMk cId="3031501596" sldId="259"/>
            <ac:grpSpMk id="29" creationId="{B0507C05-5D71-47C2-B11B-6D5BE5F87C3E}"/>
          </ac:grpSpMkLst>
        </pc:grpChg>
      </pc:sldChg>
      <pc:sldChg chg="addSp delSp modSp add setBg">
        <pc:chgData name="Roach Cacka" userId="89a14b3d50aacca0" providerId="LiveId" clId="{22228B7C-362F-4D57-8C21-B81BA1C6C0BE}" dt="2019-09-25T05:43:02.405" v="464" actId="14100"/>
        <pc:sldMkLst>
          <pc:docMk/>
          <pc:sldMk cId="1167192767" sldId="260"/>
        </pc:sldMkLst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2" creationId="{74F91F96-69DA-419A-A4A4-91AB2F4D0133}"/>
          </ac:spMkLst>
        </pc:spChg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3" creationId="{987EA7AF-7A7D-4527-B3E4-983A50A66690}"/>
          </ac:spMkLst>
        </pc:spChg>
        <pc:spChg chg="add mod">
          <ac:chgData name="Roach Cacka" userId="89a14b3d50aacca0" providerId="LiveId" clId="{22228B7C-362F-4D57-8C21-B81BA1C6C0BE}" dt="2019-09-25T05:40:39.170" v="439" actId="1076"/>
          <ac:spMkLst>
            <pc:docMk/>
            <pc:sldMk cId="1167192767" sldId="260"/>
            <ac:spMk id="4" creationId="{75336A59-D914-4E8E-A124-56E7DB33497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9" creationId="{CB0E2E6E-4B1B-4C1A-A479-BFBA2DBA3844}"/>
          </ac:spMkLst>
        </pc:spChg>
        <pc:spChg chg="add del mod">
          <ac:chgData name="Roach Cacka" userId="89a14b3d50aacca0" providerId="LiveId" clId="{22228B7C-362F-4D57-8C21-B81BA1C6C0BE}" dt="2019-09-25T05:33:55.753" v="253" actId="478"/>
          <ac:spMkLst>
            <pc:docMk/>
            <pc:sldMk cId="1167192767" sldId="260"/>
            <ac:spMk id="10" creationId="{0DBBF9EF-AEF5-4EAF-908F-9FB4296DC1E4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26" creationId="{4DA1553E-6A5D-4E96-ACA3-239278995A74}"/>
          </ac:spMkLst>
        </pc:spChg>
        <pc:spChg chg="mod">
          <ac:chgData name="Roach Cacka" userId="89a14b3d50aacca0" providerId="LiveId" clId="{22228B7C-362F-4D57-8C21-B81BA1C6C0BE}" dt="2019-09-25T05:36:27.987" v="389"/>
          <ac:spMkLst>
            <pc:docMk/>
            <pc:sldMk cId="1167192767" sldId="260"/>
            <ac:spMk id="29" creationId="{C9F237D8-CDFD-4982-9AEA-10C3C68DC2FB}"/>
          </ac:spMkLst>
        </pc:spChg>
        <pc:spChg chg="mod">
          <ac:chgData name="Roach Cacka" userId="89a14b3d50aacca0" providerId="LiveId" clId="{22228B7C-362F-4D57-8C21-B81BA1C6C0BE}" dt="2019-09-25T05:34:36.410" v="289" actId="6549"/>
          <ac:spMkLst>
            <pc:docMk/>
            <pc:sldMk cId="1167192767" sldId="260"/>
            <ac:spMk id="30" creationId="{86D9A8B3-D92B-48B4-844A-2F5A2187C990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1" creationId="{9C9BC2E0-D6C3-461B-BAC5-C1384CAF62A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2" creationId="{EDC9A71F-F502-460C-BAE3-1049329E391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3" creationId="{D7EFD3FA-BC6B-456B-B4E5-029960AE88F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4" creationId="{984B03ED-FB6A-49F6-863C-0527092FCC0A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5" creationId="{F95613C8-371C-4123-A763-BF9B5A5123B4}"/>
          </ac:spMkLst>
        </pc:spChg>
        <pc:spChg chg="add mod">
          <ac:chgData name="Roach Cacka" userId="89a14b3d50aacca0" providerId="LiveId" clId="{22228B7C-362F-4D57-8C21-B81BA1C6C0BE}" dt="2019-09-25T05:43:02.405" v="464" actId="14100"/>
          <ac:spMkLst>
            <pc:docMk/>
            <pc:sldMk cId="1167192767" sldId="260"/>
            <ac:spMk id="36" creationId="{4788020E-66D7-43A5-B2B6-D92C9CF9B94C}"/>
          </ac:spMkLst>
        </pc:spChg>
        <pc:spChg chg="add del mod">
          <ac:chgData name="Roach Cacka" userId="89a14b3d50aacca0" providerId="LiveId" clId="{22228B7C-362F-4D57-8C21-B81BA1C6C0BE}" dt="2019-09-25T05:34:47.579" v="291" actId="478"/>
          <ac:spMkLst>
            <pc:docMk/>
            <pc:sldMk cId="1167192767" sldId="260"/>
            <ac:spMk id="37" creationId="{19CD9EA1-57D4-48EF-88FA-7E24113CCC31}"/>
          </ac:spMkLst>
        </pc:spChg>
        <pc:spChg chg="mod">
          <ac:chgData name="Roach Cacka" userId="89a14b3d50aacca0" providerId="LiveId" clId="{22228B7C-362F-4D57-8C21-B81BA1C6C0BE}" dt="2019-09-25T05:36:34.439" v="403"/>
          <ac:spMkLst>
            <pc:docMk/>
            <pc:sldMk cId="1167192767" sldId="260"/>
            <ac:spMk id="40" creationId="{C31D010F-18A4-45FA-85B5-E2C8D9A2527D}"/>
          </ac:spMkLst>
        </pc:spChg>
        <pc:spChg chg="add del mod">
          <ac:chgData name="Roach Cacka" userId="89a14b3d50aacca0" providerId="LiveId" clId="{22228B7C-362F-4D57-8C21-B81BA1C6C0BE}" dt="2019-09-25T05:35:07.211" v="322" actId="478"/>
          <ac:spMkLst>
            <pc:docMk/>
            <pc:sldMk cId="1167192767" sldId="260"/>
            <ac:spMk id="42" creationId="{39040362-7C1B-4EEA-B55D-B6FD6DB0888E}"/>
          </ac:spMkLst>
        </pc:spChg>
        <pc:spChg chg="mod">
          <ac:chgData name="Roach Cacka" userId="89a14b3d50aacca0" providerId="LiveId" clId="{22228B7C-362F-4D57-8C21-B81BA1C6C0BE}" dt="2019-09-25T05:36:39.191" v="413"/>
          <ac:spMkLst>
            <pc:docMk/>
            <pc:sldMk cId="1167192767" sldId="260"/>
            <ac:spMk id="45" creationId="{6F0F622F-3518-489E-A05F-56CD247AF23D}"/>
          </ac:spMkLst>
        </pc:spChg>
        <pc:spChg chg="mod">
          <ac:chgData name="Roach Cacka" userId="89a14b3d50aacca0" providerId="LiveId" clId="{22228B7C-362F-4D57-8C21-B81BA1C6C0BE}" dt="2019-09-25T05:35:51.173" v="375"/>
          <ac:spMkLst>
            <pc:docMk/>
            <pc:sldMk cId="1167192767" sldId="260"/>
            <ac:spMk id="49" creationId="{96CC86A2-E8FC-4C09-AC4F-F9580FA42580}"/>
          </ac:spMkLst>
        </pc:spChg>
        <pc:spChg chg="mod">
          <ac:chgData name="Roach Cacka" userId="89a14b3d50aacca0" providerId="LiveId" clId="{22228B7C-362F-4D57-8C21-B81BA1C6C0BE}" dt="2019-09-25T05:36:56.112" v="431"/>
          <ac:spMkLst>
            <pc:docMk/>
            <pc:sldMk cId="1167192767" sldId="260"/>
            <ac:spMk id="53" creationId="{6900C89B-871B-4972-9B9E-A823DEDF9A1D}"/>
          </ac:spMkLst>
        </pc:spChg>
        <pc:spChg chg="mod">
          <ac:chgData name="Roach Cacka" userId="89a14b3d50aacca0" providerId="LiveId" clId="{22228B7C-362F-4D57-8C21-B81BA1C6C0BE}" dt="2019-09-25T05:36:57.237" v="434" actId="20577"/>
          <ac:spMkLst>
            <pc:docMk/>
            <pc:sldMk cId="1167192767" sldId="260"/>
            <ac:spMk id="57" creationId="{C3A5A2FA-A0AC-4F51-9FCE-5AB32A02B729}"/>
          </ac:spMkLst>
        </pc:s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5" creationId="{ECC6D830-2912-46B5-8442-70DC9AC41C7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1" creationId="{FBE35FFE-4AC5-4A96-9ED6-51B395411FA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4" creationId="{A4993FA0-EBED-4F44-83FA-484EDDB2DC9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17" creationId="{49D15BDC-DBBD-446A-AF56-350029C123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0" creationId="{2BF517B4-6108-443B-A6F8-E326FD89230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3" creationId="{28C58738-B704-43D4-94EE-8C2D54FB3CF2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7" creationId="{03677BDB-8EFE-4609-87AA-20A7A82BA0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38" creationId="{A0C4E59B-B206-466B-82D9-0B6D9CFF1C3B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3" creationId="{8BFBFD4D-EDEA-41D5-AB60-C75F5837FC8F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7" creationId="{A2F2A23C-CACD-4465-9575-A4DC4CD66FCA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1" creationId="{CC08D46E-B725-4136-A3B3-84212CA5BA59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5" creationId="{7C5D7AB9-7FE6-4927-87C3-5290674CAFF2}"/>
          </ac:grpSpMkLst>
        </pc:grpChg>
      </pc:sldChg>
      <pc:sldChg chg="addSp delSp modSp add setBg">
        <pc:chgData name="Roach Cacka" userId="89a14b3d50aacca0" providerId="LiveId" clId="{22228B7C-362F-4D57-8C21-B81BA1C6C0BE}" dt="2019-09-30T23:56:59.315" v="2357"/>
        <pc:sldMkLst>
          <pc:docMk/>
          <pc:sldMk cId="3538516109" sldId="261"/>
        </pc:sldMkLst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2" creationId="{9A360894-B8E8-4E3C-BCC5-9CEAFA8AB504}"/>
          </ac:spMkLst>
        </pc:spChg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3" creationId="{A5D713F0-99B0-45F8-8AC1-4FEF52821DCA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4" creationId="{12A40A15-6758-47DA-9A33-C6BF2E8EFAB9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6" creationId="{B6FB4E6D-A7AA-4592-ABB1-F7844358B73A}"/>
          </ac:spMkLst>
        </pc:spChg>
        <pc:spChg chg="add mod">
          <ac:chgData name="Roach Cacka" userId="89a14b3d50aacca0" providerId="LiveId" clId="{22228B7C-362F-4D57-8C21-B81BA1C6C0BE}" dt="2019-09-25T06:26:39.744" v="648" actId="1076"/>
          <ac:spMkLst>
            <pc:docMk/>
            <pc:sldMk cId="3538516109" sldId="261"/>
            <ac:spMk id="7" creationId="{E5EF02FB-2FA7-4096-AB54-4DC979B0C535}"/>
          </ac:spMkLst>
        </pc:spChg>
        <pc:spChg chg="add mod">
          <ac:chgData name="Roach Cacka" userId="89a14b3d50aacca0" providerId="LiveId" clId="{22228B7C-362F-4D57-8C21-B81BA1C6C0BE}" dt="2019-09-25T05:43:18.994" v="465" actId="14100"/>
          <ac:spMkLst>
            <pc:docMk/>
            <pc:sldMk cId="3538516109" sldId="261"/>
            <ac:spMk id="8" creationId="{97AFA68D-FECA-462E-AB57-5ED06532D6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9" creationId="{E7D58E36-BE74-4A41-9CFE-1FA611CC84F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1" creationId="{40C2B9BF-255C-4621-B8C4-9D3E96FC0FA3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2" creationId="{B8670960-3C01-48CB-9E47-7BEF06A1878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3" creationId="{6DA4706F-897B-43D8-914C-48832CE374F5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4" creationId="{8F3E9640-938A-42E2-8C56-88654A3FDBB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6" creationId="{8EAAD40B-83D1-4C5F-8B6E-1684908C36A7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7" creationId="{2729D0CB-C18C-4E60-B9BB-F8F54E58400B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8" creationId="{B69425AC-BC99-423F-B36D-EFB6C106D92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9" creationId="{31A96324-95CC-4B56-8E5F-537DA0C3628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1" creationId="{566A272A-1C00-4FE7-8AE2-4FF05CB20B1D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2" creationId="{D5DBFDA0-D322-41ED-BBA7-30262B3373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3" creationId="{ECF80152-F91B-4A23-BFEB-1781A8C178C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4" creationId="{7145D751-32D7-44B3-9625-A2BA77684C20}"/>
          </ac:spMkLst>
        </pc:spChg>
        <pc:spChg chg="add mod">
          <ac:chgData name="Roach Cacka" userId="89a14b3d50aacca0" providerId="LiveId" clId="{22228B7C-362F-4D57-8C21-B81BA1C6C0BE}" dt="2019-09-30T23:56:59.315" v="2357"/>
          <ac:spMkLst>
            <pc:docMk/>
            <pc:sldMk cId="3538516109" sldId="261"/>
            <ac:spMk id="25" creationId="{084F99D1-F575-46B9-BBA4-0EE1089ADF10}"/>
          </ac:spMkLst>
        </pc:spChg>
        <pc:spChg chg="add mod">
          <ac:chgData name="Roach Cacka" userId="89a14b3d50aacca0" providerId="LiveId" clId="{22228B7C-362F-4D57-8C21-B81BA1C6C0BE}" dt="2019-09-25T06:27:58.848" v="680" actId="14100"/>
          <ac:spMkLst>
            <pc:docMk/>
            <pc:sldMk cId="3538516109" sldId="261"/>
            <ac:spMk id="26" creationId="{13BE43E7-A822-45EF-9C4B-58C2C3C5D7CB}"/>
          </ac:spMkLst>
        </pc:spChg>
        <pc:spChg chg="add del mod">
          <ac:chgData name="Roach Cacka" userId="89a14b3d50aacca0" providerId="LiveId" clId="{22228B7C-362F-4D57-8C21-B81BA1C6C0BE}" dt="2019-09-25T06:27:55.014" v="679" actId="14100"/>
          <ac:spMkLst>
            <pc:docMk/>
            <pc:sldMk cId="3538516109" sldId="261"/>
            <ac:spMk id="27" creationId="{EDC35F52-A516-4210-B1E8-7408C22C2816}"/>
          </ac:spMkLst>
        </pc:spChg>
        <pc:spChg chg="add del mod">
          <ac:chgData name="Roach Cacka" userId="89a14b3d50aacca0" providerId="LiveId" clId="{22228B7C-362F-4D57-8C21-B81BA1C6C0BE}" dt="2019-09-25T06:21:35.220" v="565" actId="478"/>
          <ac:spMkLst>
            <pc:docMk/>
            <pc:sldMk cId="3538516109" sldId="261"/>
            <ac:spMk id="28" creationId="{0FE34A21-30B2-446C-BC49-0E16058370FE}"/>
          </ac:spMkLst>
        </pc:spChg>
        <pc:spChg chg="del">
          <ac:chgData name="Roach Cacka" userId="89a14b3d50aacca0" providerId="LiveId" clId="{22228B7C-362F-4D57-8C21-B81BA1C6C0BE}" dt="2019-09-25T06:21:58.816" v="568"/>
          <ac:spMkLst>
            <pc:docMk/>
            <pc:sldMk cId="3538516109" sldId="261"/>
            <ac:spMk id="31" creationId="{2F5BD1CB-286D-4A60-BC5C-6D239F2C6CC2}"/>
          </ac:spMkLst>
        </pc:spChg>
        <pc:spChg chg="mod">
          <ac:chgData name="Roach Cacka" userId="89a14b3d50aacca0" providerId="LiveId" clId="{22228B7C-362F-4D57-8C21-B81BA1C6C0BE}" dt="2019-09-25T06:29:30.280" v="758"/>
          <ac:spMkLst>
            <pc:docMk/>
            <pc:sldMk cId="3538516109" sldId="261"/>
            <ac:spMk id="32" creationId="{051B4E9A-8EF7-495A-9373-3EC33DC719C1}"/>
          </ac:spMkLst>
        </pc:spChg>
        <pc:spChg chg="add mod">
          <ac:chgData name="Roach Cacka" userId="89a14b3d50aacca0" providerId="LiveId" clId="{22228B7C-362F-4D57-8C21-B81BA1C6C0BE}" dt="2019-09-25T06:22:15.932" v="584" actId="1076"/>
          <ac:spMkLst>
            <pc:docMk/>
            <pc:sldMk cId="3538516109" sldId="261"/>
            <ac:spMk id="33" creationId="{548AB270-944A-4127-857A-9338ACA48A97}"/>
          </ac:spMkLst>
        </pc:spChg>
        <pc:spChg chg="add mod">
          <ac:chgData name="Roach Cacka" userId="89a14b3d50aacca0" providerId="LiveId" clId="{22228B7C-362F-4D57-8C21-B81BA1C6C0BE}" dt="2019-09-25T06:23:14.817" v="610" actId="1076"/>
          <ac:spMkLst>
            <pc:docMk/>
            <pc:sldMk cId="3538516109" sldId="261"/>
            <ac:spMk id="34" creationId="{1E148113-AE0D-42DB-949A-5B5BAE99D1CC}"/>
          </ac:spMkLst>
        </pc:spChg>
        <pc:spChg chg="del topLvl">
          <ac:chgData name="Roach Cacka" userId="89a14b3d50aacca0" providerId="LiveId" clId="{22228B7C-362F-4D57-8C21-B81BA1C6C0BE}" dt="2019-09-25T06:25:31.022" v="614" actId="478"/>
          <ac:spMkLst>
            <pc:docMk/>
            <pc:sldMk cId="3538516109" sldId="261"/>
            <ac:spMk id="38" creationId="{6FB026A6-2979-4965-95D4-EF689E8643E2}"/>
          </ac:spMkLst>
        </pc:spChg>
        <pc:spChg chg="mod">
          <ac:chgData name="Roach Cacka" userId="89a14b3d50aacca0" providerId="LiveId" clId="{22228B7C-362F-4D57-8C21-B81BA1C6C0BE}" dt="2019-09-25T06:25:40.087" v="630" actId="207"/>
          <ac:spMkLst>
            <pc:docMk/>
            <pc:sldMk cId="3538516109" sldId="261"/>
            <ac:spMk id="40" creationId="{F8B93520-6FD5-418E-90F1-36E30F0D5CBB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1" creationId="{54B6276F-CFAD-46C5-88AE-8676CE7FBFEC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2" creationId="{929C8A39-0F47-4E6F-B3A4-E1F4D0AE6FBE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3" creationId="{8CD8D807-96CE-4FFE-98EE-356C73A5E4A2}"/>
          </ac:spMkLst>
        </pc:spChg>
        <pc:spChg chg="add mod">
          <ac:chgData name="Roach Cacka" userId="89a14b3d50aacca0" providerId="LiveId" clId="{22228B7C-362F-4D57-8C21-B81BA1C6C0BE}" dt="2019-09-25T06:26:50.221" v="650" actId="1035"/>
          <ac:spMkLst>
            <pc:docMk/>
            <pc:sldMk cId="3538516109" sldId="261"/>
            <ac:spMk id="44" creationId="{0836795E-770C-492A-A12C-226D0F347A58}"/>
          </ac:spMkLst>
        </pc:spChg>
        <pc:spChg chg="add mod">
          <ac:chgData name="Roach Cacka" userId="89a14b3d50aacca0" providerId="LiveId" clId="{22228B7C-362F-4D57-8C21-B81BA1C6C0BE}" dt="2019-09-25T06:26:36.404" v="646" actId="1076"/>
          <ac:spMkLst>
            <pc:docMk/>
            <pc:sldMk cId="3538516109" sldId="261"/>
            <ac:spMk id="45" creationId="{6A5ED7E7-7115-4C94-B309-2F32A1CA06F1}"/>
          </ac:spMkLst>
        </pc:spChg>
        <pc:spChg chg="add mod">
          <ac:chgData name="Roach Cacka" userId="89a14b3d50aacca0" providerId="LiveId" clId="{22228B7C-362F-4D57-8C21-B81BA1C6C0BE}" dt="2019-09-25T06:27:51.509" v="678" actId="1076"/>
          <ac:spMkLst>
            <pc:docMk/>
            <pc:sldMk cId="3538516109" sldId="261"/>
            <ac:spMk id="46" creationId="{8D1EBFCD-206E-427E-BA4B-98CB83EE7F23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7" creationId="{E6491AD6-B95A-45BF-9A34-DDE25D1F24C1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8" creationId="{02711278-21B8-4865-8D0D-948774AF5562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9" creationId="{AF7D3BF2-903B-4792-87E7-D3C8798BD62C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0" creationId="{0E001CD0-C9B5-44C5-95AE-D603671ADD49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1" creationId="{48384C83-250B-4AD6-BCD0-7DBBC389B0C5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2" creationId="{30E4B90F-9FC5-4B74-8049-2C59B6FE29D4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3" creationId="{6A05B418-6C27-4FFC-8BD2-64582F2C6847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30T23:53:48.516" v="2318" actId="207"/>
          <ac:spMkLst>
            <pc:docMk/>
            <pc:sldMk cId="3538516109" sldId="261"/>
            <ac:spMk id="55" creationId="{5FF46A60-4402-4C1A-8D36-288AE1ED5BC2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5" creationId="{E58F0BA4-CFA8-4743-B907-67046425B3B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6" creationId="{E9551DA7-6C67-4A60-B156-8A9BF35C225A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7" creationId="{3BCB7FA4-1C12-4EAD-8BDA-4A7DA09F12D4}"/>
          </ac:spMkLst>
        </pc:spChg>
        <pc:spChg chg="add mod">
          <ac:chgData name="Roach Cacka" userId="89a14b3d50aacca0" providerId="LiveId" clId="{22228B7C-362F-4D57-8C21-B81BA1C6C0BE}" dt="2019-09-30T23:53:52.648" v="2319" actId="207"/>
          <ac:spMkLst>
            <pc:docMk/>
            <pc:sldMk cId="3538516109" sldId="261"/>
            <ac:spMk id="57" creationId="{F5B7B3A0-41CB-44D7-8094-FC119521DBA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8" creationId="{438DA6B3-92F4-47B8-BD33-2A1610736CC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59" creationId="{BCF966BB-AD4A-4727-ACD1-30DF3824F487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9" creationId="{F8054383-5CE4-4BD6-8D5F-01AFAE15E29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0" creationId="{7A71582B-A31D-4C5D-BA05-C2E5716E62B0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0" creationId="{B218A321-CBBD-4D9D-A853-6E5F4C59D96D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1" creationId="{6C59C995-0182-4B72-BEBE-1AA98B00ED94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1" creationId="{861DBD1D-DC0E-4286-AD9B-EA10EDAC9439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2" creationId="{035DF68A-F585-402A-B4C2-012334561762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2" creationId="{E2BAF4A0-EA17-4D3B-A0A8-7DBACFC497C3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3" creationId="{C4330940-D2C5-4123-9EC1-5CEAE5B22C91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4" creationId="{04CAE181-50D0-4CD2-A8FF-1C334697FE72}"/>
          </ac:spMkLst>
        </pc:s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29" creationId="{841FC5FF-243D-4855-A273-57E4E9411351}"/>
          </ac:grpSpMkLst>
        </pc:gr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35" creationId="{FE2C95F2-E77F-41D3-8C63-ABE29E8AB408}"/>
          </ac:grpSpMkLst>
        </pc:grpChg>
        <pc:grpChg chg="add del mod">
          <ac:chgData name="Roach Cacka" userId="89a14b3d50aacca0" providerId="LiveId" clId="{22228B7C-362F-4D57-8C21-B81BA1C6C0BE}" dt="2019-09-25T06:25:31.022" v="614" actId="478"/>
          <ac:grpSpMkLst>
            <pc:docMk/>
            <pc:sldMk cId="3538516109" sldId="261"/>
            <ac:grpSpMk id="36" creationId="{2F01D6D9-9B91-4E59-9B0E-D1878564087B}"/>
          </ac:grpSpMkLst>
        </pc:grpChg>
        <pc:grpChg chg="mod topLvl">
          <ac:chgData name="Roach Cacka" userId="89a14b3d50aacca0" providerId="LiveId" clId="{22228B7C-362F-4D57-8C21-B81BA1C6C0BE}" dt="2019-09-25T06:26:58.569" v="654" actId="14100"/>
          <ac:grpSpMkLst>
            <pc:docMk/>
            <pc:sldMk cId="3538516109" sldId="261"/>
            <ac:grpSpMk id="37" creationId="{351D8516-434A-49DF-BC02-3B91BE022804}"/>
          </ac:grpSpMkLst>
        </pc:grpChg>
        <pc:picChg chg="add mod">
          <ac:chgData name="Roach Cacka" userId="89a14b3d50aacca0" providerId="LiveId" clId="{22228B7C-362F-4D57-8C21-B81BA1C6C0BE}" dt="2019-09-25T05:42:19.915" v="443" actId="1076"/>
          <ac:picMkLst>
            <pc:docMk/>
            <pc:sldMk cId="3538516109" sldId="261"/>
            <ac:picMk id="5" creationId="{C85F2B79-F1BE-4995-92B7-CA6EE9FEF198}"/>
          </ac:picMkLst>
        </pc:pic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0" creationId="{F56A6B60-59D5-4E93-AE0F-5584C75BE44A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5" creationId="{44C7DAC9-B490-45E0-8091-925D289D7B61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20" creationId="{E9FB38B0-945E-458B-9CCF-C9123ABA5E27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6" creationId="{A9C3FA10-28A6-4BCC-B03E-313E313F75DD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8" creationId="{65EDDF55-3DFC-4AF8-A165-3814D0CF8223}"/>
          </ac:cxnSpMkLst>
        </pc:cxnChg>
      </pc:sldChg>
      <pc:sldChg chg="addSp delSp modSp add setBg">
        <pc:chgData name="Roach Cacka" userId="89a14b3d50aacca0" providerId="LiveId" clId="{22228B7C-362F-4D57-8C21-B81BA1C6C0BE}" dt="2019-09-30T23:57:03.085" v="2366"/>
        <pc:sldMkLst>
          <pc:docMk/>
          <pc:sldMk cId="1370705776" sldId="262"/>
        </pc:sldMkLst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2" creationId="{12A3E4EB-DC97-4E5E-AEA4-5E1E294FB73F}"/>
          </ac:spMkLst>
        </pc:spChg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3" creationId="{5E06123B-EC78-4B29-A403-2031E302830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" creationId="{1AE91D54-68D3-45CB-B9B0-4F218B66A1FD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6" creationId="{516A101E-1095-45F7-8865-2DF4AB340A29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7" creationId="{2F50748F-5972-4D55-82B7-7128E24DC9C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8" creationId="{B1423ED7-959B-4798-BB23-E2FB8ACA82F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9" creationId="{E8E87874-C808-4C8D-AAE7-B8736BE5C44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1" creationId="{6EE9E5F1-F2A8-4027-9C8F-A58F37B90C03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2" creationId="{3DA42DFE-86B6-4BDD-A48D-6A2041065D2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3" creationId="{06DBCB21-2A8A-4376-BE7F-DC5D151130C0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4" creationId="{16956F25-8928-497B-AA3E-0FDA7BA5615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6" creationId="{8D0A9405-147E-4310-8965-AFBE0FB8DC9E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7" creationId="{05A77057-7F87-435D-AA19-47A065D2A9E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8" creationId="{5972D467-E35B-4899-AC6D-84DCD8C23C97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9" creationId="{2E9CFDF3-618B-4007-A089-8CADC3CE1A09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1" creationId="{30E6B142-153B-41C6-8655-12F32B008FC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2" creationId="{922C7707-46D4-4A68-BD44-610FA9101728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3" creationId="{201290FC-CF6F-4B0C-B211-FFE79D057C6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4" creationId="{362E5EDC-94A2-4B69-BF71-FE151FEC8002}"/>
          </ac:spMkLst>
        </pc:spChg>
        <pc:spChg chg="add mod">
          <ac:chgData name="Roach Cacka" userId="89a14b3d50aacca0" providerId="LiveId" clId="{22228B7C-362F-4D57-8C21-B81BA1C6C0BE}" dt="2019-09-30T23:57:03.085" v="2366"/>
          <ac:spMkLst>
            <pc:docMk/>
            <pc:sldMk cId="1370705776" sldId="262"/>
            <ac:spMk id="25" creationId="{F88DB634-0561-4E13-A984-976E95FA417F}"/>
          </ac:spMkLst>
        </pc:spChg>
        <pc:spChg chg="add mod">
          <ac:chgData name="Roach Cacka" userId="89a14b3d50aacca0" providerId="LiveId" clId="{22228B7C-362F-4D57-8C21-B81BA1C6C0BE}" dt="2019-09-25T06:28:50.171" v="706" actId="14100"/>
          <ac:spMkLst>
            <pc:docMk/>
            <pc:sldMk cId="1370705776" sldId="262"/>
            <ac:spMk id="26" creationId="{C5163E90-793E-422A-9001-857629F8B256}"/>
          </ac:spMkLst>
        </pc:spChg>
        <pc:spChg chg="add mod">
          <ac:chgData name="Roach Cacka" userId="89a14b3d50aacca0" providerId="LiveId" clId="{22228B7C-362F-4D57-8C21-B81BA1C6C0BE}" dt="2019-09-25T06:28:41.188" v="704" actId="14100"/>
          <ac:spMkLst>
            <pc:docMk/>
            <pc:sldMk cId="1370705776" sldId="262"/>
            <ac:spMk id="27" creationId="{D112CD4B-1F22-488A-BF93-30B56134B2E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28" creationId="{1315A4EA-CBFA-4D82-8588-7A77518B433E}"/>
          </ac:spMkLst>
        </pc:spChg>
        <pc:spChg chg="mod">
          <ac:chgData name="Roach Cacka" userId="89a14b3d50aacca0" providerId="LiveId" clId="{22228B7C-362F-4D57-8C21-B81BA1C6C0BE}" dt="2019-09-25T06:29:24.882" v="744"/>
          <ac:spMkLst>
            <pc:docMk/>
            <pc:sldMk cId="1370705776" sldId="262"/>
            <ac:spMk id="33" creationId="{4F50D88B-9945-40D3-B3D7-20C6917DBC08}"/>
          </ac:spMkLst>
        </pc:spChg>
        <pc:spChg chg="mod">
          <ac:chgData name="Roach Cacka" userId="89a14b3d50aacca0" providerId="LiveId" clId="{22228B7C-362F-4D57-8C21-B81BA1C6C0BE}" dt="2019-09-25T06:29:21.248" v="727"/>
          <ac:spMkLst>
            <pc:docMk/>
            <pc:sldMk cId="1370705776" sldId="262"/>
            <ac:spMk id="36" creationId="{5827B2C5-28D4-4771-BFA4-766139F11303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7" creationId="{EFC3261C-3F8A-4B51-B370-3300FC0B491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8" creationId="{7E9E92A2-2CBD-4534-B132-2EB4490350E7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9" creationId="{FBB35DDD-5E08-4BB0-8863-4A6C688D367E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0" creationId="{62D06DC0-5A93-45FC-8B82-9395C8EE0062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1" creationId="{790C90DF-B32B-48FE-8EE5-2842DC9FC03E}"/>
          </ac:spMkLst>
        </pc:spChg>
        <pc:spChg chg="add mod">
          <ac:chgData name="Roach Cacka" userId="89a14b3d50aacca0" providerId="LiveId" clId="{22228B7C-362F-4D57-8C21-B81BA1C6C0BE}" dt="2019-09-25T06:28:39.258" v="703" actId="1076"/>
          <ac:spMkLst>
            <pc:docMk/>
            <pc:sldMk cId="1370705776" sldId="262"/>
            <ac:spMk id="42" creationId="{404DF801-75D4-4954-95C0-DEEEA46B9A8D}"/>
          </ac:spMkLst>
        </pc:spChg>
        <pc:spChg chg="mod">
          <ac:chgData name="Roach Cacka" userId="89a14b3d50aacca0" providerId="LiveId" clId="{22228B7C-362F-4D57-8C21-B81BA1C6C0BE}" dt="2019-09-25T06:29:40.313" v="775"/>
          <ac:spMkLst>
            <pc:docMk/>
            <pc:sldMk cId="1370705776" sldId="262"/>
            <ac:spMk id="47" creationId="{92C9F41B-42F7-4376-8E95-3F906245312C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1" creationId="{8CAFC550-1242-46D1-9D97-C1321F051444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2" creationId="{854F9E83-AC26-4F77-9271-D8D474C97016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3" creationId="{198D322F-E0F9-4E0D-8047-72442D2F6308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4" creationId="{56BD712C-A6D8-4E01-9863-D14424B81865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5" creationId="{D9468AC8-1F83-44C3-898D-6DFA0011356E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6" creationId="{3E5D7615-764C-491E-AAB5-3DEB722AC3A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7" creationId="{45FDEB42-83EA-45A6-B1B7-5641037ECFB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8" creationId="{027A120A-36CD-44B5-9CFB-A5359F3FF652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9" creationId="{E77A4C57-AEDD-4D43-B7FD-4682BD2F17DA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0" creationId="{46FE9A06-F8AD-4FBC-AE3A-95698F73C6C0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1" creationId="{EBEB44D6-E714-4409-B417-8A8270AAF3EC}"/>
          </ac:spMkLst>
        </pc:spChg>
        <pc:spChg chg="add mod">
          <ac:chgData name="Roach Cacka" userId="89a14b3d50aacca0" providerId="LiveId" clId="{22228B7C-362F-4D57-8C21-B81BA1C6C0BE}" dt="2019-09-25T06:36:35.621" v="1010" actId="1076"/>
          <ac:spMkLst>
            <pc:docMk/>
            <pc:sldMk cId="1370705776" sldId="262"/>
            <ac:spMk id="62" creationId="{E51F8F19-3860-48BE-B07A-1028F2CE3C3D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3" creationId="{8E157FA8-7CCE-41BB-B949-6F18E4678883}"/>
          </ac:spMkLst>
        </pc:spChg>
        <pc:spChg chg="add mod">
          <ac:chgData name="Roach Cacka" userId="89a14b3d50aacca0" providerId="LiveId" clId="{22228B7C-362F-4D57-8C21-B81BA1C6C0BE}" dt="2019-09-30T23:53:59.788" v="2320" actId="207"/>
          <ac:spMkLst>
            <pc:docMk/>
            <pc:sldMk cId="1370705776" sldId="262"/>
            <ac:spMk id="64" creationId="{FE40F765-293D-4BFF-9017-88CA1666A0B3}"/>
          </ac:spMkLst>
        </pc:spChg>
        <pc:spChg chg="add mod">
          <ac:chgData name="Roach Cacka" userId="89a14b3d50aacca0" providerId="LiveId" clId="{22228B7C-362F-4D57-8C21-B81BA1C6C0BE}" dt="2019-09-30T23:54:02.565" v="2321" actId="207"/>
          <ac:spMkLst>
            <pc:docMk/>
            <pc:sldMk cId="1370705776" sldId="262"/>
            <ac:spMk id="66" creationId="{F3F5B8E2-A0B9-4D00-832D-47216CFAB2B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8" creationId="{945DD172-705C-464C-8A0D-CC4D27F5D3CB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9" creationId="{E821933F-530A-4D99-BBED-DA48D605559A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0" creationId="{39AF6131-BB08-4552-92A8-B3C5C108702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1" creationId="{07773C45-71AA-48F7-9963-6D36F1429314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2" creationId="{7FACE383-AD35-401D-85D1-7427CAF9235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3" creationId="{527F93CC-9497-4C73-8DB7-3FC571A684F2}"/>
          </ac:spMkLst>
        </pc:s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29" creationId="{3B7196E5-66BF-423A-9553-714584968FC2}"/>
          </ac:grpSpMkLst>
        </pc:gr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34" creationId="{5A920821-6479-48BB-9848-0DE454538785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3" creationId="{BBBAE5DB-1E1D-46C1-BDAC-039724561E31}"/>
          </ac:grpSpMkLst>
        </pc:grpChg>
        <pc:grpChg chg="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4" creationId="{C0B7C962-DAD3-4D8B-B66F-18E63B6CEAA1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8" creationId="{796BE41C-AB6B-461F-B060-CCA476BF1177}"/>
          </ac:grpSpMkLst>
        </pc:grpChg>
        <pc:picChg chg="add">
          <ac:chgData name="Roach Cacka" userId="89a14b3d50aacca0" providerId="LiveId" clId="{22228B7C-362F-4D57-8C21-B81BA1C6C0BE}" dt="2019-09-25T06:28:07.969" v="683"/>
          <ac:picMkLst>
            <pc:docMk/>
            <pc:sldMk cId="1370705776" sldId="262"/>
            <ac:picMk id="5" creationId="{A727C4DB-926A-4DB2-9603-F022FAA937C2}"/>
          </ac:picMkLst>
        </pc:pic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0" creationId="{C8A41BDC-09DE-475B-B5E7-A99A0E423D2F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5" creationId="{BAD08FA5-88B1-4B42-8DE0-D9B518B9FA96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20" creationId="{C1E2EBA5-7CE3-4B8B-A06F-4836B4E5BE9A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5" creationId="{F1B65ACA-84C8-4618-A85A-D3AA903EBA68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7" creationId="{4CC5C27D-C469-4204-BD93-CE611818A7FD}"/>
          </ac:cxnSpMkLst>
        </pc:cxnChg>
      </pc:sldChg>
      <pc:sldChg chg="addSp delSp modSp add setBg">
        <pc:chgData name="Roach Cacka" userId="89a14b3d50aacca0" providerId="LiveId" clId="{22228B7C-362F-4D57-8C21-B81BA1C6C0BE}" dt="2019-09-30T23:57:05.796" v="2373"/>
        <pc:sldMkLst>
          <pc:docMk/>
          <pc:sldMk cId="1351936000" sldId="263"/>
        </pc:sldMkLst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2" creationId="{1FE212E1-C7C0-41C0-AB6E-5EE47CBE2F2D}"/>
          </ac:spMkLst>
        </pc:spChg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3" creationId="{95A08575-15C1-4355-9BD5-8EDAB8E3405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" creationId="{9CF1574E-53A8-4C87-9485-4B88F91914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6" creationId="{68716903-F146-4CE8-85F9-AAA417D21C20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7" creationId="{A4C42FE3-6BDC-43C7-BCF1-CF65C474A6C9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8" creationId="{A02082EA-4F6F-4B4F-A9CC-884A78E8789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9" creationId="{CD6214CF-350D-4044-8E1E-D44F508F93FC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1" creationId="{06E31B37-F15B-4F14-82D4-FEA13C7AF908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2" creationId="{AF11B670-CA9B-4D0A-AEC7-80CAE65B1BA5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3" creationId="{E424F23B-A856-4513-8986-FCED3A0A8C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4" creationId="{001B9F76-6B98-42CB-9C4B-A63B1CED9F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6" creationId="{19091EE2-526F-4D5F-8E83-F76F04274896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7" creationId="{10226CD6-B186-4815-B1B1-37560332232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8" creationId="{94D97269-5DD6-4B4F-945A-5A30FE94ACE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9" creationId="{2C7C0DB3-C28F-4C2A-A565-76CA95A5566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1" creationId="{8B73618B-FA21-4CDD-9D41-BB0EBBE9C76E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2" creationId="{40B02E35-807D-4533-B1D1-D7F1EC5BD3F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3" creationId="{AA3D963E-8CAE-4C20-9951-B763162A9CD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4" creationId="{F224F010-A4E9-405F-A058-75148452DDEE}"/>
          </ac:spMkLst>
        </pc:spChg>
        <pc:spChg chg="add mod">
          <ac:chgData name="Roach Cacka" userId="89a14b3d50aacca0" providerId="LiveId" clId="{22228B7C-362F-4D57-8C21-B81BA1C6C0BE}" dt="2019-09-30T23:57:05.796" v="2373"/>
          <ac:spMkLst>
            <pc:docMk/>
            <pc:sldMk cId="1351936000" sldId="263"/>
            <ac:spMk id="25" creationId="{5EA66EC6-CF6D-42EE-963F-90471B43D180}"/>
          </ac:spMkLst>
        </pc:spChg>
        <pc:spChg chg="add mod">
          <ac:chgData name="Roach Cacka" userId="89a14b3d50aacca0" providerId="LiveId" clId="{22228B7C-362F-4D57-8C21-B81BA1C6C0BE}" dt="2019-09-25T06:33:03.884" v="875" actId="14100"/>
          <ac:spMkLst>
            <pc:docMk/>
            <pc:sldMk cId="1351936000" sldId="263"/>
            <ac:spMk id="26" creationId="{7BB309E1-FC88-45B7-8054-B85D9A49A368}"/>
          </ac:spMkLst>
        </pc:spChg>
        <pc:spChg chg="add mod">
          <ac:chgData name="Roach Cacka" userId="89a14b3d50aacca0" providerId="LiveId" clId="{22228B7C-362F-4D57-8C21-B81BA1C6C0BE}" dt="2019-09-25T06:33:01.473" v="874" actId="14100"/>
          <ac:spMkLst>
            <pc:docMk/>
            <pc:sldMk cId="1351936000" sldId="263"/>
            <ac:spMk id="27" creationId="{9717CECE-7BFA-440B-86DE-B8E4B3202FA3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28" creationId="{95DC1CD5-4CD3-4E73-B87C-8F40A88D973B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7" creationId="{6111E51B-429F-4723-BF27-5844DB980C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8" creationId="{8A740169-4552-440A-9104-96C519CE5C08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9" creationId="{77B62DDB-22BD-4698-BF6F-4ED4602CB39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0" creationId="{37567867-EE67-44FF-BCEE-A121B9E16127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1" creationId="{4F184028-E052-428D-8DB1-38DEA267160B}"/>
          </ac:spMkLst>
        </pc:spChg>
        <pc:spChg chg="add mod">
          <ac:chgData name="Roach Cacka" userId="89a14b3d50aacca0" providerId="LiveId" clId="{22228B7C-362F-4D57-8C21-B81BA1C6C0BE}" dt="2019-09-25T06:30:13.674" v="786" actId="1076"/>
          <ac:spMkLst>
            <pc:docMk/>
            <pc:sldMk cId="1351936000" sldId="263"/>
            <ac:spMk id="42" creationId="{D5E17AB0-8CFA-4CA0-A4D4-C0C907A1D8D1}"/>
          </ac:spMkLst>
        </pc:spChg>
        <pc:spChg chg="mod">
          <ac:chgData name="Roach Cacka" userId="89a14b3d50aacca0" providerId="LiveId" clId="{22228B7C-362F-4D57-8C21-B81BA1C6C0BE}" dt="2019-09-25T06:30:23.786" v="806" actId="207"/>
          <ac:spMkLst>
            <pc:docMk/>
            <pc:sldMk cId="1351936000" sldId="263"/>
            <ac:spMk id="50" creationId="{CC10861D-8303-459E-88AD-63A45D1C837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1" creationId="{B7D39A24-3541-4BF7-88BE-0119425719E5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2" creationId="{5411500E-4B1A-466E-B5BD-7F34675873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3" creationId="{D80BA399-5CA9-40C7-92AD-C5FA2FA6A5B2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4" creationId="{5F1899C5-95C9-4A62-B761-9C99C51184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5" creationId="{8B9964DA-56FE-48A9-AD98-904DF0FFEBAE}"/>
          </ac:spMkLst>
        </pc:spChg>
        <pc:spChg chg="mod">
          <ac:chgData name="Roach Cacka" userId="89a14b3d50aacca0" providerId="LiveId" clId="{22228B7C-362F-4D57-8C21-B81BA1C6C0BE}" dt="2019-09-25T06:30:26.770" v="812"/>
          <ac:spMkLst>
            <pc:docMk/>
            <pc:sldMk cId="1351936000" sldId="263"/>
            <ac:spMk id="60" creationId="{908B6A52-9D33-4A7A-9994-B3DE06924E46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4" creationId="{AB69D780-E14B-483E-8033-0D0606DB1420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5" creationId="{69B4B8FE-8B8D-4458-B789-E01184372392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6" creationId="{BBB4913C-6B0E-4C68-8CB2-DF4368727EBE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7" creationId="{3D19C690-36B9-476B-B31C-797D0A9F7DB8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8" creationId="{169260D5-92BB-4E7D-8B28-C79AF8C076E9}"/>
          </ac:spMkLst>
        </pc:spChg>
        <pc:spChg chg="add mod">
          <ac:chgData name="Roach Cacka" userId="89a14b3d50aacca0" providerId="LiveId" clId="{22228B7C-362F-4D57-8C21-B81BA1C6C0BE}" dt="2019-09-25T06:32:48.791" v="873" actId="20577"/>
          <ac:spMkLst>
            <pc:docMk/>
            <pc:sldMk cId="1351936000" sldId="263"/>
            <ac:spMk id="71" creationId="{DEF07A76-B49D-4C4A-A407-F9494B680F5B}"/>
          </ac:spMkLst>
        </pc:spChg>
        <pc:spChg chg="add mod">
          <ac:chgData name="Roach Cacka" userId="89a14b3d50aacca0" providerId="LiveId" clId="{22228B7C-362F-4D57-8C21-B81BA1C6C0BE}" dt="2019-09-25T06:32:26.510" v="864" actId="1038"/>
          <ac:spMkLst>
            <pc:docMk/>
            <pc:sldMk cId="1351936000" sldId="263"/>
            <ac:spMk id="73" creationId="{5696D068-656F-435C-AA2A-80E5839341C5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4" creationId="{D33CAE08-FC89-443C-9ED9-41084BE50962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5" creationId="{E166B5C9-A181-4C94-BEAA-9A84949C7CF6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6" creationId="{28F110F0-6C85-40FF-8EB6-A9F1357CF5D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7" creationId="{C19325F0-7521-438E-A055-0A7AA41CF8A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8" creationId="{2011DF79-E5A9-4C09-85CD-C4A9C0858944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9" creationId="{EBF69C08-40AC-44D6-A290-B09D95A8C73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0" creationId="{16C5D0A4-19A6-4D80-AB97-4B57039F3770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1" creationId="{47CA00B4-F195-43F2-AA8C-E9DEC01094A2}"/>
          </ac:spMkLst>
        </pc:spChg>
        <pc:spChg chg="add mod">
          <ac:chgData name="Roach Cacka" userId="89a14b3d50aacca0" providerId="LiveId" clId="{22228B7C-362F-4D57-8C21-B81BA1C6C0BE}" dt="2019-09-30T23:54:07.965" v="2322" actId="207"/>
          <ac:spMkLst>
            <pc:docMk/>
            <pc:sldMk cId="1351936000" sldId="263"/>
            <ac:spMk id="82" creationId="{3AFFEE6D-C44F-4535-B21B-A3E4D4164753}"/>
          </ac:spMkLst>
        </pc:spChg>
        <pc:spChg chg="add mod">
          <ac:chgData name="Roach Cacka" userId="89a14b3d50aacca0" providerId="LiveId" clId="{22228B7C-362F-4D57-8C21-B81BA1C6C0BE}" dt="2019-09-30T23:54:11.046" v="2323" actId="207"/>
          <ac:spMkLst>
            <pc:docMk/>
            <pc:sldMk cId="1351936000" sldId="263"/>
            <ac:spMk id="84" creationId="{A50B967B-3C7F-484E-9015-E88C8C005A28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6" creationId="{DF09F72E-335E-4D2C-A990-C681CF32163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7" creationId="{D9A4AC9B-A069-482F-BE37-A0BEF1EF88C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8" creationId="{D05F11B3-191E-4058-B532-80FE78BC4DD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9" creationId="{E1A3D760-114B-4CD3-AA12-C6A2D805E914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0" creationId="{6EE82A76-2FB4-4E5F-9C0F-6B615064EE9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1" creationId="{48A0D7F5-2D3D-4707-B946-D4CC2EA9802E}"/>
          </ac:spMkLst>
        </pc:s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29" creationId="{0C556AD6-E63D-487C-88FE-DB37C743F19B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34" creationId="{48A35F8C-8CA8-4EB0-88E0-08E44745D78E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3" creationId="{C701A265-D6C9-4A6F-B607-9165C2A4E6D3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8" creationId="{EA9A6871-173D-45B7-905C-36E42393D1D6}"/>
          </ac:grpSpMkLst>
        </pc:grpChg>
        <pc:grpChg chg="add mod">
          <ac:chgData name="Roach Cacka" userId="89a14b3d50aacca0" providerId="LiveId" clId="{22228B7C-362F-4D57-8C21-B81BA1C6C0BE}" dt="2019-09-25T06:30:07.293" v="785" actId="1076"/>
          <ac:grpSpMkLst>
            <pc:docMk/>
            <pc:sldMk cId="1351936000" sldId="263"/>
            <ac:grpSpMk id="56" creationId="{B65CC96F-C2D1-4244-B977-8289868A3D02}"/>
          </ac:grpSpMkLst>
        </pc:grpChg>
        <pc:grpChg chg="mod">
          <ac:chgData name="Roach Cacka" userId="89a14b3d50aacca0" providerId="LiveId" clId="{22228B7C-362F-4D57-8C21-B81BA1C6C0BE}" dt="2019-09-25T06:30:04.267" v="784" actId="571"/>
          <ac:grpSpMkLst>
            <pc:docMk/>
            <pc:sldMk cId="1351936000" sldId="263"/>
            <ac:grpSpMk id="57" creationId="{BE4D734C-9A29-400D-A5B5-388F56AB1846}"/>
          </ac:grpSpMkLst>
        </pc:grpChg>
        <pc:grpChg chg="add del mod">
          <ac:chgData name="Roach Cacka" userId="89a14b3d50aacca0" providerId="LiveId" clId="{22228B7C-362F-4D57-8C21-B81BA1C6C0BE}" dt="2019-09-25T06:30:27.938" v="813" actId="478"/>
          <ac:grpSpMkLst>
            <pc:docMk/>
            <pc:sldMk cId="1351936000" sldId="263"/>
            <ac:grpSpMk id="61" creationId="{A1370AB8-8C6A-49C9-ACE0-45892F15E4F6}"/>
          </ac:grpSpMkLst>
        </pc:grpChg>
        <pc:picChg chg="add">
          <ac:chgData name="Roach Cacka" userId="89a14b3d50aacca0" providerId="LiveId" clId="{22228B7C-362F-4D57-8C21-B81BA1C6C0BE}" dt="2019-09-25T06:29:46.111" v="778"/>
          <ac:picMkLst>
            <pc:docMk/>
            <pc:sldMk cId="1351936000" sldId="263"/>
            <ac:picMk id="5" creationId="{70C35E2E-609F-4E50-853B-109034EBBDA9}"/>
          </ac:picMkLst>
        </pc:picChg>
        <pc:picChg chg="add mod">
          <ac:chgData name="Roach Cacka" userId="89a14b3d50aacca0" providerId="LiveId" clId="{22228B7C-362F-4D57-8C21-B81BA1C6C0BE}" dt="2019-09-25T06:32:32.442" v="871" actId="1035"/>
          <ac:picMkLst>
            <pc:docMk/>
            <pc:sldMk cId="1351936000" sldId="263"/>
            <ac:picMk id="70" creationId="{1574B226-DC5C-4220-8EF6-BC1D14C23C5C}"/>
          </ac:picMkLst>
        </pc:picChg>
        <pc:picChg chg="add mod">
          <ac:chgData name="Roach Cacka" userId="89a14b3d50aacca0" providerId="LiveId" clId="{22228B7C-362F-4D57-8C21-B81BA1C6C0BE}" dt="2019-09-25T06:32:30.902" v="869" actId="1038"/>
          <ac:picMkLst>
            <pc:docMk/>
            <pc:sldMk cId="1351936000" sldId="263"/>
            <ac:picMk id="72" creationId="{007F5559-8EA0-43A1-AAB0-D6B7BD43AB20}"/>
          </ac:picMkLst>
        </pc:pic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0" creationId="{89404E3A-C514-4E24-8E33-6B870DD6B72D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5" creationId="{475A8ED8-848C-4CF9-8288-9EFB5057C0CF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20" creationId="{25A51B36-2DBF-4FCC-A951-2ED6D78059E7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3" creationId="{1F480D72-1FEB-48A6-82F8-764DA211B2E0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5" creationId="{840431F3-94A9-4882-86BC-063A7CA5996C}"/>
          </ac:cxnSpMkLst>
        </pc:cxnChg>
      </pc:sldChg>
      <pc:sldChg chg="add del setBg">
        <pc:chgData name="Roach Cacka" userId="89a14b3d50aacca0" providerId="LiveId" clId="{22228B7C-362F-4D57-8C21-B81BA1C6C0BE}" dt="2019-09-25T06:37:52.477" v="1015" actId="47"/>
        <pc:sldMkLst>
          <pc:docMk/>
          <pc:sldMk cId="759896676" sldId="264"/>
        </pc:sldMkLst>
      </pc:sldChg>
      <pc:sldChg chg="addSp delSp modSp add setBg">
        <pc:chgData name="Roach Cacka" userId="89a14b3d50aacca0" providerId="LiveId" clId="{22228B7C-362F-4D57-8C21-B81BA1C6C0BE}" dt="2019-09-30T23:57:13.575" v="2387"/>
        <pc:sldMkLst>
          <pc:docMk/>
          <pc:sldMk cId="1945210991" sldId="264"/>
        </pc:sldMkLst>
        <pc:spChg chg="mod">
          <ac:chgData name="Roach Cacka" userId="89a14b3d50aacca0" providerId="LiveId" clId="{22228B7C-362F-4D57-8C21-B81BA1C6C0BE}" dt="2019-09-25T06:57:28.067" v="1588" actId="1036"/>
          <ac:spMkLst>
            <pc:docMk/>
            <pc:sldMk cId="1945210991" sldId="264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13.575" v="2387"/>
          <ac:spMkLst>
            <pc:docMk/>
            <pc:sldMk cId="1945210991" sldId="264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40:03.008" v="1024" actId="478"/>
          <ac:spMkLst>
            <pc:docMk/>
            <pc:sldMk cId="1945210991" sldId="264"/>
            <ac:spMk id="47" creationId="{E6491AD6-B95A-45BF-9A34-DDE25D1F24C1}"/>
          </ac:spMkLst>
        </pc:spChg>
        <pc:spChg chg="mod">
          <ac:chgData name="Roach Cacka" userId="89a14b3d50aacca0" providerId="LiveId" clId="{22228B7C-362F-4D57-8C21-B81BA1C6C0BE}" dt="2019-09-25T06:43:41.235" v="1236" actId="1037"/>
          <ac:spMkLst>
            <pc:docMk/>
            <pc:sldMk cId="1945210991" sldId="264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25T06:43:48.207" v="1260" actId="1038"/>
          <ac:spMkLst>
            <pc:docMk/>
            <pc:sldMk cId="1945210991" sldId="264"/>
            <ac:spMk id="49" creationId="{AF7D3BF2-903B-4792-87E7-D3C8798BD62C}"/>
          </ac:spMkLst>
        </pc:spChg>
        <pc:spChg chg="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0" creationId="{0E001CD0-C9B5-44C5-95AE-D603671ADD49}"/>
          </ac:spMkLst>
        </pc:spChg>
        <pc:spChg chg="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52" creationId="{30E4B90F-9FC5-4B74-8049-2C59B6FE29D4}"/>
          </ac:spMkLst>
        </pc:spChg>
        <pc:spChg chg="mod">
          <ac:chgData name="Roach Cacka" userId="89a14b3d50aacca0" providerId="LiveId" clId="{22228B7C-362F-4D57-8C21-B81BA1C6C0BE}" dt="2019-09-25T06:43:19.538" v="1203" actId="1038"/>
          <ac:spMkLst>
            <pc:docMk/>
            <pc:sldMk cId="1945210991" sldId="264"/>
            <ac:spMk id="53" creationId="{6A05B418-6C27-4FFC-8BD2-64582F2C6847}"/>
          </ac:spMkLst>
        </pc:spChg>
        <pc:spChg chg="mod">
          <ac:chgData name="Roach Cacka" userId="89a14b3d50aacca0" providerId="LiveId" clId="{22228B7C-362F-4D57-8C21-B81BA1C6C0BE}" dt="2019-09-25T06:42:48.139" v="1151" actId="1076"/>
          <ac:spMkLst>
            <pc:docMk/>
            <pc:sldMk cId="1945210991" sldId="264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25T06:43:27.249" v="1214" actId="1038"/>
          <ac:spMkLst>
            <pc:docMk/>
            <pc:sldMk cId="1945210991" sldId="264"/>
            <ac:spMk id="55" creationId="{9C36FED5-C882-4927-99FF-17F25256DA40}"/>
          </ac:spMkLst>
        </pc:spChg>
        <pc:spChg chg="add mod">
          <ac:chgData name="Roach Cacka" userId="89a14b3d50aacca0" providerId="LiveId" clId="{22228B7C-362F-4D57-8C21-B81BA1C6C0BE}" dt="2019-09-25T06:44:42.244" v="1283" actId="1076"/>
          <ac:spMkLst>
            <pc:docMk/>
            <pc:sldMk cId="1945210991" sldId="264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25T06:44:53.090" v="1286" actId="1076"/>
          <ac:spMkLst>
            <pc:docMk/>
            <pc:sldMk cId="1945210991" sldId="264"/>
            <ac:spMk id="57" creationId="{A1175DC3-D1DC-47F5-8AC9-951789AAC0E4}"/>
          </ac:spMkLst>
        </pc:spChg>
        <pc:spChg chg="add 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8" creationId="{F97B2983-6A99-43C1-88C8-112D88F7EF11}"/>
          </ac:spMkLst>
        </pc:spChg>
        <pc:spChg chg="add 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9" creationId="{B974A847-EF2C-4CBC-AACC-D6E246775346}"/>
          </ac:spMkLst>
        </pc:spChg>
        <pc:spChg chg="add 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60" creationId="{51ACCA35-74C0-4F40-8A12-60370ECE0326}"/>
          </ac:spMkLst>
        </pc:spChg>
        <pc:spChg chg="add del mod">
          <ac:chgData name="Roach Cacka" userId="89a14b3d50aacca0" providerId="LiveId" clId="{22228B7C-362F-4D57-8C21-B81BA1C6C0BE}" dt="2019-09-25T06:41:51.349" v="1075"/>
          <ac:spMkLst>
            <pc:docMk/>
            <pc:sldMk cId="1945210991" sldId="264"/>
            <ac:spMk id="61" creationId="{2D34C62D-8F5A-4D82-A6D6-8E6298B703E6}"/>
          </ac:spMkLst>
        </pc:spChg>
        <pc:spChg chg="add mod">
          <ac:chgData name="Roach Cacka" userId="89a14b3d50aacca0" providerId="LiveId" clId="{22228B7C-362F-4D57-8C21-B81BA1C6C0BE}" dt="2019-09-25T06:43:42.956" v="1238" actId="20577"/>
          <ac:spMkLst>
            <pc:docMk/>
            <pc:sldMk cId="1945210991" sldId="264"/>
            <ac:spMk id="62" creationId="{3A53DB76-DEF7-4B79-ACB6-B542643530BE}"/>
          </ac:spMkLst>
        </pc:spChg>
        <pc:spChg chg="add mod">
          <ac:chgData name="Roach Cacka" userId="89a14b3d50aacca0" providerId="LiveId" clId="{22228B7C-362F-4D57-8C21-B81BA1C6C0BE}" dt="2019-09-25T07:03:10.505" v="1888" actId="20577"/>
          <ac:spMkLst>
            <pc:docMk/>
            <pc:sldMk cId="1945210991" sldId="264"/>
            <ac:spMk id="63" creationId="{1F79AB9D-968F-4A15-A2C7-57E4F02EB4E3}"/>
          </ac:spMkLst>
        </pc:spChg>
        <pc:spChg chg="add mod">
          <ac:chgData name="Roach Cacka" userId="89a14b3d50aacca0" providerId="LiveId" clId="{22228B7C-362F-4D57-8C21-B81BA1C6C0BE}" dt="2019-09-30T23:54:29.590" v="2326" actId="207"/>
          <ac:spMkLst>
            <pc:docMk/>
            <pc:sldMk cId="1945210991" sldId="264"/>
            <ac:spMk id="64" creationId="{A649EC53-2A7F-49DB-8581-4BF102CF1FB6}"/>
          </ac:spMkLst>
        </pc:spChg>
        <pc:spChg chg="add del mod">
          <ac:chgData name="Roach Cacka" userId="89a14b3d50aacca0" providerId="LiveId" clId="{22228B7C-362F-4D57-8C21-B81BA1C6C0BE}" dt="2019-09-25T06:49:42.122" v="1498" actId="478"/>
          <ac:spMkLst>
            <pc:docMk/>
            <pc:sldMk cId="1945210991" sldId="264"/>
            <ac:spMk id="64" creationId="{D8F1CF04-245E-41BD-82BF-3F5B730DE223}"/>
          </ac:spMkLst>
        </pc:spChg>
        <pc:spChg chg="add mod ord">
          <ac:chgData name="Roach Cacka" userId="89a14b3d50aacca0" providerId="LiveId" clId="{22228B7C-362F-4D57-8C21-B81BA1C6C0BE}" dt="2019-09-25T06:47:41.344" v="1441" actId="1076"/>
          <ac:spMkLst>
            <pc:docMk/>
            <pc:sldMk cId="1945210991" sldId="264"/>
            <ac:spMk id="65" creationId="{5038A86B-436A-4D3A-A881-EAA259B57203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6" creationId="{E132AE6D-4E7F-4429-8F62-0B93DEDAB546}"/>
          </ac:spMkLst>
        </pc:spChg>
        <pc:spChg chg="add mod or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7" creationId="{F0A462F4-9DF7-4686-85A7-50DE2A404D6E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8" creationId="{13023F24-2EB4-40CA-94E7-7EF06E61506B}"/>
          </ac:spMkLst>
        </pc:spChg>
        <pc:spChg chg="add mod">
          <ac:chgData name="Roach Cacka" userId="89a14b3d50aacca0" providerId="LiveId" clId="{22228B7C-362F-4D57-8C21-B81BA1C6C0BE}" dt="2019-09-25T06:50:47.598" v="1501" actId="14100"/>
          <ac:spMkLst>
            <pc:docMk/>
            <pc:sldMk cId="1945210991" sldId="264"/>
            <ac:spMk id="69" creationId="{9317BB0E-BB2B-495F-8B68-CD105C45AF8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0" creationId="{1EA5CFF0-CF5E-41C7-BBA7-E676D6E39EF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1" creationId="{72814451-2B44-441F-AAC3-2FA998B96558}"/>
          </ac:spMkLst>
        </pc:spChg>
        <pc:spChg chg="add mod">
          <ac:chgData name="Roach Cacka" userId="89a14b3d50aacca0" providerId="LiveId" clId="{22228B7C-362F-4D57-8C21-B81BA1C6C0BE}" dt="2019-09-25T06:49:37.292" v="1496" actId="571"/>
          <ac:spMkLst>
            <pc:docMk/>
            <pc:sldMk cId="1945210991" sldId="264"/>
            <ac:spMk id="73" creationId="{CA484730-5A65-4BD3-929A-E64BC5194588}"/>
          </ac:spMkLst>
        </pc:spChg>
        <pc:spChg chg="add mod">
          <ac:chgData name="Roach Cacka" userId="89a14b3d50aacca0" providerId="LiveId" clId="{22228B7C-362F-4D57-8C21-B81BA1C6C0BE}" dt="2019-09-30T23:54:32.881" v="2327" actId="207"/>
          <ac:spMkLst>
            <pc:docMk/>
            <pc:sldMk cId="1945210991" sldId="264"/>
            <ac:spMk id="75" creationId="{30B207B0-E741-4D56-8028-DC98B9416DEE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7" creationId="{C2E98C03-EB06-48D4-AD8E-B71075553458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8" creationId="{F48EF6E3-DBD4-478D-86CA-46D92A38FE9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9" creationId="{046CFF8F-BF9F-4702-89D8-376C8C4A0F00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0" creationId="{C955C2DE-2989-4DC9-BFBB-FF594F567304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1" creationId="{86A88A08-10FC-4F57-BBC1-0909DE77E71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2" creationId="{24430EB4-289F-4757-8434-F470AE5E45C2}"/>
          </ac:spMkLst>
        </pc:spChg>
        <pc:graphicFrameChg chg="add del modGraphic">
          <ac:chgData name="Roach Cacka" userId="89a14b3d50aacca0" providerId="LiveId" clId="{22228B7C-362F-4D57-8C21-B81BA1C6C0BE}" dt="2019-09-25T07:08:09.156" v="2037" actId="478"/>
          <ac:graphicFrameMkLst>
            <pc:docMk/>
            <pc:sldMk cId="1945210991" sldId="264"/>
            <ac:graphicFrameMk id="3" creationId="{FE7D521B-9801-4064-94D2-BECBAE2AE5BE}"/>
          </ac:graphicFrameMkLst>
        </pc:graphicFrameChg>
        <pc:picChg chg="add mod">
          <ac:chgData name="Roach Cacka" userId="89a14b3d50aacca0" providerId="LiveId" clId="{22228B7C-362F-4D57-8C21-B81BA1C6C0BE}" dt="2019-09-25T06:49:47.725" v="1500" actId="1076"/>
          <ac:picMkLst>
            <pc:docMk/>
            <pc:sldMk cId="1945210991" sldId="264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4" creationId="{1769D877-FB86-43B5-93BA-19F49DAD428A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6" creationId="{CFA63012-7ABF-4092-9213-E1F36B159563}"/>
          </ac:cxnSpMkLst>
        </pc:cxnChg>
      </pc:sldChg>
      <pc:sldChg chg="addSp delSp modSp add ord setBg">
        <pc:chgData name="Roach Cacka" userId="89a14b3d50aacca0" providerId="LiveId" clId="{22228B7C-362F-4D57-8C21-B81BA1C6C0BE}" dt="2019-10-01T01:40:09.730" v="2492" actId="113"/>
        <pc:sldMkLst>
          <pc:docMk/>
          <pc:sldMk cId="3715214936" sldId="265"/>
        </pc:sldMkLst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2" creationId="{406AF102-C307-407B-8E40-7F33F632896D}"/>
          </ac:spMkLst>
        </pc:spChg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3" creationId="{59CFD1BF-F1AF-421C-A41A-2F36469E21BC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4" creationId="{E02DCCF2-6293-428D-932B-83E6D665CD0B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" creationId="{7EF04F76-203F-47DA-B30C-C0BB8C8D7939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" creationId="{E5AFB689-9364-431E-8F28-5E44AE04EA3F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1" creationId="{0B29EF09-13EB-4EE1-A889-75D4BE664FF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2" creationId="{CCA06E10-7971-4258-917E-8C33DF74DF01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3" creationId="{4469B590-C30D-447F-9F57-0190D2C77768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4" creationId="{522F79F2-127F-487B-96A7-89E038BAA8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5" creationId="{36CC6CB5-A3D8-495F-8235-96926BDEE622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6" creationId="{45100C30-2F9F-4D09-8BF0-CADBF7CC19A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7" creationId="{D4ADEAB5-C3D0-48D5-8488-288BB5F8C5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8" creationId="{2E0D7E8D-00F0-455C-8A0E-F7120EDF061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9" creationId="{20A8DD9A-96BE-4AAB-9B73-2A8B9E5840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0" creationId="{DC2BED67-31D1-49CF-9842-22372EBAD70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1" creationId="{8711D5DE-1BC8-4D72-8F4E-8766FACFF95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7" creationId="{B0DFFBC3-3B14-4A75-8513-2B52EB0352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8" creationId="{A2465641-C609-4E8A-B85A-2B846350FC40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9" creationId="{4525914D-1364-4080-998A-9752865F2A2E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0" creationId="{BAFF7021-FF1A-4625-B612-E7561DBC0D96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2" creationId="{105CE831-4819-4042-A80F-D39E4308C87F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33" creationId="{2BAA6FA7-8D1B-4451-B17A-32F37CE189D6}"/>
          </ac:spMkLst>
        </pc:spChg>
        <pc:spChg chg="add del">
          <ac:chgData name="Roach Cacka" userId="89a14b3d50aacca0" providerId="LiveId" clId="{22228B7C-362F-4D57-8C21-B81BA1C6C0BE}" dt="2019-09-25T07:08:37.063" v="2038" actId="478"/>
          <ac:spMkLst>
            <pc:docMk/>
            <pc:sldMk cId="3715214936" sldId="265"/>
            <ac:spMk id="34" creationId="{E3D83554-DFF0-4C67-88A6-DFD7B0BB181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5" creationId="{6ACC1E21-0D4B-4837-B0BB-C9E1310DCAD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7" creationId="{87F22BE8-6803-4543-B93F-3536636BBB14}"/>
          </ac:spMkLst>
        </pc:spChg>
        <pc:spChg chg="add del mod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8" creationId="{E2FD944D-13EC-4188-A5DB-E6475E2552C4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9" creationId="{6CEF2A87-E1B1-421F-B48F-2D81C0028C4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0" creationId="{62C7B2C6-50C1-4724-896B-53C2359FE93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2" creationId="{AD002580-F597-4071-A11E-D5D3082E47BE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3" creationId="{E1BDD3A7-A9CE-4BF2-9AE3-1762FCD82DA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4" creationId="{AFB74F0A-2CDA-4417-8C84-7216943F02F7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5" creationId="{BB4BC00A-0242-44E3-9E46-C329A65367FF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7" creationId="{27B38022-1696-4E60-A5F6-6CB9E0CC685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8" creationId="{292C3F94-279E-4CA6-BC72-721D6ABC64C9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9" creationId="{9955C49A-5A20-42BF-B82F-2241E8474116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50" creationId="{263D71EB-3457-4AF9-94FE-61377140BD82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51" creationId="{2B8006F9-BB11-4E9C-BD7B-3F832E606A9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2" creationId="{749B8A6A-D9F0-4BF3-8A34-B73E2299F12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3" creationId="{940DD679-DB72-4779-BB29-13C5053525E8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4" creationId="{FA2C2C00-F489-4636-B726-D3240E0ACBA5}"/>
          </ac:spMkLst>
        </pc:spChg>
        <pc:spChg chg="add mod">
          <ac:chgData name="Roach Cacka" userId="89a14b3d50aacca0" providerId="LiveId" clId="{22228B7C-362F-4D57-8C21-B81BA1C6C0BE}" dt="2019-09-30T23:54:45.966" v="2330" actId="207"/>
          <ac:spMkLst>
            <pc:docMk/>
            <pc:sldMk cId="3715214936" sldId="265"/>
            <ac:spMk id="60" creationId="{F0E83FF9-F5F2-49E7-8550-047AE8027ED1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2" creationId="{53B5FAEF-8375-4E1F-A13C-8A55A5640E8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3" creationId="{C07D2740-01D1-46D3-92E5-59BC9D6F5E82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4" creationId="{957DBEAB-226C-478D-ACD1-3E0F2FD38DCD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4" creationId="{BEFCACA3-0719-491F-8C5A-C04CB5D586C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5" creationId="{8DE57AB7-4978-40C1-8DF1-48747D4A1896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5" creationId="{C83149D3-D8C5-4D87-B4B5-AA218D6C1AF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6" creationId="{9DF250CD-CAF6-45FA-B714-EBDA4E3E77E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6" creationId="{B79752BC-7558-4C18-95FB-CD240AF5ED69}"/>
          </ac:spMkLst>
        </pc:spChg>
        <pc:spChg chg="add mod">
          <ac:chgData name="Roach Cacka" userId="89a14b3d50aacca0" providerId="LiveId" clId="{22228B7C-362F-4D57-8C21-B81BA1C6C0BE}" dt="2019-09-30T23:54:42.835" v="2329" actId="207"/>
          <ac:spMkLst>
            <pc:docMk/>
            <pc:sldMk cId="3715214936" sldId="265"/>
            <ac:spMk id="67" creationId="{52402A82-C538-44B8-8AAF-C60015FF2F8F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7" creationId="{56DED665-6A6F-4F11-92CB-184C463C975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8" creationId="{385F2DF2-5D6D-41AC-9714-842AF966524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8" creationId="{C575B819-19C0-4FEF-842E-94143550716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9" creationId="{74865BB9-B5DE-472E-B4FB-6974B29F6970}"/>
          </ac:spMkLst>
        </pc:spChg>
        <pc:spChg chg="add mod">
          <ac:chgData name="Roach Cacka" userId="89a14b3d50aacca0" providerId="LiveId" clId="{22228B7C-362F-4D57-8C21-B81BA1C6C0BE}" dt="2019-09-30T23:54:39.435" v="2328" actId="207"/>
          <ac:spMkLst>
            <pc:docMk/>
            <pc:sldMk cId="3715214936" sldId="265"/>
            <ac:spMk id="69" creationId="{88FE6009-F3D8-42FD-B736-D0DA9BDBDB7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0" creationId="{8D732798-0B70-4BAB-960F-7E708700DDB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1" creationId="{2462D569-7BDC-4CA3-95F6-79C86819ED20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2" creationId="{2831FCF5-0EAC-4C4E-A578-BCBEDF33D8E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3" creationId="{9DD50731-4A70-471A-AA06-444235D31A5E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4" creationId="{EC6F3684-4E81-401B-8858-B81133EDC1BC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5" creationId="{F7780698-F072-4923-9F12-9D2BCCFB462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6" creationId="{EC623039-BBC4-48B4-BD82-732B1F6F244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7" creationId="{D86ED367-BE0F-4B1D-9E36-44AC43AEB2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8" creationId="{56526CE5-A4BD-4B3E-AAB9-0AB266FD507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9" creationId="{06AED3B0-4223-4D12-97AD-94708A75F5A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0" creationId="{5D1DF8E7-A330-4B43-B5AE-846A217A2D2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1" creationId="{BD872EFD-FDEF-437A-BBB9-9E989EC177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2" creationId="{F025D815-F763-42FA-8172-394DAF745346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3" creationId="{A7F43315-A476-4DEA-9547-213BFDBFFEBA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4" creationId="{4C6D3E35-14CD-489D-9E53-249D34B5236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5" creationId="{F676BFEC-EDBD-4E6E-AA89-AF925F11B82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6" creationId="{D08CAC87-5C40-4B37-8D72-5DAB7B0812C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7" creationId="{4626CB7C-A766-4F08-8C83-BCEF9A9296F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8" creationId="{2637B3B0-4840-4564-9967-C75B9143A78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90" creationId="{71C1B8CF-7535-4B04-AAA9-9A610EC8EA49}"/>
          </ac:spMkLst>
        </pc:spChg>
        <pc:spChg chg="add mod">
          <ac:chgData name="Roach Cacka" userId="89a14b3d50aacca0" providerId="LiveId" clId="{22228B7C-362F-4D57-8C21-B81BA1C6C0BE}" dt="2019-09-25T07:01:11.079" v="1767" actId="1076"/>
          <ac:spMkLst>
            <pc:docMk/>
            <pc:sldMk cId="3715214936" sldId="265"/>
            <ac:spMk id="91" creationId="{AAD975B4-9ACB-4779-A5E1-BCCE80AC9BF6}"/>
          </ac:spMkLst>
        </pc:spChg>
        <pc:spChg chg="add mod">
          <ac:chgData name="Roach Cacka" userId="89a14b3d50aacca0" providerId="LiveId" clId="{22228B7C-362F-4D57-8C21-B81BA1C6C0BE}" dt="2019-09-25T06:59:29.829" v="1652" actId="1076"/>
          <ac:spMkLst>
            <pc:docMk/>
            <pc:sldMk cId="3715214936" sldId="265"/>
            <ac:spMk id="92" creationId="{808B5F5F-A190-48F0-93B8-74AC501D0324}"/>
          </ac:spMkLst>
        </pc:spChg>
        <pc:spChg chg="add mod">
          <ac:chgData name="Roach Cacka" userId="89a14b3d50aacca0" providerId="LiveId" clId="{22228B7C-362F-4D57-8C21-B81BA1C6C0BE}" dt="2019-09-25T06:58:19.553" v="1610"/>
          <ac:spMkLst>
            <pc:docMk/>
            <pc:sldMk cId="3715214936" sldId="265"/>
            <ac:spMk id="93" creationId="{9C887758-6634-4034-AB36-A5CB663A47D1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94" creationId="{15462373-4412-4AA1-A8B2-BC40F68CA0F6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95" creationId="{F870EEE7-0BE9-4E88-A2C6-3210E5F454AD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96" creationId="{792BB367-389D-48BE-A581-CFED0109DEEA}"/>
          </ac:spMkLst>
        </pc:spChg>
        <pc:spChg chg="add del mod">
          <ac:chgData name="Roach Cacka" userId="89a14b3d50aacca0" providerId="LiveId" clId="{22228B7C-362F-4D57-8C21-B81BA1C6C0BE}" dt="2019-09-25T06:59:04.241" v="1648" actId="478"/>
          <ac:spMkLst>
            <pc:docMk/>
            <pc:sldMk cId="3715214936" sldId="265"/>
            <ac:spMk id="97" creationId="{59FC3EF1-3A12-48CB-BA33-260FA2B1F69A}"/>
          </ac:spMkLst>
        </pc:spChg>
        <pc:spChg chg="add mod">
          <ac:chgData name="Roach Cacka" userId="89a14b3d50aacca0" providerId="LiveId" clId="{22228B7C-362F-4D57-8C21-B81BA1C6C0BE}" dt="2019-09-25T06:57:55.231" v="1590" actId="1076"/>
          <ac:spMkLst>
            <pc:docMk/>
            <pc:sldMk cId="3715214936" sldId="265"/>
            <ac:spMk id="98" creationId="{E8629E0A-6B0E-4F38-8900-CD9E3533616C}"/>
          </ac:spMkLst>
        </pc:spChg>
        <pc:spChg chg="add mod">
          <ac:chgData name="Roach Cacka" userId="89a14b3d50aacca0" providerId="LiveId" clId="{22228B7C-362F-4D57-8C21-B81BA1C6C0BE}" dt="2019-09-25T06:59:42.925" v="1684" actId="20577"/>
          <ac:spMkLst>
            <pc:docMk/>
            <pc:sldMk cId="3715214936" sldId="265"/>
            <ac:spMk id="99" creationId="{8028CE9E-CF80-4034-8C4E-2E096A27470B}"/>
          </ac:spMkLst>
        </pc:spChg>
        <pc:spChg chg="add mod">
          <ac:chgData name="Roach Cacka" userId="89a14b3d50aacca0" providerId="LiveId" clId="{22228B7C-362F-4D57-8C21-B81BA1C6C0BE}" dt="2019-09-25T06:59:35.292" v="1664" actId="20577"/>
          <ac:spMkLst>
            <pc:docMk/>
            <pc:sldMk cId="3715214936" sldId="265"/>
            <ac:spMk id="100" creationId="{66880BA1-693A-4C87-B574-AA5E34A8F1CE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01" creationId="{EB0FF7CB-5DFC-4801-961E-AD41A1001B7A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102" creationId="{27BB65B0-FBD1-4C4D-A7B4-4922244F94C0}"/>
          </ac:spMkLst>
        </pc:spChg>
        <pc:spChg chg="add del mod">
          <ac:chgData name="Roach Cacka" userId="89a14b3d50aacca0" providerId="LiveId" clId="{22228B7C-362F-4D57-8C21-B81BA1C6C0BE}" dt="2019-09-25T06:59:05.569" v="1649" actId="478"/>
          <ac:spMkLst>
            <pc:docMk/>
            <pc:sldMk cId="3715214936" sldId="265"/>
            <ac:spMk id="103" creationId="{B97EAB41-9BF4-4F4E-94E6-722278F22C07}"/>
          </ac:spMkLst>
        </pc:spChg>
        <pc:spChg chg="add mod">
          <ac:chgData name="Roach Cacka" userId="89a14b3d50aacca0" providerId="LiveId" clId="{22228B7C-362F-4D57-8C21-B81BA1C6C0BE}" dt="2019-09-25T07:03:05.616" v="1886" actId="20577"/>
          <ac:spMkLst>
            <pc:docMk/>
            <pc:sldMk cId="3715214936" sldId="265"/>
            <ac:spMk id="104" creationId="{13CFC67C-0AEE-49C1-BECD-C8A34FFE579C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5" creationId="{E62A2C91-EE3B-4CC5-BC1E-2F029C856BCF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6" creationId="{E07A7E19-1E73-43FB-94C3-ADD309B6EED9}"/>
          </ac:spMkLst>
        </pc:spChg>
        <pc:spChg chg="add mod">
          <ac:chgData name="Roach Cacka" userId="89a14b3d50aacca0" providerId="LiveId" clId="{22228B7C-362F-4D57-8C21-B81BA1C6C0BE}" dt="2019-10-01T01:40:09.730" v="2492" actId="113"/>
          <ac:spMkLst>
            <pc:docMk/>
            <pc:sldMk cId="3715214936" sldId="265"/>
            <ac:spMk id="107" creationId="{59027FB0-CE78-4609-93D6-DADF9AEF53B5}"/>
          </ac:spMkLst>
        </pc:spChg>
        <pc:spChg chg="add mod">
          <ac:chgData name="Roach Cacka" userId="89a14b3d50aacca0" providerId="LiveId" clId="{22228B7C-362F-4D57-8C21-B81BA1C6C0BE}" dt="2019-09-25T06:59:38.555" v="1670" actId="20577"/>
          <ac:spMkLst>
            <pc:docMk/>
            <pc:sldMk cId="3715214936" sldId="265"/>
            <ac:spMk id="108" creationId="{9B24A617-C0A9-42D9-986C-399848E47B10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9" creationId="{E6DADA36-BCFC-45B9-8762-A9A98ACE21DD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0" creationId="{2A506C02-4F42-47F5-8F14-C043CD489166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1" creationId="{6B67D03D-3BF2-4749-9359-386E18900E61}"/>
          </ac:spMkLst>
        </pc:spChg>
        <pc:spChg chg="add del mod">
          <ac:chgData name="Roach Cacka" userId="89a14b3d50aacca0" providerId="LiveId" clId="{22228B7C-362F-4D57-8C21-B81BA1C6C0BE}" dt="2019-09-25T06:59:06.428" v="1650" actId="478"/>
          <ac:spMkLst>
            <pc:docMk/>
            <pc:sldMk cId="3715214936" sldId="265"/>
            <ac:spMk id="113" creationId="{96DF9CF5-B069-45EB-A4BC-DA5E41DD81EA}"/>
          </ac:spMkLst>
        </pc:spChg>
        <pc:spChg chg="add mod">
          <ac:chgData name="Roach Cacka" userId="89a14b3d50aacca0" providerId="LiveId" clId="{22228B7C-362F-4D57-8C21-B81BA1C6C0BE}" dt="2019-09-25T06:59:54.357" v="1695" actId="20577"/>
          <ac:spMkLst>
            <pc:docMk/>
            <pc:sldMk cId="3715214936" sldId="265"/>
            <ac:spMk id="114" creationId="{E91EB46D-7088-412B-9482-1B849FB9D5E4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15" creationId="{E994896A-2401-4F55-84C3-FBA3FCAD401A}"/>
          </ac:spMkLst>
        </pc:spChg>
        <pc:spChg chg="add mod">
          <ac:chgData name="Roach Cacka" userId="89a14b3d50aacca0" providerId="LiveId" clId="{22228B7C-362F-4D57-8C21-B81BA1C6C0BE}" dt="2019-09-25T07:01:25.607" v="1770" actId="571"/>
          <ac:spMkLst>
            <pc:docMk/>
            <pc:sldMk cId="3715214936" sldId="265"/>
            <ac:spMk id="116" creationId="{70E4E2ED-D271-4DC9-8C92-F7DD85354DAE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117" creationId="{51386E93-0FCD-44AB-BE30-7B7B6E5B9B14}"/>
          </ac:spMkLst>
        </pc:spChg>
        <pc:spChg chg="add mod">
          <ac:chgData name="Roach Cacka" userId="89a14b3d50aacca0" providerId="LiveId" clId="{22228B7C-362F-4D57-8C21-B81BA1C6C0BE}" dt="2019-09-25T07:01:44.940" v="1800" actId="571"/>
          <ac:spMkLst>
            <pc:docMk/>
            <pc:sldMk cId="3715214936" sldId="265"/>
            <ac:spMk id="118" creationId="{60800BBC-8091-49C2-AA48-ECEB2095B232}"/>
          </ac:spMkLst>
        </pc:spChg>
        <pc:spChg chg="add mod">
          <ac:chgData name="Roach Cacka" userId="89a14b3d50aacca0" providerId="LiveId" clId="{22228B7C-362F-4D57-8C21-B81BA1C6C0BE}" dt="2019-09-25T07:03:52.142" v="1926" actId="14100"/>
          <ac:spMkLst>
            <pc:docMk/>
            <pc:sldMk cId="3715214936" sldId="265"/>
            <ac:spMk id="119" creationId="{4CF9784B-C3E9-4531-9F62-3A58F1191B93}"/>
          </ac:spMkLst>
        </pc:spChg>
        <pc:spChg chg="add mod">
          <ac:chgData name="Roach Cacka" userId="89a14b3d50aacca0" providerId="LiveId" clId="{22228B7C-362F-4D57-8C21-B81BA1C6C0BE}" dt="2019-09-25T07:03:47.049" v="1925" actId="1076"/>
          <ac:spMkLst>
            <pc:docMk/>
            <pc:sldMk cId="3715214936" sldId="265"/>
            <ac:spMk id="120" creationId="{D8EF86E4-0D61-4AB6-B076-BCFFEFFD8386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1" creationId="{07750C18-0CE2-4F4A-AFBE-167132B021E3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2" creationId="{713B5939-DE68-48C0-B31F-E41565879303}"/>
          </ac:spMkLst>
        </pc:spChg>
        <pc:spChg chg="add mod">
          <ac:chgData name="Roach Cacka" userId="89a14b3d50aacca0" providerId="LiveId" clId="{22228B7C-362F-4D57-8C21-B81BA1C6C0BE}" dt="2019-09-25T07:04:47.462" v="1953" actId="20577"/>
          <ac:spMkLst>
            <pc:docMk/>
            <pc:sldMk cId="3715214936" sldId="265"/>
            <ac:spMk id="123" creationId="{43FF1CF1-3BF2-4CF1-8E9C-2C9FCCEFF70A}"/>
          </ac:spMkLst>
        </pc:spChg>
        <pc:spChg chg="add del mod">
          <ac:chgData name="Roach Cacka" userId="89a14b3d50aacca0" providerId="LiveId" clId="{22228B7C-362F-4D57-8C21-B81BA1C6C0BE}" dt="2019-09-25T07:04:15.111" v="1930" actId="478"/>
          <ac:spMkLst>
            <pc:docMk/>
            <pc:sldMk cId="3715214936" sldId="265"/>
            <ac:spMk id="124" creationId="{C3949B65-5B61-4B4B-B384-5A6B830BF129}"/>
          </ac:spMkLst>
        </pc:spChg>
        <pc:spChg chg="add del mod">
          <ac:chgData name="Roach Cacka" userId="89a14b3d50aacca0" providerId="LiveId" clId="{22228B7C-362F-4D57-8C21-B81BA1C6C0BE}" dt="2019-09-25T07:04:13.783" v="1929" actId="478"/>
          <ac:spMkLst>
            <pc:docMk/>
            <pc:sldMk cId="3715214936" sldId="265"/>
            <ac:spMk id="125" creationId="{9A0145F5-20E8-4DBC-863F-579EECF922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6" creationId="{D1C4958D-DEAB-42B3-A3D2-C4BD488A7F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7" creationId="{2C5E6391-7047-416A-B970-4975E75204CA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8" creationId="{F66AC42E-2327-431E-A9A4-BA0608C2744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9" creationId="{0CE97402-B01D-441C-9951-75AD51F31912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0" creationId="{1BBCCE06-79D9-48DD-8782-8D69FB349BB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1" creationId="{AD9358F3-A5DB-43FF-9161-E0EAFE6906AE}"/>
          </ac:spMkLst>
        </pc:spChg>
        <pc:spChg chg="add mod">
          <ac:chgData name="Roach Cacka" userId="89a14b3d50aacca0" providerId="LiveId" clId="{22228B7C-362F-4D57-8C21-B81BA1C6C0BE}" dt="2019-09-25T07:06:18.010" v="2035" actId="1076"/>
          <ac:spMkLst>
            <pc:docMk/>
            <pc:sldMk cId="3715214936" sldId="265"/>
            <ac:spMk id="132" creationId="{F4790705-AAA2-412F-BE12-09301328A22D}"/>
          </ac:spMkLst>
        </pc:spChg>
        <pc:spChg chg="add mod">
          <ac:chgData name="Roach Cacka" userId="89a14b3d50aacca0" providerId="LiveId" clId="{22228B7C-362F-4D57-8C21-B81BA1C6C0BE}" dt="2019-09-25T07:06:23.821" v="2036" actId="1076"/>
          <ac:spMkLst>
            <pc:docMk/>
            <pc:sldMk cId="3715214936" sldId="265"/>
            <ac:spMk id="133" creationId="{B9A93C0E-C8B0-4413-BD5A-2EB14DAA5C62}"/>
          </ac:spMkLst>
        </pc:spChg>
        <pc:spChg chg="add ord">
          <ac:chgData name="Roach Cacka" userId="89a14b3d50aacca0" providerId="LiveId" clId="{22228B7C-362F-4D57-8C21-B81BA1C6C0BE}" dt="2019-09-25T07:08:40.968" v="2040" actId="167"/>
          <ac:spMkLst>
            <pc:docMk/>
            <pc:sldMk cId="3715214936" sldId="265"/>
            <ac:spMk id="134" creationId="{9ED654F9-D658-4F1C-B221-0B0838DB713B}"/>
          </ac:spMkLst>
        </pc:s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8" creationId="{24AB8F03-641A-4923-AEBE-F2FF356E8B80}"/>
          </ac:grpSpMkLst>
        </pc:gr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22" creationId="{7FB361DE-B225-4291-A037-C832F169129B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55" creationId="{BF50E01F-D159-4A76-9885-95F6AA41835A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60" creationId="{47D76A83-AE5B-4AAC-B820-C8D0583B0FA1}"/>
          </ac:grpSpMkLst>
        </pc:grpChg>
        <pc:picChg chg="add">
          <ac:chgData name="Roach Cacka" userId="89a14b3d50aacca0" providerId="LiveId" clId="{22228B7C-362F-4D57-8C21-B81BA1C6C0BE}" dt="2019-09-25T06:52:19.994" v="1518"/>
          <ac:picMkLst>
            <pc:docMk/>
            <pc:sldMk cId="3715214936" sldId="265"/>
            <ac:picMk id="31" creationId="{6858A522-0CAD-43BA-8466-1B5253024E05}"/>
          </ac:picMkLst>
        </pc:picChg>
        <pc:picChg chg="add del">
          <ac:chgData name="Roach Cacka" userId="89a14b3d50aacca0" providerId="LiveId" clId="{22228B7C-362F-4D57-8C21-B81BA1C6C0BE}" dt="2019-09-25T06:52:28.142" v="1519" actId="478"/>
          <ac:picMkLst>
            <pc:docMk/>
            <pc:sldMk cId="3715214936" sldId="265"/>
            <ac:picMk id="89" creationId="{68505472-3700-48F4-AC85-60FCDFC2E6DB}"/>
          </ac:picMkLst>
        </pc:picChg>
        <pc:picChg chg="add del mod">
          <ac:chgData name="Roach Cacka" userId="89a14b3d50aacca0" providerId="LiveId" clId="{22228B7C-362F-4D57-8C21-B81BA1C6C0BE}" dt="2019-09-25T06:59:51.176" v="1686" actId="478"/>
          <ac:picMkLst>
            <pc:docMk/>
            <pc:sldMk cId="3715214936" sldId="265"/>
            <ac:picMk id="112" creationId="{2F37CB87-4BF7-4A8D-B28A-4ADDDA04221C}"/>
          </ac:picMkLst>
        </pc:picChg>
        <pc:cxnChg chg="add del mod">
          <ac:chgData name="Roach Cacka" userId="89a14b3d50aacca0" providerId="LiveId" clId="{22228B7C-362F-4D57-8C21-B81BA1C6C0BE}" dt="2019-09-25T06:52:28.142" v="1519" actId="478"/>
          <ac:cxnSpMkLst>
            <pc:docMk/>
            <pc:sldMk cId="3715214936" sldId="265"/>
            <ac:cxnSpMk id="6" creationId="{48E3D321-D26F-46F4-AE6F-16BC086FFCBE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36" creationId="{0CC5F88E-F3E6-4270-BF00-5DBAB9B9B08C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1" creationId="{76750BF9-1B31-412B-AC96-177A0CB40116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6" creationId="{C6CF946B-0C2D-427A-BB25-BF6C4A97FA48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1" creationId="{94FF6C26-9E78-4C3B-8FC6-AC981150BC24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3" creationId="{64D41B83-C822-4428-A3EA-E4DFB7C64384}"/>
          </ac:cxnSpMkLst>
        </pc:cxnChg>
      </pc:sldChg>
      <pc:sldChg chg="addSp delSp modSp add setBg">
        <pc:chgData name="Roach Cacka" userId="89a14b3d50aacca0" providerId="LiveId" clId="{22228B7C-362F-4D57-8C21-B81BA1C6C0BE}" dt="2019-09-30T23:57:09.035" v="2380"/>
        <pc:sldMkLst>
          <pc:docMk/>
          <pc:sldMk cId="358906572" sldId="266"/>
        </pc:sldMkLst>
        <pc:spChg chg="mod">
          <ac:chgData name="Roach Cacka" userId="89a14b3d50aacca0" providerId="LiveId" clId="{22228B7C-362F-4D57-8C21-B81BA1C6C0BE}" dt="2019-09-25T06:57:20.803" v="1583" actId="1035"/>
          <ac:spMkLst>
            <pc:docMk/>
            <pc:sldMk cId="358906572" sldId="266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09.035" v="2380"/>
          <ac:spMkLst>
            <pc:docMk/>
            <pc:sldMk cId="358906572" sldId="266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53:14.120" v="1550" actId="478"/>
          <ac:spMkLst>
            <pc:docMk/>
            <pc:sldMk cId="358906572" sldId="266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30T23:54:20.400" v="2325" actId="207"/>
          <ac:spMkLst>
            <pc:docMk/>
            <pc:sldMk cId="358906572" sldId="266"/>
            <ac:spMk id="56" creationId="{DEFB0389-0917-4A03-97BF-2E992CB18FED}"/>
          </ac:spMkLst>
        </pc:spChg>
        <pc:spChg chg="add mod">
          <ac:chgData name="Roach Cacka" userId="89a14b3d50aacca0" providerId="LiveId" clId="{22228B7C-362F-4D57-8C21-B81BA1C6C0BE}" dt="2019-09-30T23:54:17.765" v="2324" actId="207"/>
          <ac:spMkLst>
            <pc:docMk/>
            <pc:sldMk cId="358906572" sldId="266"/>
            <ac:spMk id="61" creationId="{17FA9072-0827-4D3C-A6F1-BEFF70CD26CB}"/>
          </ac:spMkLst>
        </pc:spChg>
        <pc:spChg chg="del">
          <ac:chgData name="Roach Cacka" userId="89a14b3d50aacca0" providerId="LiveId" clId="{22228B7C-362F-4D57-8C21-B81BA1C6C0BE}" dt="2019-09-25T06:53:13.271" v="1549" actId="478"/>
          <ac:spMkLst>
            <pc:docMk/>
            <pc:sldMk cId="358906572" sldId="266"/>
            <ac:spMk id="63" creationId="{1F79AB9D-968F-4A15-A2C7-57E4F02EB4E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4" creationId="{D7861170-8DEA-4D8B-A7B4-DDCDAAD8FCE3}"/>
          </ac:spMkLst>
        </pc:spChg>
        <pc:spChg chg="del">
          <ac:chgData name="Roach Cacka" userId="89a14b3d50aacca0" providerId="LiveId" clId="{22228B7C-362F-4D57-8C21-B81BA1C6C0BE}" dt="2019-09-25T06:53:48.306" v="1558" actId="478"/>
          <ac:spMkLst>
            <pc:docMk/>
            <pc:sldMk cId="358906572" sldId="266"/>
            <ac:spMk id="65" creationId="{5038A86B-436A-4D3A-A881-EAA259B5720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5" creationId="{EFE1884E-5B26-4179-80CE-2318B6A26EE4}"/>
          </ac:spMkLst>
        </pc:spChg>
        <pc:spChg chg="mod">
          <ac:chgData name="Roach Cacka" userId="89a14b3d50aacca0" providerId="LiveId" clId="{22228B7C-362F-4D57-8C21-B81BA1C6C0BE}" dt="2019-09-25T06:56:27.276" v="1575" actId="14100"/>
          <ac:spMkLst>
            <pc:docMk/>
            <pc:sldMk cId="358906572" sldId="266"/>
            <ac:spMk id="66" creationId="{E132AE6D-4E7F-4429-8F62-0B93DEDAB546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7" creationId="{A47C8A72-A3ED-4CC0-871E-4ADEF9EE3E98}"/>
          </ac:spMkLst>
        </pc:spChg>
        <pc:spChg chg="del mod">
          <ac:chgData name="Roach Cacka" userId="89a14b3d50aacca0" providerId="LiveId" clId="{22228B7C-362F-4D57-8C21-B81BA1C6C0BE}" dt="2019-09-25T06:54:26.324" v="1561" actId="478"/>
          <ac:spMkLst>
            <pc:docMk/>
            <pc:sldMk cId="358906572" sldId="266"/>
            <ac:spMk id="67" creationId="{F0A462F4-9DF7-4686-85A7-50DE2A404D6E}"/>
          </ac:spMkLst>
        </pc:spChg>
        <pc:spChg chg="del mod">
          <ac:chgData name="Roach Cacka" userId="89a14b3d50aacca0" providerId="LiveId" clId="{22228B7C-362F-4D57-8C21-B81BA1C6C0BE}" dt="2019-09-25T06:54:25.011" v="1560" actId="478"/>
          <ac:spMkLst>
            <pc:docMk/>
            <pc:sldMk cId="358906572" sldId="266"/>
            <ac:spMk id="68" creationId="{13023F24-2EB4-40CA-94E7-7EF06E61506B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8" creationId="{2D34F0B2-3DF3-453C-9A20-14FB565FBC02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9" creationId="{2D44766D-89A4-40D1-8937-0046BB4CE5D2}"/>
          </ac:spMkLst>
        </pc:spChg>
        <pc:spChg chg="del mod">
          <ac:chgData name="Roach Cacka" userId="89a14b3d50aacca0" providerId="LiveId" clId="{22228B7C-362F-4D57-8C21-B81BA1C6C0BE}" dt="2019-09-25T06:53:46.957" v="1557" actId="478"/>
          <ac:spMkLst>
            <pc:docMk/>
            <pc:sldMk cId="358906572" sldId="266"/>
            <ac:spMk id="69" creationId="{9317BB0E-BB2B-495F-8B68-CD105C45AF85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70" creationId="{0D67025E-4B4F-40FC-87AE-D1AD872331C0}"/>
          </ac:spMkLst>
        </pc:spChg>
        <pc:spChg chg="del mod">
          <ac:chgData name="Roach Cacka" userId="89a14b3d50aacca0" providerId="LiveId" clId="{22228B7C-362F-4D57-8C21-B81BA1C6C0BE}" dt="2019-09-25T06:54:26.745" v="1562" actId="478"/>
          <ac:spMkLst>
            <pc:docMk/>
            <pc:sldMk cId="358906572" sldId="266"/>
            <ac:spMk id="70" creationId="{1EA5CFF0-CF5E-41C7-BBA7-E676D6E39EF5}"/>
          </ac:spMkLst>
        </pc:spChg>
        <pc:spChg chg="del mod">
          <ac:chgData name="Roach Cacka" userId="89a14b3d50aacca0" providerId="LiveId" clId="{22228B7C-362F-4D57-8C21-B81BA1C6C0BE}" dt="2019-09-25T06:54:30.104" v="1564" actId="478"/>
          <ac:spMkLst>
            <pc:docMk/>
            <pc:sldMk cId="358906572" sldId="266"/>
            <ac:spMk id="71" creationId="{72814451-2B44-441F-AAC3-2FA998B96558}"/>
          </ac:spMkLst>
        </pc:spChg>
        <pc:spChg chg="del">
          <ac:chgData name="Roach Cacka" userId="89a14b3d50aacca0" providerId="LiveId" clId="{22228B7C-362F-4D57-8C21-B81BA1C6C0BE}" dt="2019-09-25T06:53:11.111" v="1548" actId="478"/>
          <ac:spMkLst>
            <pc:docMk/>
            <pc:sldMk cId="358906572" sldId="266"/>
            <ac:spMk id="73" creationId="{CA484730-5A65-4BD3-929A-E64BC5194588}"/>
          </ac:spMkLst>
        </pc:spChg>
        <pc:picChg chg="add mod">
          <ac:chgData name="Roach Cacka" userId="89a14b3d50aacca0" providerId="LiveId" clId="{22228B7C-362F-4D57-8C21-B81BA1C6C0BE}" dt="2019-09-25T06:56:12.808" v="1573" actId="1038"/>
          <ac:picMkLst>
            <pc:docMk/>
            <pc:sldMk cId="358906572" sldId="266"/>
            <ac:picMk id="3" creationId="{6635E000-2CBE-4387-A8DA-BA282F9DF5A1}"/>
          </ac:picMkLst>
        </pc:picChg>
        <pc:picChg chg="mod">
          <ac:chgData name="Roach Cacka" userId="89a14b3d50aacca0" providerId="LiveId" clId="{22228B7C-362F-4D57-8C21-B81BA1C6C0BE}" dt="2019-09-25T06:53:18.835" v="1551" actId="1076"/>
          <ac:picMkLst>
            <pc:docMk/>
            <pc:sldMk cId="358906572" sldId="266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58" creationId="{7BB008A6-36F8-41B1-ACDB-1FD9F427CB1C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63" creationId="{4E581F59-A707-4076-AEBA-DD323FB66F44}"/>
          </ac:cxnSpMkLst>
        </pc:cxnChg>
      </pc:sldChg>
      <pc:sldChg chg="addSp delSp modSp add setBg">
        <pc:chgData name="Roach Cacka" userId="89a14b3d50aacca0" providerId="LiveId" clId="{22228B7C-362F-4D57-8C21-B81BA1C6C0BE}" dt="2019-09-30T23:57:28.498" v="2396"/>
        <pc:sldMkLst>
          <pc:docMk/>
          <pc:sldMk cId="1976229955" sldId="267"/>
        </pc:sldMkLst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2" creationId="{23FA67B4-C772-42E1-89D8-3DBC41CD935B}"/>
          </ac:spMkLst>
        </pc:spChg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3" creationId="{01BADF47-93F0-4F5C-8D3B-2C45E46CE6B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4" creationId="{21EEFA7B-6452-4D59-88D4-7E549A5F962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8" creationId="{7CA29237-A5C1-47DD-8768-AC282F731E5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2" creationId="{0B1452D7-A06B-4972-BE99-9FDC14BD19E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6" creationId="{373D2BAE-CD2E-4ACD-A6DA-05E571FAE4EA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0" creationId="{878BF68C-448D-4E3D-A5DC-24E50A4F557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4" creationId="{DF20F5FA-3373-4D08-8038-2614514F708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3" creationId="{6C557D5C-528D-47B3-B20E-E71EEC25DD3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5" creationId="{2D17B388-2E58-4A35-B924-16275495B6A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6" creationId="{09F04DCC-6574-4FBD-9B7A-333D4DCED4B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7" creationId="{665D4BF6-050E-41C1-80C9-69CE589E1AA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8" creationId="{F4377838-1682-48AB-9EEF-B120F1596000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9" creationId="{737F0620-3F2C-414F-B793-63EECCA4C09D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1" creationId="{2895834B-5738-4E02-93A5-77D5793A1FA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2" creationId="{62C4C83B-7574-45A6-B343-C94D5A16363C}"/>
          </ac:spMkLst>
        </pc:spChg>
        <pc:spChg chg="add mod">
          <ac:chgData name="Roach Cacka" userId="89a14b3d50aacca0" providerId="LiveId" clId="{22228B7C-362F-4D57-8C21-B81BA1C6C0BE}" dt="2019-09-30T23:53:23.760" v="2315"/>
          <ac:spMkLst>
            <pc:docMk/>
            <pc:sldMk cId="1976229955" sldId="267"/>
            <ac:spMk id="43" creationId="{DD439575-6F47-4C2A-82C5-D5C5F083427D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4" creationId="{3B4689A0-992A-4E07-AF47-07204D8702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5" creationId="{C7528C8D-FDFD-4A57-B0C9-29845B8F52A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6" creationId="{C9B3D60D-7FB3-4C1F-9270-4A886B2F4D67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7" creationId="{FD2C69B7-AD4C-44F5-BC33-D0709A87AC81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8" creationId="{EC500162-3942-48E3-92E0-563FFAC9A272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9" creationId="{C8722285-9FA3-429A-A2B1-C9E84F5B7F9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0" creationId="{E1527AA2-AE59-4FE6-9EEF-9458C51C163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1" creationId="{1E58CB14-EF51-4268-97B9-45A01FAB4B6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2" creationId="{A2D8934A-5DC5-419E-B9A8-F90EEE910C2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3" creationId="{3B13D3EB-D869-48E6-85F9-8D6DBD7AE88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4" creationId="{5D7E4335-999F-4B4A-AC7E-2E47B0FAA8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5" creationId="{BE8F1EAE-43D3-451F-913E-4CC6A33CBA0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6" creationId="{5F726E31-A885-4094-8503-D03782D6726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7" creationId="{598184D5-BC2D-42FF-B632-0398A1D85F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8" creationId="{422FA062-E0F2-44EA-8774-6962B0BB1B3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9" creationId="{17EEB27A-7707-44CA-B4A2-BFEA4C9B684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0" creationId="{625A87CE-3CF6-4DD6-BC66-F90F98D74695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1" creationId="{1DFFE480-D66B-44B3-B984-1EC80C51BC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2" creationId="{3A767FAA-B7AA-48B1-8DC5-F95E20C6E3B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3" creationId="{C5DC8589-EC65-451C-86AF-F79301F338D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4" creationId="{B67DCC51-1393-4800-A147-0FC33B6C0A4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5" creationId="{0D483D0E-C292-43A9-8C55-4807D515ECA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6" creationId="{1AD45E3C-15A2-4734-81CB-C1B0A3957EE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7" creationId="{95404235-A317-41C8-85C8-11648CE6E37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8" creationId="{DFBBB679-F142-4208-A2C7-A9403831C3D4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9" creationId="{01EBEC46-288D-4651-9A6F-6E6A81E0013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0" creationId="{265E0A88-CEFE-40B6-A586-CC427DD7C4B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1" creationId="{089D385E-D391-46CB-BCAA-C20240C5213C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2" creationId="{DF23231A-CCFD-4729-8F52-A208BD9001B2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3" creationId="{FE63D877-3B17-4BDC-9070-517155453DE9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4" creationId="{CEA48841-F4DC-4413-9CFA-F5EAA0944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5" creationId="{30F7C1AF-A54F-47CE-AD58-29BD07812717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6" creationId="{3DD04684-ECDF-486F-8CF8-3CE9F7078DB6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7" creationId="{15E76A5C-0526-4B5E-80D0-B6660C20F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8" creationId="{DF4FE018-E097-4440-A295-567296E42E40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9" creationId="{AB5525A6-0D7A-4793-B4F6-52D93162CCB3}"/>
          </ac:spMkLst>
        </pc:spChg>
        <pc:spChg chg="add mod">
          <ac:chgData name="Roach Cacka" userId="89a14b3d50aacca0" providerId="LiveId" clId="{22228B7C-362F-4D57-8C21-B81BA1C6C0BE}" dt="2019-09-30T23:54:50.750" v="2331" actId="207"/>
          <ac:spMkLst>
            <pc:docMk/>
            <pc:sldMk cId="1976229955" sldId="267"/>
            <ac:spMk id="80" creationId="{887CD102-8697-494C-86E2-9C555ECBC4B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2" creationId="{48B94BDB-7C86-4812-9851-A3AC1B0C9F4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4" creationId="{65F9A2CD-6D9C-4E7C-A593-7D08D786C78A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5" creationId="{67CCACBB-40AF-4DC9-A4BE-D4E8690A38BB}"/>
          </ac:spMkLst>
        </pc:spChg>
        <pc:spChg chg="add mod">
          <ac:chgData name="Roach Cacka" userId="89a14b3d50aacca0" providerId="LiveId" clId="{22228B7C-362F-4D57-8C21-B81BA1C6C0BE}" dt="2019-09-30T23:54:55.766" v="2333" actId="207"/>
          <ac:spMkLst>
            <pc:docMk/>
            <pc:sldMk cId="1976229955" sldId="267"/>
            <ac:spMk id="86" creationId="{891F09FB-539A-46FF-B403-924F2285D937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7" creationId="{81B9AB87-1EFB-435E-9508-2AB71976274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8" creationId="{DFDD81F4-543C-4F47-9ED8-61849171BA2A}"/>
          </ac:spMkLst>
        </pc:spChg>
        <pc:spChg chg="add mod">
          <ac:chgData name="Roach Cacka" userId="89a14b3d50aacca0" providerId="LiveId" clId="{22228B7C-362F-4D57-8C21-B81BA1C6C0BE}" dt="2019-09-30T23:54:53.859" v="2332" actId="207"/>
          <ac:spMkLst>
            <pc:docMk/>
            <pc:sldMk cId="1976229955" sldId="267"/>
            <ac:spMk id="89" creationId="{F81B081B-A06D-4663-9ED6-66C43AB5D2CE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0" creationId="{26837460-2751-456A-AD24-E5F890C081CC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4" creationId="{4EFE8EC8-1E98-429D-8303-D47C800E0583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8" creationId="{B6B1225F-7601-4D89-B35C-D43E50F3B12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2" creationId="{5A50A90B-7F15-4C05-8940-AECDD557F06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6" creationId="{5C30E0A9-63A3-49F8-B328-401E723614E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0" creationId="{6698F2A6-920E-4198-BEF6-78C3EA3AE051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9" creationId="{9D6DD424-4E22-4A51-917E-DFFE7319918F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1" creationId="{70C5F976-0BDE-4F9A-B4AF-1B3C1FF8C49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2" creationId="{2286B5AA-1C90-4A4E-A1D8-55B3E83BBBB8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3" creationId="{52CAD6D8-BF49-48FD-B3C5-F03706DD330B}"/>
          </ac:spMkLst>
        </pc:s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5" creationId="{4E7AE891-26E6-4787-87D4-39BFE7B4883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9" creationId="{2BAB5359-4769-4D0A-95E1-944E06966672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3" creationId="{C5BAA74A-F367-4B66-9D2C-7EA7D6568547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7" creationId="{4E722F19-E938-46D4-9D4F-3DFCA47DD9AC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1" creationId="{69126391-0D61-4C0D-82FA-D3CB6D9996F6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5" creationId="{5A579BF6-3243-4BF8-8E21-584689300F9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8" creationId="{C0B26C3D-5ECF-430C-B135-9908EA84BAAF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1" creationId="{7FFC75EA-582A-4BF6-B4F1-77D56BDF2D8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5" creationId="{C68A80F6-673B-4FAA-8C7F-4B553AFEEBCA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9" creationId="{78D5A1F3-E297-4AF4-B10D-5601F8EF76B9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3" creationId="{E1020023-A332-442A-B768-67DEC3AFFAC7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7" creationId="{619F68B2-9128-4E95-B89D-0380DF7DBB4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1" creationId="{6F881A78-183A-490C-A219-1FEE4566CCCE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4" creationId="{EEB5E160-6B75-4F74-81F2-81E9C9407E69}"/>
          </ac:grpSpMkLst>
        </pc:grpChg>
        <pc:picChg chg="add del">
          <ac:chgData name="Roach Cacka" userId="89a14b3d50aacca0" providerId="LiveId" clId="{22228B7C-362F-4D57-8C21-B81BA1C6C0BE}" dt="2019-09-30T23:53:01.159" v="2286" actId="478"/>
          <ac:picMkLst>
            <pc:docMk/>
            <pc:sldMk cId="1976229955" sldId="267"/>
            <ac:picMk id="34" creationId="{8D19283F-BD4A-4B2A-8924-B83A4B664348}"/>
          </ac:picMkLst>
        </pc:picChg>
        <pc:picChg chg="add">
          <ac:chgData name="Roach Cacka" userId="89a14b3d50aacca0" providerId="LiveId" clId="{22228B7C-362F-4D57-8C21-B81BA1C6C0BE}" dt="2019-09-30T23:53:06.585" v="2287"/>
          <ac:picMkLst>
            <pc:docMk/>
            <pc:sldMk cId="1976229955" sldId="267"/>
            <ac:picMk id="40" creationId="{A814E632-DB75-400A-8C6E-BF5FCF8E8EEE}"/>
          </ac:picMkLst>
        </pc:picChg>
        <pc:picChg chg="add mod">
          <ac:chgData name="Roach Cacka" userId="89a14b3d50aacca0" providerId="LiveId" clId="{22228B7C-362F-4D57-8C21-B81BA1C6C0BE}" dt="2019-09-30T23:53:34.075" v="2317" actId="1076"/>
          <ac:picMkLst>
            <pc:docMk/>
            <pc:sldMk cId="1976229955" sldId="267"/>
            <ac:picMk id="120" creationId="{B5143B73-3228-4991-9E39-E50998A0ACF1}"/>
          </ac:picMkLst>
        </pc:pic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1" creationId="{EC25F206-39AF-425A-A548-72E6F240C952}"/>
          </ac:cxnSpMkLst>
        </pc:cxn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3" creationId="{83516553-C77F-4882-8610-C47D1FCA9A17}"/>
          </ac:cxnSpMkLst>
        </pc:cxnChg>
      </pc:sldChg>
      <pc:sldChg chg="modSp add del setBg">
        <pc:chgData name="Roach Cacka" userId="89a14b3d50aacca0" providerId="LiveId" clId="{22228B7C-362F-4D57-8C21-B81BA1C6C0BE}" dt="2019-09-30T23:58:05.320" v="2459" actId="47"/>
        <pc:sldMkLst>
          <pc:docMk/>
          <pc:sldMk cId="4236508817" sldId="268"/>
        </pc:sldMkLst>
        <pc:spChg chg="mod">
          <ac:chgData name="Roach Cacka" userId="89a14b3d50aacca0" providerId="LiveId" clId="{22228B7C-362F-4D57-8C21-B81BA1C6C0BE}" dt="2019-09-30T23:57:39.624" v="2411" actId="20577"/>
          <ac:spMkLst>
            <pc:docMk/>
            <pc:sldMk cId="4236508817" sldId="268"/>
            <ac:spMk id="25" creationId="{084F99D1-F575-46B9-BBA4-0EE1089ADF10}"/>
          </ac:spMkLst>
        </pc:spChg>
        <pc:spChg chg="mod">
          <ac:chgData name="Roach Cacka" userId="89a14b3d50aacca0" providerId="LiveId" clId="{22228B7C-362F-4D57-8C21-B81BA1C6C0BE}" dt="2019-09-30T23:56:49.028" v="2348"/>
          <ac:spMkLst>
            <pc:docMk/>
            <pc:sldMk cId="4236508817" sldId="268"/>
            <ac:spMk id="32" creationId="{051B4E9A-8EF7-495A-9373-3EC33DC719C1}"/>
          </ac:spMkLst>
        </pc:spChg>
        <pc:spChg chg="mod">
          <ac:chgData name="Roach Cacka" userId="89a14b3d50aacca0" providerId="LiveId" clId="{22228B7C-362F-4D57-8C21-B81BA1C6C0BE}" dt="2019-09-30T23:57:45.295" v="2425" actId="14100"/>
          <ac:spMkLst>
            <pc:docMk/>
            <pc:sldMk cId="4236508817" sldId="268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30T23:57:53.109" v="2441"/>
          <ac:spMkLst>
            <pc:docMk/>
            <pc:sldMk cId="4236508817" sldId="268"/>
            <ac:spMk id="49" creationId="{AF7D3BF2-903B-4792-87E7-D3C8798BD62C}"/>
          </ac:spMkLst>
        </pc:spChg>
        <pc:spChg chg="mod">
          <ac:chgData name="Roach Cacka" userId="89a14b3d50aacca0" providerId="LiveId" clId="{22228B7C-362F-4D57-8C21-B81BA1C6C0BE}" dt="2019-09-30T23:58:03.655" v="2458"/>
          <ac:spMkLst>
            <pc:docMk/>
            <pc:sldMk cId="4236508817" sldId="268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30T23:55:13.169" v="2337" actId="207"/>
          <ac:spMkLst>
            <pc:docMk/>
            <pc:sldMk cId="4236508817" sldId="268"/>
            <ac:spMk id="75" creationId="{30B207B0-E741-4D56-8028-DC98B9416DEE}"/>
          </ac:spMkLst>
        </pc:spChg>
        <pc:spChg chg="mod">
          <ac:chgData name="Roach Cacka" userId="89a14b3d50aacca0" providerId="LiveId" clId="{22228B7C-362F-4D57-8C21-B81BA1C6C0BE}" dt="2019-09-30T23:55:09.835" v="2336" actId="207"/>
          <ac:spMkLst>
            <pc:docMk/>
            <pc:sldMk cId="4236508817" sldId="268"/>
            <ac:spMk id="77" creationId="{C2E98C03-EB06-48D4-AD8E-B71075553458}"/>
          </ac:spMkLst>
        </pc:spChg>
      </pc:sldChg>
    </pc:docChg>
  </pc:docChgLst>
  <pc:docChgLst>
    <pc:chgData name="Roach Cacka" userId="89a14b3d50aacca0" providerId="LiveId" clId="{B2FF086C-1860-4535-82B7-7B39CB94D2BB}"/>
    <pc:docChg chg="modSld">
      <pc:chgData name="Roach Cacka" userId="89a14b3d50aacca0" providerId="LiveId" clId="{B2FF086C-1860-4535-82B7-7B39CB94D2BB}" dt="2019-09-25T10:32:51.449" v="19" actId="1035"/>
      <pc:docMkLst>
        <pc:docMk/>
      </pc:docMkLst>
      <pc:sldChg chg="addSp modSp">
        <pc:chgData name="Roach Cacka" userId="89a14b3d50aacca0" providerId="LiveId" clId="{B2FF086C-1860-4535-82B7-7B39CB94D2BB}" dt="2019-09-25T08:14:44.428" v="15"/>
        <pc:sldMkLst>
          <pc:docMk/>
          <pc:sldMk cId="3031501596" sldId="259"/>
        </pc:sldMkLst>
        <pc:spChg chg="mod">
          <ac:chgData name="Roach Cacka" userId="89a14b3d50aacca0" providerId="LiveId" clId="{B2FF086C-1860-4535-82B7-7B39CB94D2BB}" dt="2019-09-25T08:14:44.428" v="15"/>
          <ac:spMkLst>
            <pc:docMk/>
            <pc:sldMk cId="3031501596" sldId="259"/>
            <ac:spMk id="40" creationId="{C35A83AE-3CA8-4F15-A19D-BD6E0D3C3CC0}"/>
          </ac:spMkLst>
        </pc:spChg>
        <pc:grpChg chg="add mod">
          <ac:chgData name="Roach Cacka" userId="89a14b3d50aacca0" providerId="LiveId" clId="{B2FF086C-1860-4535-82B7-7B39CB94D2BB}" dt="2019-09-25T08:14:40.648" v="1" actId="1076"/>
          <ac:grpSpMkLst>
            <pc:docMk/>
            <pc:sldMk cId="3031501596" sldId="259"/>
            <ac:grpSpMk id="32" creationId="{12F6CF32-54B1-41C5-9599-4293EB91A528}"/>
          </ac:grpSpMkLst>
        </pc:grpChg>
      </pc:sldChg>
      <pc:sldChg chg="modSp">
        <pc:chgData name="Roach Cacka" userId="89a14b3d50aacca0" providerId="LiveId" clId="{B2FF086C-1860-4535-82B7-7B39CB94D2BB}" dt="2019-09-25T10:32:07.300" v="18" actId="14100"/>
        <pc:sldMkLst>
          <pc:docMk/>
          <pc:sldMk cId="1945210991" sldId="264"/>
        </pc:sldMkLst>
        <pc:spChg chg="mod">
          <ac:chgData name="Roach Cacka" userId="89a14b3d50aacca0" providerId="LiveId" clId="{B2FF086C-1860-4535-82B7-7B39CB94D2BB}" dt="2019-09-25T10:32:03.908" v="17" actId="14100"/>
          <ac:spMkLst>
            <pc:docMk/>
            <pc:sldMk cId="1945210991" sldId="264"/>
            <ac:spMk id="67" creationId="{F0A462F4-9DF7-4686-85A7-50DE2A404D6E}"/>
          </ac:spMkLst>
        </pc:spChg>
        <pc:spChg chg="mod">
          <ac:chgData name="Roach Cacka" userId="89a14b3d50aacca0" providerId="LiveId" clId="{B2FF086C-1860-4535-82B7-7B39CB94D2BB}" dt="2019-09-25T10:32:01.701" v="16" actId="14100"/>
          <ac:spMkLst>
            <pc:docMk/>
            <pc:sldMk cId="1945210991" sldId="264"/>
            <ac:spMk id="68" creationId="{13023F24-2EB4-40CA-94E7-7EF06E61506B}"/>
          </ac:spMkLst>
        </pc:spChg>
        <pc:spChg chg="mod">
          <ac:chgData name="Roach Cacka" userId="89a14b3d50aacca0" providerId="LiveId" clId="{B2FF086C-1860-4535-82B7-7B39CB94D2BB}" dt="2019-09-25T10:32:07.300" v="18" actId="14100"/>
          <ac:spMkLst>
            <pc:docMk/>
            <pc:sldMk cId="1945210991" sldId="264"/>
            <ac:spMk id="71" creationId="{72814451-2B44-441F-AAC3-2FA998B96558}"/>
          </ac:spMkLst>
        </pc:spChg>
      </pc:sldChg>
      <pc:sldChg chg="modSp">
        <pc:chgData name="Roach Cacka" userId="89a14b3d50aacca0" providerId="LiveId" clId="{B2FF086C-1860-4535-82B7-7B39CB94D2BB}" dt="2019-09-25T10:32:51.449" v="19" actId="1035"/>
        <pc:sldMkLst>
          <pc:docMk/>
          <pc:sldMk cId="3715214936" sldId="265"/>
        </pc:sldMkLst>
        <pc:spChg chg="mod">
          <ac:chgData name="Roach Cacka" userId="89a14b3d50aacca0" providerId="LiveId" clId="{B2FF086C-1860-4535-82B7-7B39CB94D2BB}" dt="2019-09-25T10:32:51.449" v="19" actId="1035"/>
          <ac:spMkLst>
            <pc:docMk/>
            <pc:sldMk cId="3715214936" sldId="265"/>
            <ac:spMk id="109" creationId="{E6DADA36-BCFC-45B9-8762-A9A98ACE21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EB7EF-247E-4535-8CA1-F08D8D2A6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4C854-6D7F-450C-A344-6FAE965E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7706C-22EA-4313-8E63-CE6770C1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0B984-6103-4823-8710-9C7916A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F18A8-23AD-411E-AF67-3E43860F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E3F1E-0F6E-4150-8484-40CC4FB9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B61CD-E8AC-4ABE-90D9-0C0802AC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E795B-51E5-440F-8107-7C6CC20F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41A4-F95E-4DE8-9322-A58CA55C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EEF9C-9C40-4856-8881-AE8FB8F3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5DBE6-E3AA-4A52-9848-7338BF34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2AF75-2534-41B9-AE40-C8DF158CE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19661-AEE2-4CAA-9E7F-7B16982F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DCB03-A785-480A-933C-328BB53E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ECE10-CCE0-439A-B6AB-CC7902E8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A5855-EC71-4534-B9A6-98F430F7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5DF77-CC50-4FF2-A39C-C9A70B1E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01AA5-8A4E-4E37-9A2F-55BDCFC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96BDC-D750-4ED4-A7F8-F6026FF3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B0AF6-FAF4-4B71-92C7-E0AFCC8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9F81-74AE-4FCE-9AF1-2BDE3B43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85E1D-7891-49C2-B01F-88FFE6CB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9C87D-003B-4E34-AB16-11831CE2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42E0B-2739-4DF3-9E66-3F8A432C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A09D0-A7EC-489F-A891-EDC8CA93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D2200-305C-4686-A28A-3D279BA3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A9DDD-EF6D-4C71-9FED-618E28D1B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2201B-F2D2-4188-AE39-2C6EF2C9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4675C-C760-490C-A67B-0387393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2C9C2-A576-4231-89C7-11A186D2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D3D1C-3275-4ED2-8372-08F22791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30B8A-1F52-4DAB-A252-3D61C4C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96E42-A906-44F9-A3C3-7E1A01AC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EBA76-C466-400E-A673-E45C362A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2E35A-004D-4E6D-9886-2CBCCF4FF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627F6D-1C0B-470E-A15D-95B8932F3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A01B27-64D3-4C5B-AD59-ACA1234E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7CAA48-02B8-4B27-888F-15A8E99D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D0D5C3-BBC0-4C7F-A6BC-3E73C887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2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BE86-603A-42BC-BF88-E494ECB7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42249-C17B-4432-AAE4-1DCB3D10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E899F-8BA0-4F72-8475-F189F029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E2BCA4-4F9C-4D41-B73A-B488B384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8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89E799-7CB6-4A94-86DE-23FD10D2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E2B58-4F3F-4D99-BA7D-18294FE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B087A-6FCA-4800-AEC9-0FC29857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42998-F3D6-4D7C-B6F1-6BE6CA77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67F47-3007-47A6-985C-A95F642B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9C883-B5E0-4502-8E41-C31E00F8A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7C9DE-AE56-4D00-8AD0-B79B18F0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25C14-2208-4DA5-A053-44C24CF5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22BD0-F52E-48FE-BC25-AB8AC2BA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FA1AE-C4AA-4D9D-9FDF-C8FFAB75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B5A18C-6629-4466-89E9-78A7D4C24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0DDA4-A6DD-49BD-B69F-8CD020AF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722A2-7ADD-405A-9CCF-D165801E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2797D-0B27-459A-8688-9D21D2F7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21D3F-9689-49AF-9B10-AF2A247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0A0104-9A5B-4728-859E-FFD28885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00652-05D8-426A-9741-63D465BC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95760-3D35-4125-977E-B9116DC8F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8CC7-FD00-420A-825A-A33E339BE9C7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F09DE-A263-4EFA-B91F-93B4B44F8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B3E63-013B-434B-9223-0F0C99AD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9D723E-5251-4128-B0F3-502D485E2ABC}"/>
              </a:ext>
            </a:extLst>
          </p:cNvPr>
          <p:cNvSpPr/>
          <p:nvPr/>
        </p:nvSpPr>
        <p:spPr>
          <a:xfrm>
            <a:off x="2202476" y="3044845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로그인 창</a:t>
            </a:r>
            <a:endParaRPr lang="ko-KR" altLang="en-US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E68A2D-8258-4CB3-84D1-F843CC6D805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91132" y="3507378"/>
            <a:ext cx="1043708" cy="1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BD5F9-B2FF-4BE7-B3F6-A9EA3D85B5CF}"/>
              </a:ext>
            </a:extLst>
          </p:cNvPr>
          <p:cNvSpPr/>
          <p:nvPr/>
        </p:nvSpPr>
        <p:spPr>
          <a:xfrm>
            <a:off x="4834840" y="3044846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메인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5451A-E46A-463E-ADCC-01E6D701A7A1}"/>
              </a:ext>
            </a:extLst>
          </p:cNvPr>
          <p:cNvSpPr txBox="1"/>
          <p:nvPr/>
        </p:nvSpPr>
        <p:spPr>
          <a:xfrm>
            <a:off x="3953753" y="3569368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로그인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2EEB5D-10EB-4F94-A0CF-BB1C38FB7B3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96804" y="3969911"/>
            <a:ext cx="0" cy="925066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8C70CC-FDFB-4436-97D7-C9E5A8C7076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996804" y="4894977"/>
            <a:ext cx="1838036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CA742B-3203-4A4C-9CF9-383F5479A1D4}"/>
              </a:ext>
            </a:extLst>
          </p:cNvPr>
          <p:cNvSpPr/>
          <p:nvPr/>
        </p:nvSpPr>
        <p:spPr>
          <a:xfrm>
            <a:off x="4834840" y="4432444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회원가입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찾기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062301-5206-4DF7-913D-86D91C0A8E77}"/>
              </a:ext>
            </a:extLst>
          </p:cNvPr>
          <p:cNvSpPr/>
          <p:nvPr/>
        </p:nvSpPr>
        <p:spPr>
          <a:xfrm>
            <a:off x="4834840" y="1667293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어드민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425841-C993-42CD-8F6E-65955DD08CF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052059" y="2129826"/>
            <a:ext cx="782781" cy="3381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18E6577-478B-46B7-9777-9D3CC21439FE}"/>
              </a:ext>
            </a:extLst>
          </p:cNvPr>
          <p:cNvSpPr txBox="1"/>
          <p:nvPr/>
        </p:nvSpPr>
        <p:spPr>
          <a:xfrm>
            <a:off x="3398675" y="1760278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어드민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로그인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C790C79-A36B-4805-9206-BADBA46FEE40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791132" y="2129826"/>
            <a:ext cx="260928" cy="137755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D6813D-3519-47D1-B6CA-1BCAA136F501}"/>
              </a:ext>
            </a:extLst>
          </p:cNvPr>
          <p:cNvSpPr/>
          <p:nvPr/>
        </p:nvSpPr>
        <p:spPr>
          <a:xfrm>
            <a:off x="7640979" y="2228996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계정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2DAE818-8BD9-4095-9EB6-248941255A4A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 flipV="1">
            <a:off x="6423496" y="2691529"/>
            <a:ext cx="1217483" cy="8158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6C3CEF-4514-48B9-B0DA-C5EE73D0EED5}"/>
              </a:ext>
            </a:extLst>
          </p:cNvPr>
          <p:cNvSpPr/>
          <p:nvPr/>
        </p:nvSpPr>
        <p:spPr>
          <a:xfrm>
            <a:off x="7640979" y="3606548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보고서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591B373-3B83-40AA-BBCF-6860A9CC83C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423496" y="3507379"/>
            <a:ext cx="1217483" cy="56170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7FCD9AD-7D61-4C00-B4CC-26DAEF7D0174}"/>
              </a:ext>
            </a:extLst>
          </p:cNvPr>
          <p:cNvSpPr/>
          <p:nvPr/>
        </p:nvSpPr>
        <p:spPr>
          <a:xfrm>
            <a:off x="7640979" y="4998050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사원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D724528-6C80-4932-B175-12A58F793AD3}"/>
              </a:ext>
            </a:extLst>
          </p:cNvPr>
          <p:cNvCxnSpPr>
            <a:cxnSpLocks/>
            <a:stCxn id="7" idx="3"/>
            <a:endCxn id="63" idx="1"/>
          </p:cNvCxnSpPr>
          <p:nvPr/>
        </p:nvCxnSpPr>
        <p:spPr>
          <a:xfrm>
            <a:off x="6423496" y="3507379"/>
            <a:ext cx="1217483" cy="1953204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F4504-0B63-4BDD-82FE-DD80AF8331D5}"/>
              </a:ext>
            </a:extLst>
          </p:cNvPr>
          <p:cNvSpPr/>
          <p:nvPr/>
        </p:nvSpPr>
        <p:spPr>
          <a:xfrm>
            <a:off x="7640979" y="837494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거래처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E4E3419-87E2-4EA4-9C4B-58BE7FC3EBF7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6423496" y="1300027"/>
            <a:ext cx="1217483" cy="220735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0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A40A15-6758-47DA-9A33-C6BF2E8EFAB9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F2B79-F1BE-4995-92B7-CA6EE9FEF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FB4E6D-A7AA-4592-ABB1-F7844358B73A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AFA68D-FECA-462E-AB57-5ED06532D6BE}"/>
              </a:ext>
            </a:extLst>
          </p:cNvPr>
          <p:cNvSpPr/>
          <p:nvPr/>
        </p:nvSpPr>
        <p:spPr>
          <a:xfrm>
            <a:off x="1987272" y="2797896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4191311" y="3874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4326132" y="2616400"/>
            <a:ext cx="5463820" cy="43201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C35F52-A516-4210-B1E8-7408C22C2816}"/>
              </a:ext>
            </a:extLst>
          </p:cNvPr>
          <p:cNvSpPr/>
          <p:nvPr/>
        </p:nvSpPr>
        <p:spPr>
          <a:xfrm>
            <a:off x="4326132" y="973806"/>
            <a:ext cx="5463820" cy="14645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AB270-944A-4127-857A-9338ACA48A97}"/>
              </a:ext>
            </a:extLst>
          </p:cNvPr>
          <p:cNvSpPr txBox="1"/>
          <p:nvPr/>
        </p:nvSpPr>
        <p:spPr>
          <a:xfrm>
            <a:off x="4466240" y="111582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2C95F2-E77F-41D3-8C63-ABE29E8AB408}"/>
              </a:ext>
            </a:extLst>
          </p:cNvPr>
          <p:cNvGrpSpPr/>
          <p:nvPr/>
        </p:nvGrpSpPr>
        <p:grpSpPr>
          <a:xfrm>
            <a:off x="4564885" y="1465842"/>
            <a:ext cx="1531115" cy="320964"/>
            <a:chOff x="4564885" y="1465842"/>
            <a:chExt cx="1531115" cy="3209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1FC5FF-243D-4855-A273-57E4E941135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99FC02C-B04E-40D1-B4E7-B268DDF1948F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1B4E9A-8EF7-495A-9373-3EC33DC719C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계정명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148113-AE0D-42DB-949A-5B5BAE99D1C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1D8516-434A-49DF-BC02-3B91BE022804}"/>
              </a:ext>
            </a:extLst>
          </p:cNvPr>
          <p:cNvGrpSpPr/>
          <p:nvPr/>
        </p:nvGrpSpPr>
        <p:grpSpPr>
          <a:xfrm>
            <a:off x="6175013" y="1472488"/>
            <a:ext cx="2321618" cy="320964"/>
            <a:chOff x="4305090" y="1783787"/>
            <a:chExt cx="2179782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D98C9C-65A0-4C35-9801-877B4CD3A95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93520-6FD5-418E-90F1-36E30F0D5CBB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검색 내용</a:t>
              </a: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54B6276F-CFAD-46C5-88AE-8676CE7FBFEC}"/>
              </a:ext>
            </a:extLst>
          </p:cNvPr>
          <p:cNvSpPr/>
          <p:nvPr/>
        </p:nvSpPr>
        <p:spPr>
          <a:xfrm>
            <a:off x="8608433" y="157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C8A39-0F47-4E6F-B3A4-E1F4D0AE6FBE}"/>
              </a:ext>
            </a:extLst>
          </p:cNvPr>
          <p:cNvSpPr txBox="1"/>
          <p:nvPr/>
        </p:nvSpPr>
        <p:spPr>
          <a:xfrm>
            <a:off x="8720854" y="150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D8D807-96CE-4FFE-98EE-356C73A5E4A2}"/>
              </a:ext>
            </a:extLst>
          </p:cNvPr>
          <p:cNvSpPr/>
          <p:nvPr/>
        </p:nvSpPr>
        <p:spPr>
          <a:xfrm>
            <a:off x="8631167" y="159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836795E-770C-492A-A12C-226D0F347A58}"/>
              </a:ext>
            </a:extLst>
          </p:cNvPr>
          <p:cNvSpPr/>
          <p:nvPr/>
        </p:nvSpPr>
        <p:spPr>
          <a:xfrm>
            <a:off x="9188092" y="157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ED7E7-7115-4C94-B309-2F32A1CA06F1}"/>
              </a:ext>
            </a:extLst>
          </p:cNvPr>
          <p:cNvSpPr txBox="1"/>
          <p:nvPr/>
        </p:nvSpPr>
        <p:spPr>
          <a:xfrm>
            <a:off x="9278652" y="151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1EBFCD-206E-427E-BA4B-98CB83EE7F23}"/>
              </a:ext>
            </a:extLst>
          </p:cNvPr>
          <p:cNvSpPr/>
          <p:nvPr/>
        </p:nvSpPr>
        <p:spPr>
          <a:xfrm>
            <a:off x="8720854" y="1898814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711278-21B8-4865-8D0D-948774AF5562}"/>
              </a:ext>
            </a:extLst>
          </p:cNvPr>
          <p:cNvSpPr txBox="1"/>
          <p:nvPr/>
        </p:nvSpPr>
        <p:spPr>
          <a:xfrm>
            <a:off x="4597308" y="2699206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날짜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D3BF2-903B-4792-87E7-D3C8798BD62C}"/>
              </a:ext>
            </a:extLst>
          </p:cNvPr>
          <p:cNvSpPr txBox="1"/>
          <p:nvPr/>
        </p:nvSpPr>
        <p:spPr>
          <a:xfrm>
            <a:off x="5685725" y="2699206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거래처명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384C83-250B-4AD6-BCD0-7DBBC389B0C5}"/>
              </a:ext>
            </a:extLst>
          </p:cNvPr>
          <p:cNvSpPr txBox="1"/>
          <p:nvPr/>
        </p:nvSpPr>
        <p:spPr>
          <a:xfrm>
            <a:off x="6882714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계정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E4B90F-9FC5-4B74-8049-2C59B6FE29D4}"/>
              </a:ext>
            </a:extLst>
          </p:cNvPr>
          <p:cNvSpPr txBox="1"/>
          <p:nvPr/>
        </p:nvSpPr>
        <p:spPr>
          <a:xfrm>
            <a:off x="7726838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차변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05B418-6C27-4FFC-8BD2-64582F2C6847}"/>
              </a:ext>
            </a:extLst>
          </p:cNvPr>
          <p:cNvSpPr txBox="1"/>
          <p:nvPr/>
        </p:nvSpPr>
        <p:spPr>
          <a:xfrm>
            <a:off x="8318646" y="270216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788282-1508-4786-B307-E257F958E165}"/>
              </a:ext>
            </a:extLst>
          </p:cNvPr>
          <p:cNvSpPr txBox="1"/>
          <p:nvPr/>
        </p:nvSpPr>
        <p:spPr>
          <a:xfrm>
            <a:off x="8958440" y="2699206"/>
            <a:ext cx="692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수정시간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36FED5-C882-4927-99FF-17F25256DA40}"/>
              </a:ext>
            </a:extLst>
          </p:cNvPr>
          <p:cNvSpPr txBox="1"/>
          <p:nvPr/>
        </p:nvSpPr>
        <p:spPr>
          <a:xfrm>
            <a:off x="4358291" y="3012842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C55835-286E-4A14-B9B2-543FACFCF3EC}"/>
              </a:ext>
            </a:extLst>
          </p:cNvPr>
          <p:cNvSpPr txBox="1"/>
          <p:nvPr/>
        </p:nvSpPr>
        <p:spPr>
          <a:xfrm>
            <a:off x="4506021" y="3012842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19/09/25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175DC3-D1DC-47F5-8AC9-951789AAC0E4}"/>
              </a:ext>
            </a:extLst>
          </p:cNvPr>
          <p:cNvSpPr txBox="1"/>
          <p:nvPr/>
        </p:nvSpPr>
        <p:spPr>
          <a:xfrm>
            <a:off x="5405674" y="3012842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(12345)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74A847-EF2C-4CBC-AACC-D6E246775346}"/>
              </a:ext>
            </a:extLst>
          </p:cNvPr>
          <p:cNvSpPr txBox="1"/>
          <p:nvPr/>
        </p:nvSpPr>
        <p:spPr>
          <a:xfrm>
            <a:off x="6597276" y="3012842"/>
            <a:ext cx="1115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현금거래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(0101)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ACCA35-74C0-4F40-8A12-60370ECE0326}"/>
              </a:ext>
            </a:extLst>
          </p:cNvPr>
          <p:cNvSpPr txBox="1"/>
          <p:nvPr/>
        </p:nvSpPr>
        <p:spPr>
          <a:xfrm>
            <a:off x="7614065" y="3012842"/>
            <a:ext cx="780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30,000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53DB76-DEF7-4B79-ACB6-B542643530BE}"/>
              </a:ext>
            </a:extLst>
          </p:cNvPr>
          <p:cNvSpPr txBox="1"/>
          <p:nvPr/>
        </p:nvSpPr>
        <p:spPr>
          <a:xfrm>
            <a:off x="8844370" y="3012842"/>
            <a:ext cx="921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19/09/25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79AB9D-968F-4A15-A2C7-57E4F02EB4E3}"/>
              </a:ext>
            </a:extLst>
          </p:cNvPr>
          <p:cNvSpPr txBox="1"/>
          <p:nvPr/>
        </p:nvSpPr>
        <p:spPr>
          <a:xfrm>
            <a:off x="4358291" y="3274452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132AE6D-4E7F-4429-8F62-0B93DEDAB546}"/>
              </a:ext>
            </a:extLst>
          </p:cNvPr>
          <p:cNvSpPr/>
          <p:nvPr/>
        </p:nvSpPr>
        <p:spPr>
          <a:xfrm>
            <a:off x="5439005" y="3516856"/>
            <a:ext cx="1857722" cy="9194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023F24-2EB4-40CA-94E7-7EF06E61506B}"/>
              </a:ext>
            </a:extLst>
          </p:cNvPr>
          <p:cNvSpPr txBox="1"/>
          <p:nvPr/>
        </p:nvSpPr>
        <p:spPr>
          <a:xfrm>
            <a:off x="5552480" y="3877464"/>
            <a:ext cx="165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13246 – </a:t>
            </a:r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박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317BB0E-BB2B-495F-8B68-CD105C45AF85}"/>
              </a:ext>
            </a:extLst>
          </p:cNvPr>
          <p:cNvSpPr/>
          <p:nvPr/>
        </p:nvSpPr>
        <p:spPr>
          <a:xfrm>
            <a:off x="5434772" y="3255980"/>
            <a:ext cx="1227996" cy="2592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38A86B-436A-4D3A-A881-EAA259B57203}"/>
              </a:ext>
            </a:extLst>
          </p:cNvPr>
          <p:cNvSpPr txBox="1"/>
          <p:nvPr/>
        </p:nvSpPr>
        <p:spPr>
          <a:xfrm>
            <a:off x="5647583" y="3273252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</a:t>
            </a:r>
            <a:r>
              <a:rPr lang="en-US" altLang="ko-KR" sz="11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|</a:t>
            </a:r>
            <a:endParaRPr lang="ko-KR" altLang="en-US" sz="11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EA5CFF0-CF5E-41C7-BBA7-E676D6E39EF5}"/>
              </a:ext>
            </a:extLst>
          </p:cNvPr>
          <p:cNvSpPr/>
          <p:nvPr/>
        </p:nvSpPr>
        <p:spPr>
          <a:xfrm>
            <a:off x="5451791" y="3614803"/>
            <a:ext cx="1844936" cy="25920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A462F4-9DF7-4686-85A7-50DE2A404D6E}"/>
              </a:ext>
            </a:extLst>
          </p:cNvPr>
          <p:cNvSpPr txBox="1"/>
          <p:nvPr/>
        </p:nvSpPr>
        <p:spPr>
          <a:xfrm>
            <a:off x="5552479" y="3618255"/>
            <a:ext cx="1664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12345 – </a:t>
            </a:r>
            <a:r>
              <a:rPr lang="ko-KR" altLang="en-US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xx)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814451-2B44-441F-AAC3-2FA998B96558}"/>
              </a:ext>
            </a:extLst>
          </p:cNvPr>
          <p:cNvSpPr txBox="1"/>
          <p:nvPr/>
        </p:nvSpPr>
        <p:spPr>
          <a:xfrm>
            <a:off x="5552479" y="4107878"/>
            <a:ext cx="1664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15623 – </a:t>
            </a:r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72" name="그림 71" descr="개체이(가) 표시된 사진&#10;&#10;자동 생성된 설명">
            <a:extLst>
              <a:ext uri="{FF2B5EF4-FFF2-40B4-BE49-F238E27FC236}">
                <a16:creationId xmlns:a16="http://schemas.microsoft.com/office/drawing/2014/main" id="{EAFDF7FB-3D75-4F1E-81F5-195B1960D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60" y="3254745"/>
            <a:ext cx="298624" cy="29862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484730-5A65-4BD3-929A-E64BC5194588}"/>
              </a:ext>
            </a:extLst>
          </p:cNvPr>
          <p:cNvSpPr txBox="1"/>
          <p:nvPr/>
        </p:nvSpPr>
        <p:spPr>
          <a:xfrm>
            <a:off x="8914423" y="3284177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19/09/25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49EC53-2A7F-49DB-8581-4BF102CF1FB6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769D877-FB86-43B5-93BA-19F49DAD428A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0B207B0-E741-4D56-8028-DC98B9416DEE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FA63012-7ABF-4092-9213-E1F36B159563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2E98C03-EB06-48D4-AD8E-B71075553458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8EF6E3-DBD4-478D-86CA-46D92A38FE96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CFF8F-BF9F-4702-89D8-376C8C4A0F00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55C2DE-2989-4DC9-BFBB-FF594F567304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A88A08-10FC-4F57-BBC1-0909DE77E716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430EB4-289F-4757-8434-F470AE5E45C2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94521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377838-1682-48AB-9EEF-B120F1596000}"/>
              </a:ext>
            </a:extLst>
          </p:cNvPr>
          <p:cNvSpPr/>
          <p:nvPr/>
        </p:nvSpPr>
        <p:spPr>
          <a:xfrm>
            <a:off x="1987272" y="2797896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7F0620-3F2C-414F-B793-63EECCA4C09D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814E632-DB75-400A-8C6E-BF5FCF8E8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95834B-5738-4E02-93A5-77D5793A1FA6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4191311" y="38741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회사 정보 수정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7CD102-8697-494C-86E2-9C555ECBC4B5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C25F206-39AF-425A-A548-72E6F240C952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8B94BDB-7C86-4812-9851-A3AC1B0C9F45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3516553-C77F-4882-8610-C47D1FCA9A17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5F9A2CD-6D9C-4E7C-A593-7D08D786C78A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CCACBB-40AF-4DC9-A4BE-D4E8690A38BB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1F09FB-539A-46FF-B403-924F2285D937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9751CB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B9AB87-1EFB-435E-9508-2AB719762746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DD81F4-543C-4F47-9ED8-61849171BA2A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81B081B-A06D-4663-9ED6-66C43AB5D2CE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354067" y="106670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FFC75EA-582A-4BF6-B4F1-77D56BDF2D84}"/>
              </a:ext>
            </a:extLst>
          </p:cNvPr>
          <p:cNvGrpSpPr/>
          <p:nvPr/>
        </p:nvGrpSpPr>
        <p:grpSpPr>
          <a:xfrm>
            <a:off x="5604674" y="1035952"/>
            <a:ext cx="1727200" cy="307754"/>
            <a:chOff x="4000671" y="1421175"/>
            <a:chExt cx="1727200" cy="30775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623E960-1D41-4BD3-9591-AA18B2E5D431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1B7ED8-23EB-41D0-BB52-AABD0944F947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회사 관리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4354067" y="376206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사업자 번호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68A80F6-673B-4FAA-8C7F-4B553AFEEBCA}"/>
              </a:ext>
            </a:extLst>
          </p:cNvPr>
          <p:cNvGrpSpPr/>
          <p:nvPr/>
        </p:nvGrpSpPr>
        <p:grpSpPr>
          <a:xfrm>
            <a:off x="5604674" y="3762062"/>
            <a:ext cx="1727200" cy="307754"/>
            <a:chOff x="4000671" y="1421175"/>
            <a:chExt cx="1727200" cy="30775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12F0021-4ED8-43F6-A9C7-537041BB38D9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3C5FA0-E6F8-460B-A25B-963BCF562A43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4354067" y="424841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팩스 번호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8D5A1F3-E297-4AF4-B10D-5601F8EF76B9}"/>
              </a:ext>
            </a:extLst>
          </p:cNvPr>
          <p:cNvGrpSpPr/>
          <p:nvPr/>
        </p:nvGrpSpPr>
        <p:grpSpPr>
          <a:xfrm>
            <a:off x="5604674" y="4242270"/>
            <a:ext cx="1727200" cy="307754"/>
            <a:chOff x="4000671" y="1421175"/>
            <a:chExt cx="1727200" cy="30775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357C9E1-A96C-47F3-A1DA-69AD3E86F6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1C7A29-DC4A-47B8-808E-9EA81855811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354067" y="473476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전화 번호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5604674" y="4728620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354067" y="522371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이메일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5604674" y="5217569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hallym@hallym.ac.kr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354067" y="571266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주거래 은행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F881A78-183A-490C-A219-1FEE4566CCCE}"/>
              </a:ext>
            </a:extLst>
          </p:cNvPr>
          <p:cNvGrpSpPr/>
          <p:nvPr/>
        </p:nvGrpSpPr>
        <p:grpSpPr>
          <a:xfrm>
            <a:off x="5604674" y="6162827"/>
            <a:ext cx="1727200" cy="307754"/>
            <a:chOff x="4000671" y="1421175"/>
            <a:chExt cx="1727200" cy="30775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6175BA4-BA2C-40D2-AE05-EFE7FD7457C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66B11EE-CFFA-45AC-B8EA-632C9DB94BC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EB5E160-6B75-4F74-81F2-81E9C9407E69}"/>
              </a:ext>
            </a:extLst>
          </p:cNvPr>
          <p:cNvGrpSpPr/>
          <p:nvPr/>
        </p:nvGrpSpPr>
        <p:grpSpPr>
          <a:xfrm>
            <a:off x="5604674" y="5706518"/>
            <a:ext cx="1738972" cy="314482"/>
            <a:chOff x="4582318" y="3847685"/>
            <a:chExt cx="1738972" cy="314482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4E186FB-6FE7-4105-A371-65826AD6992E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2A4B2FF-654D-4AC3-A073-32F84F6B8F8E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2EAC678-CAD6-41D2-92D7-945247DCA0F4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신한은행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2ED4956-2E98-4DA8-AA63-580F08F24E47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4371941" y="1998264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로고</a:t>
            </a: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B5143B73-3228-4991-9E39-E50998A0A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48" y="2423818"/>
            <a:ext cx="1077714" cy="1077714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C5F976-0BDE-4F9A-B4AF-1B3C1FF8C494}"/>
              </a:ext>
            </a:extLst>
          </p:cNvPr>
          <p:cNvSpPr/>
          <p:nvPr/>
        </p:nvSpPr>
        <p:spPr>
          <a:xfrm>
            <a:off x="5628218" y="2025881"/>
            <a:ext cx="913318" cy="2493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업로드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4371941" y="153248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코드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5545044" y="1532485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0123456789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22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ED654F9-D658-4F1C-B221-0B0838DB713B}"/>
              </a:ext>
            </a:extLst>
          </p:cNvPr>
          <p:cNvSpPr/>
          <p:nvPr/>
        </p:nvSpPr>
        <p:spPr>
          <a:xfrm>
            <a:off x="1987272" y="2797896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FF7021-FF1A-4625-B612-E7561DBC0D96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858A522-0CAD-43BA-8466-1B525302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5CE831-4819-4042-A80F-D39E4308C87F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AA6FA7-8D1B-4451-B17A-32F37CE189D6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006F9-BB11-4E9C-BD7B-3F832E606A94}"/>
              </a:ext>
            </a:extLst>
          </p:cNvPr>
          <p:cNvSpPr txBox="1"/>
          <p:nvPr/>
        </p:nvSpPr>
        <p:spPr>
          <a:xfrm>
            <a:off x="4191311" y="38741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사용자 관리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D975B4-9ACB-4779-A5E1-BCCE80AC9BF6}"/>
              </a:ext>
            </a:extLst>
          </p:cNvPr>
          <p:cNvSpPr/>
          <p:nvPr/>
        </p:nvSpPr>
        <p:spPr>
          <a:xfrm>
            <a:off x="4327022" y="976488"/>
            <a:ext cx="5463820" cy="31059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8B5F5F-A190-48F0-93B8-74AC501D0324}"/>
              </a:ext>
            </a:extLst>
          </p:cNvPr>
          <p:cNvSpPr txBox="1"/>
          <p:nvPr/>
        </p:nvSpPr>
        <p:spPr>
          <a:xfrm>
            <a:off x="4915557" y="1058094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아이디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887758-6634-4034-AB36-A5CB663A47D1}"/>
              </a:ext>
            </a:extLst>
          </p:cNvPr>
          <p:cNvSpPr txBox="1"/>
          <p:nvPr/>
        </p:nvSpPr>
        <p:spPr>
          <a:xfrm>
            <a:off x="5764957" y="1059294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462373-4412-4AA1-A8B2-BC40F68CA0F6}"/>
              </a:ext>
            </a:extLst>
          </p:cNvPr>
          <p:cNvSpPr txBox="1"/>
          <p:nvPr/>
        </p:nvSpPr>
        <p:spPr>
          <a:xfrm>
            <a:off x="6795255" y="1055764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이메일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70EEE7-0BE9-4E88-A2C6-3210E5F454AD}"/>
              </a:ext>
            </a:extLst>
          </p:cNvPr>
          <p:cNvSpPr txBox="1"/>
          <p:nvPr/>
        </p:nvSpPr>
        <p:spPr>
          <a:xfrm>
            <a:off x="8028601" y="1055764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전화번호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2BB367-389D-48BE-A581-CFED0109DEEA}"/>
              </a:ext>
            </a:extLst>
          </p:cNvPr>
          <p:cNvSpPr txBox="1"/>
          <p:nvPr/>
        </p:nvSpPr>
        <p:spPr>
          <a:xfrm>
            <a:off x="9039973" y="1061055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직급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629E0A-6B0E-4F38-8900-CD9E3533616C}"/>
              </a:ext>
            </a:extLst>
          </p:cNvPr>
          <p:cNvSpPr txBox="1"/>
          <p:nvPr/>
        </p:nvSpPr>
        <p:spPr>
          <a:xfrm>
            <a:off x="4359181" y="1372930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28CE9E-CF80-4034-8C4E-2E096A27470B}"/>
              </a:ext>
            </a:extLst>
          </p:cNvPr>
          <p:cNvSpPr txBox="1"/>
          <p:nvPr/>
        </p:nvSpPr>
        <p:spPr>
          <a:xfrm>
            <a:off x="4745928" y="1371730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880BA1-693A-4C87-B574-AA5E34A8F1CE}"/>
              </a:ext>
            </a:extLst>
          </p:cNvPr>
          <p:cNvSpPr txBox="1"/>
          <p:nvPr/>
        </p:nvSpPr>
        <p:spPr>
          <a:xfrm>
            <a:off x="5406564" y="1372930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김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0FF7CB-5DFC-4801-961E-AD41A1001B7A}"/>
              </a:ext>
            </a:extLst>
          </p:cNvPr>
          <p:cNvSpPr txBox="1"/>
          <p:nvPr/>
        </p:nvSpPr>
        <p:spPr>
          <a:xfrm>
            <a:off x="6377870" y="1369400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hallym@hallym.ac.kr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BB65B0-FBD1-4C4D-A7B4-4922244F94C0}"/>
              </a:ext>
            </a:extLst>
          </p:cNvPr>
          <p:cNvSpPr txBox="1"/>
          <p:nvPr/>
        </p:nvSpPr>
        <p:spPr>
          <a:xfrm>
            <a:off x="7816460" y="1372914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CFC67C-0AEE-49C1-BECD-C8A34FFE579C}"/>
              </a:ext>
            </a:extLst>
          </p:cNvPr>
          <p:cNvSpPr txBox="1"/>
          <p:nvPr/>
        </p:nvSpPr>
        <p:spPr>
          <a:xfrm>
            <a:off x="4359181" y="1634540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9027FB0-CE78-4609-93D6-DADF9AEF53B5}"/>
              </a:ext>
            </a:extLst>
          </p:cNvPr>
          <p:cNvSpPr/>
          <p:nvPr/>
        </p:nvSpPr>
        <p:spPr>
          <a:xfrm>
            <a:off x="9018905" y="1606711"/>
            <a:ext cx="583560" cy="2592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대리</a:t>
            </a:r>
            <a:r>
              <a:rPr lang="en-US" altLang="ko-KR" sz="1100" b="1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|</a:t>
            </a:r>
            <a:endParaRPr lang="ko-KR" altLang="en-US" sz="1100" b="1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4A617-C0A9-42D9-986C-399848E47B10}"/>
              </a:ext>
            </a:extLst>
          </p:cNvPr>
          <p:cNvSpPr txBox="1"/>
          <p:nvPr/>
        </p:nvSpPr>
        <p:spPr>
          <a:xfrm>
            <a:off x="5648473" y="1633340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박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</a:t>
            </a:r>
            <a:endParaRPr lang="ko-KR" altLang="en-US" sz="11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1EB46D-7088-412B-9482-1B849FB9D5E4}"/>
              </a:ext>
            </a:extLst>
          </p:cNvPr>
          <p:cNvSpPr txBox="1"/>
          <p:nvPr/>
        </p:nvSpPr>
        <p:spPr>
          <a:xfrm>
            <a:off x="4745928" y="1613633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abcdefghj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94896A-2401-4F55-84C3-FBA3FCAD401A}"/>
              </a:ext>
            </a:extLst>
          </p:cNvPr>
          <p:cNvSpPr txBox="1"/>
          <p:nvPr/>
        </p:nvSpPr>
        <p:spPr>
          <a:xfrm>
            <a:off x="6471688" y="1637053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abcd@naver.com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0E4E2ED-D271-4DC9-8C92-F7DD85354DAE}"/>
              </a:ext>
            </a:extLst>
          </p:cNvPr>
          <p:cNvSpPr txBox="1"/>
          <p:nvPr/>
        </p:nvSpPr>
        <p:spPr>
          <a:xfrm>
            <a:off x="7816460" y="1613375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386E93-0FCD-44AB-BE30-7B7B6E5B9B14}"/>
              </a:ext>
            </a:extLst>
          </p:cNvPr>
          <p:cNvSpPr txBox="1"/>
          <p:nvPr/>
        </p:nvSpPr>
        <p:spPr>
          <a:xfrm>
            <a:off x="8738178" y="1367061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사장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CF9784B-C3E9-4531-9F62-3A58F1191B93}"/>
              </a:ext>
            </a:extLst>
          </p:cNvPr>
          <p:cNvSpPr/>
          <p:nvPr/>
        </p:nvSpPr>
        <p:spPr>
          <a:xfrm>
            <a:off x="4341029" y="5118637"/>
            <a:ext cx="5463820" cy="1817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EF86E4-0D61-4AB6-B076-BCFFEFFD8386}"/>
              </a:ext>
            </a:extLst>
          </p:cNvPr>
          <p:cNvSpPr txBox="1"/>
          <p:nvPr/>
        </p:nvSpPr>
        <p:spPr>
          <a:xfrm>
            <a:off x="4191311" y="4558014"/>
            <a:ext cx="168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가입 요청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750C18-0CE2-4F4A-AFBE-167132B021E3}"/>
              </a:ext>
            </a:extLst>
          </p:cNvPr>
          <p:cNvSpPr txBox="1"/>
          <p:nvPr/>
        </p:nvSpPr>
        <p:spPr>
          <a:xfrm>
            <a:off x="4840818" y="523206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아이디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13B5939-DE68-48C0-B31F-E41565879303}"/>
              </a:ext>
            </a:extLst>
          </p:cNvPr>
          <p:cNvSpPr txBox="1"/>
          <p:nvPr/>
        </p:nvSpPr>
        <p:spPr>
          <a:xfrm>
            <a:off x="4362784" y="554690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3FF1CF1-3BF2-4CF1-8E9C-2C9FCCEFF70A}"/>
              </a:ext>
            </a:extLst>
          </p:cNvPr>
          <p:cNvSpPr txBox="1"/>
          <p:nvPr/>
        </p:nvSpPr>
        <p:spPr>
          <a:xfrm>
            <a:off x="4749531" y="5545701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C4958D-DEAB-42B3-A3D2-C4BD488A7F53}"/>
              </a:ext>
            </a:extLst>
          </p:cNvPr>
          <p:cNvSpPr txBox="1"/>
          <p:nvPr/>
        </p:nvSpPr>
        <p:spPr>
          <a:xfrm>
            <a:off x="5517736" y="5226677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5E6391-7047-416A-B970-4975E75204CA}"/>
              </a:ext>
            </a:extLst>
          </p:cNvPr>
          <p:cNvSpPr txBox="1"/>
          <p:nvPr/>
        </p:nvSpPr>
        <p:spPr>
          <a:xfrm>
            <a:off x="6626376" y="522314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이메일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6AC42E-2327-431E-A9A4-BA0608C2744B}"/>
              </a:ext>
            </a:extLst>
          </p:cNvPr>
          <p:cNvSpPr txBox="1"/>
          <p:nvPr/>
        </p:nvSpPr>
        <p:spPr>
          <a:xfrm>
            <a:off x="7730413" y="5223147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전화번호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E97402-B01D-441C-9951-75AD51F31912}"/>
              </a:ext>
            </a:extLst>
          </p:cNvPr>
          <p:cNvSpPr txBox="1"/>
          <p:nvPr/>
        </p:nvSpPr>
        <p:spPr>
          <a:xfrm>
            <a:off x="5237685" y="5540313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BBCCE06-79D9-48DD-8782-8D69FB349BBB}"/>
              </a:ext>
            </a:extLst>
          </p:cNvPr>
          <p:cNvSpPr txBox="1"/>
          <p:nvPr/>
        </p:nvSpPr>
        <p:spPr>
          <a:xfrm>
            <a:off x="6208991" y="5536783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9358F3-A5DB-43FF-9161-E0EAFE6906AE}"/>
              </a:ext>
            </a:extLst>
          </p:cNvPr>
          <p:cNvSpPr txBox="1"/>
          <p:nvPr/>
        </p:nvSpPr>
        <p:spPr>
          <a:xfrm>
            <a:off x="7518272" y="5540297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790705-AAA2-412F-BE12-09301328A22D}"/>
              </a:ext>
            </a:extLst>
          </p:cNvPr>
          <p:cNvSpPr/>
          <p:nvPr/>
        </p:nvSpPr>
        <p:spPr>
          <a:xfrm>
            <a:off x="8753588" y="5533285"/>
            <a:ext cx="437906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승인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A93C0E-C8B0-4413-BD5A-2EB14DAA5C62}"/>
              </a:ext>
            </a:extLst>
          </p:cNvPr>
          <p:cNvSpPr/>
          <p:nvPr/>
        </p:nvSpPr>
        <p:spPr>
          <a:xfrm>
            <a:off x="9231113" y="5533285"/>
            <a:ext cx="437906" cy="25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거절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E83FF9-F5F2-49E7-8550-047AE8027ED1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4FF6C26-9E78-4C3B-8FC6-AC981150BC24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B5FAEF-8375-4E1F-A13C-8A55A5640E83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4D41B83-C822-4428-A3EA-E4DFB7C64384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57DBEAB-226C-478D-ACD1-3E0F2FD38DCD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3149D3-D8C5-4D87-B4B5-AA218D6C1AF7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9752BC-7558-4C18-95FB-CD240AF5ED69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402A82-C538-44B8-8AAF-C60015FF2F8F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9751CB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75B819-19C0-4FEF-842E-941435507163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E6009-F3D8-42FD-B736-D0DA9BDBDB72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71521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1977970" y="478075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0F7DE-2252-467E-986A-303118EE7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93" y="637380"/>
            <a:ext cx="1577679" cy="15776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1977970" y="2332474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3990572" y="478075"/>
            <a:ext cx="6113548" cy="6379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1964690" y="3106062"/>
            <a:ext cx="1886684" cy="37519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6BC3EE-5987-462D-8073-AB7974D3F787}"/>
              </a:ext>
            </a:extLst>
          </p:cNvPr>
          <p:cNvSpPr txBox="1"/>
          <p:nvPr/>
        </p:nvSpPr>
        <p:spPr>
          <a:xfrm>
            <a:off x="4466240" y="777047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2E25F2A-E972-4314-8901-1DF02D3117A5}"/>
              </a:ext>
            </a:extLst>
          </p:cNvPr>
          <p:cNvGrpSpPr/>
          <p:nvPr/>
        </p:nvGrpSpPr>
        <p:grpSpPr>
          <a:xfrm>
            <a:off x="4564885" y="1127063"/>
            <a:ext cx="1531115" cy="320964"/>
            <a:chOff x="4564885" y="1465842"/>
            <a:chExt cx="1531115" cy="3209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2736486-61F8-4439-BA39-B40D676E31B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EF15E85-D386-4D05-A2AF-B8DC00045317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E21AF0-041C-4F0F-B964-4BDC9BFEAB0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+mj-lt"/>
                    <a:ea typeface="AppleSDGothicNeoR00" panose="02000503000000000000" pitchFamily="2" charset="-127"/>
                  </a:rPr>
                  <a:t>회사명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83C9BD-183C-44A4-9D21-7D4B057C6DEF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+mj-lt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6CDDC9-4B6D-441C-AF2A-706B2FBC24FA}"/>
              </a:ext>
            </a:extLst>
          </p:cNvPr>
          <p:cNvGrpSpPr/>
          <p:nvPr/>
        </p:nvGrpSpPr>
        <p:grpSpPr>
          <a:xfrm>
            <a:off x="6175013" y="1133709"/>
            <a:ext cx="2321618" cy="320964"/>
            <a:chOff x="4305090" y="1783787"/>
            <a:chExt cx="2179782" cy="32096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A45AB3E-3A04-4A20-912A-3028BB5904C2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6FC13D-DA33-49DF-A72B-9EE62D3E6B92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검색 내용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7D05B-0F76-455B-8BF3-DB89FC659654}"/>
              </a:ext>
            </a:extLst>
          </p:cNvPr>
          <p:cNvSpPr/>
          <p:nvPr/>
        </p:nvSpPr>
        <p:spPr>
          <a:xfrm>
            <a:off x="8720854" y="1133709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3482EF-C811-4293-8E8F-5EAB0B78E4B8}"/>
              </a:ext>
            </a:extLst>
          </p:cNvPr>
          <p:cNvSpPr txBox="1"/>
          <p:nvPr/>
        </p:nvSpPr>
        <p:spPr>
          <a:xfrm>
            <a:off x="4190421" y="221505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회사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D391EF-9B6F-48D3-A641-734B8D7E7FD5}"/>
              </a:ext>
            </a:extLst>
          </p:cNvPr>
          <p:cNvSpPr/>
          <p:nvPr/>
        </p:nvSpPr>
        <p:spPr>
          <a:xfrm>
            <a:off x="4564885" y="1448027"/>
            <a:ext cx="1531115" cy="573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5960F-B489-4930-8963-09810314B77C}"/>
              </a:ext>
            </a:extLst>
          </p:cNvPr>
          <p:cNvSpPr txBox="1"/>
          <p:nvPr/>
        </p:nvSpPr>
        <p:spPr>
          <a:xfrm>
            <a:off x="4564885" y="1759966"/>
            <a:ext cx="148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회사 대표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EC086E-D1C4-43DD-8C3B-9CF6FDB184C9}"/>
              </a:ext>
            </a:extLst>
          </p:cNvPr>
          <p:cNvSpPr txBox="1"/>
          <p:nvPr/>
        </p:nvSpPr>
        <p:spPr>
          <a:xfrm>
            <a:off x="4564885" y="1484350"/>
            <a:ext cx="148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회사 코드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ED553-A300-4228-83DE-9AD85D813A46}"/>
              </a:ext>
            </a:extLst>
          </p:cNvPr>
          <p:cNvSpPr/>
          <p:nvPr/>
        </p:nvSpPr>
        <p:spPr>
          <a:xfrm>
            <a:off x="4106106" y="2804128"/>
            <a:ext cx="5907562" cy="31059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12B106E-D69C-42D4-9516-6DA85B90DACC}"/>
              </a:ext>
            </a:extLst>
          </p:cNvPr>
          <p:cNvGrpSpPr/>
          <p:nvPr/>
        </p:nvGrpSpPr>
        <p:grpSpPr>
          <a:xfrm>
            <a:off x="8258837" y="2398313"/>
            <a:ext cx="1531115" cy="320964"/>
            <a:chOff x="4564885" y="1465842"/>
            <a:chExt cx="1531115" cy="32096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97DC91A-6B5F-42FA-ACBE-FBEAD0C3DF10}"/>
                </a:ext>
              </a:extLst>
            </p:cNvPr>
            <p:cNvSpPr/>
            <p:nvPr/>
          </p:nvSpPr>
          <p:spPr>
            <a:xfrm>
              <a:off x="4564885" y="1465842"/>
              <a:ext cx="1531115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0FE5D5-32DD-4881-837C-03C171E093B3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+mj-lt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A6E86E2-2AD1-44A7-BB28-C409AA0B2841}"/>
              </a:ext>
            </a:extLst>
          </p:cNvPr>
          <p:cNvSpPr txBox="1"/>
          <p:nvPr/>
        </p:nvSpPr>
        <p:spPr>
          <a:xfrm>
            <a:off x="8258837" y="2427990"/>
            <a:ext cx="148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전체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92315E-774A-4D35-9F7D-FED4B1F517EE}"/>
              </a:ext>
            </a:extLst>
          </p:cNvPr>
          <p:cNvGrpSpPr/>
          <p:nvPr/>
        </p:nvGrpSpPr>
        <p:grpSpPr>
          <a:xfrm>
            <a:off x="8258837" y="1526753"/>
            <a:ext cx="1531115" cy="885625"/>
            <a:chOff x="8258837" y="1526753"/>
            <a:chExt cx="1531115" cy="88562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AD9CE7-E275-4700-AD8C-E42DDF1AC3EC}"/>
                </a:ext>
              </a:extLst>
            </p:cNvPr>
            <p:cNvSpPr/>
            <p:nvPr/>
          </p:nvSpPr>
          <p:spPr>
            <a:xfrm>
              <a:off x="8258837" y="1526753"/>
              <a:ext cx="1531115" cy="8856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863715-18F6-41AF-92A7-DEC6FBA40EDC}"/>
                </a:ext>
              </a:extLst>
            </p:cNvPr>
            <p:cNvSpPr txBox="1"/>
            <p:nvPr/>
          </p:nvSpPr>
          <p:spPr>
            <a:xfrm>
              <a:off x="8258837" y="1838693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/>
                <a:t>미승인</a:t>
              </a:r>
              <a:endParaRPr lang="ko-KR" altLang="en-US" sz="105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5B7D67-A623-466A-8232-4E852290D3BE}"/>
                </a:ext>
              </a:extLst>
            </p:cNvPr>
            <p:cNvSpPr txBox="1"/>
            <p:nvPr/>
          </p:nvSpPr>
          <p:spPr>
            <a:xfrm>
              <a:off x="8258837" y="1563077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승인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119C7F-F183-4800-BB1F-3BF08FD2DEFD}"/>
                </a:ext>
              </a:extLst>
            </p:cNvPr>
            <p:cNvSpPr txBox="1"/>
            <p:nvPr/>
          </p:nvSpPr>
          <p:spPr>
            <a:xfrm>
              <a:off x="8258837" y="2107040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거절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121096D-7DDC-4D46-9AE9-FF1E92EC99A7}"/>
              </a:ext>
            </a:extLst>
          </p:cNvPr>
          <p:cNvSpPr txBox="1"/>
          <p:nvPr/>
        </p:nvSpPr>
        <p:spPr>
          <a:xfrm>
            <a:off x="4327508" y="2835600"/>
            <a:ext cx="729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회사코드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25EC23-C305-412D-BEF3-3D61A91BA0B7}"/>
              </a:ext>
            </a:extLst>
          </p:cNvPr>
          <p:cNvSpPr txBox="1"/>
          <p:nvPr/>
        </p:nvSpPr>
        <p:spPr>
          <a:xfrm>
            <a:off x="4159190" y="3150436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3D9C7-D6A4-4758-8937-8B213244F106}"/>
              </a:ext>
            </a:extLst>
          </p:cNvPr>
          <p:cNvSpPr txBox="1"/>
          <p:nvPr/>
        </p:nvSpPr>
        <p:spPr>
          <a:xfrm>
            <a:off x="4367127" y="3149236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xxxxx078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563A05-199C-4E4E-A64E-2D9E88E60F06}"/>
              </a:ext>
            </a:extLst>
          </p:cNvPr>
          <p:cNvSpPr txBox="1"/>
          <p:nvPr/>
        </p:nvSpPr>
        <p:spPr>
          <a:xfrm>
            <a:off x="5739316" y="2830212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대표명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8B71F2-E01D-4BE7-91AB-1DAD8041F5CE}"/>
              </a:ext>
            </a:extLst>
          </p:cNvPr>
          <p:cNvSpPr txBox="1"/>
          <p:nvPr/>
        </p:nvSpPr>
        <p:spPr>
          <a:xfrm>
            <a:off x="6716251" y="2826682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이메일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D36D08-13F1-4B0A-B83D-727063092C13}"/>
              </a:ext>
            </a:extLst>
          </p:cNvPr>
          <p:cNvSpPr txBox="1"/>
          <p:nvPr/>
        </p:nvSpPr>
        <p:spPr>
          <a:xfrm>
            <a:off x="7571870" y="2826682"/>
            <a:ext cx="826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회사 전화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638FA6-2FFD-4AFA-AF35-3214DD99FCB1}"/>
              </a:ext>
            </a:extLst>
          </p:cNvPr>
          <p:cNvSpPr txBox="1"/>
          <p:nvPr/>
        </p:nvSpPr>
        <p:spPr>
          <a:xfrm>
            <a:off x="5459265" y="3143848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E2FB4F-5C98-40BB-AACB-0660143D8EAD}"/>
              </a:ext>
            </a:extLst>
          </p:cNvPr>
          <p:cNvSpPr txBox="1"/>
          <p:nvPr/>
        </p:nvSpPr>
        <p:spPr>
          <a:xfrm>
            <a:off x="6185875" y="3140318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749FF9F-A74B-4681-81AC-99359B9CC406}"/>
              </a:ext>
            </a:extLst>
          </p:cNvPr>
          <p:cNvSpPr/>
          <p:nvPr/>
        </p:nvSpPr>
        <p:spPr>
          <a:xfrm>
            <a:off x="8700876" y="3140318"/>
            <a:ext cx="437906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승인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422D58-CFAB-4CE6-AF61-094C5711E261}"/>
              </a:ext>
            </a:extLst>
          </p:cNvPr>
          <p:cNvSpPr/>
          <p:nvPr/>
        </p:nvSpPr>
        <p:spPr>
          <a:xfrm>
            <a:off x="9245414" y="3146369"/>
            <a:ext cx="437906" cy="25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6A629E-8187-42EB-A0D0-2AEC365A502A}"/>
              </a:ext>
            </a:extLst>
          </p:cNvPr>
          <p:cNvSpPr txBox="1"/>
          <p:nvPr/>
        </p:nvSpPr>
        <p:spPr>
          <a:xfrm>
            <a:off x="7286693" y="3140318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010-2341-9578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946446-66E1-45B1-A864-8237CC39D3BE}"/>
              </a:ext>
            </a:extLst>
          </p:cNvPr>
          <p:cNvSpPr txBox="1"/>
          <p:nvPr/>
        </p:nvSpPr>
        <p:spPr>
          <a:xfrm>
            <a:off x="4159190" y="352032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E9CE96-B6B9-4815-A16C-8099A833034B}"/>
              </a:ext>
            </a:extLst>
          </p:cNvPr>
          <p:cNvSpPr txBox="1"/>
          <p:nvPr/>
        </p:nvSpPr>
        <p:spPr>
          <a:xfrm>
            <a:off x="4367127" y="3519125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xxxxx074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D5A6B9-0D3A-4FD6-AC6D-61560009F371}"/>
              </a:ext>
            </a:extLst>
          </p:cNvPr>
          <p:cNvSpPr txBox="1"/>
          <p:nvPr/>
        </p:nvSpPr>
        <p:spPr>
          <a:xfrm>
            <a:off x="5459265" y="351373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유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498E37-5D70-4578-9B06-2F1580123F71}"/>
              </a:ext>
            </a:extLst>
          </p:cNvPr>
          <p:cNvSpPr txBox="1"/>
          <p:nvPr/>
        </p:nvSpPr>
        <p:spPr>
          <a:xfrm>
            <a:off x="6185875" y="351020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2CC7A0-7200-41A2-90D0-555DB1834A36}"/>
              </a:ext>
            </a:extLst>
          </p:cNvPr>
          <p:cNvSpPr/>
          <p:nvPr/>
        </p:nvSpPr>
        <p:spPr>
          <a:xfrm>
            <a:off x="8700876" y="3510207"/>
            <a:ext cx="437906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승인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D6F630B-799F-499A-8576-E595D6089683}"/>
              </a:ext>
            </a:extLst>
          </p:cNvPr>
          <p:cNvSpPr/>
          <p:nvPr/>
        </p:nvSpPr>
        <p:spPr>
          <a:xfrm>
            <a:off x="9245414" y="3516258"/>
            <a:ext cx="437906" cy="25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C262C7-4861-4526-A8B2-CEA934049941}"/>
              </a:ext>
            </a:extLst>
          </p:cNvPr>
          <p:cNvSpPr txBox="1"/>
          <p:nvPr/>
        </p:nvSpPr>
        <p:spPr>
          <a:xfrm>
            <a:off x="7286693" y="351020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010-2141-9678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7CF5E3-B9FF-46D2-B15B-15D0ECD79F31}"/>
              </a:ext>
            </a:extLst>
          </p:cNvPr>
          <p:cNvSpPr txBox="1"/>
          <p:nvPr/>
        </p:nvSpPr>
        <p:spPr>
          <a:xfrm>
            <a:off x="4159190" y="391207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F1C75A-3171-4F4F-A6A9-010746C825A8}"/>
              </a:ext>
            </a:extLst>
          </p:cNvPr>
          <p:cNvSpPr txBox="1"/>
          <p:nvPr/>
        </p:nvSpPr>
        <p:spPr>
          <a:xfrm>
            <a:off x="4367127" y="3910875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xxxxx072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B718E-4E4D-4BD7-91FF-3B57918011E5}"/>
              </a:ext>
            </a:extLst>
          </p:cNvPr>
          <p:cNvSpPr txBox="1"/>
          <p:nvPr/>
        </p:nvSpPr>
        <p:spPr>
          <a:xfrm>
            <a:off x="5459265" y="390548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김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95637B-7147-448B-9645-FCFF3AE39263}"/>
              </a:ext>
            </a:extLst>
          </p:cNvPr>
          <p:cNvSpPr txBox="1"/>
          <p:nvPr/>
        </p:nvSpPr>
        <p:spPr>
          <a:xfrm>
            <a:off x="6185875" y="390195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nub@abc.com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BA1CA63-43DE-455E-9D97-20D175EF1625}"/>
              </a:ext>
            </a:extLst>
          </p:cNvPr>
          <p:cNvSpPr/>
          <p:nvPr/>
        </p:nvSpPr>
        <p:spPr>
          <a:xfrm>
            <a:off x="8700876" y="3901957"/>
            <a:ext cx="437906" cy="2616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승인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B70DBC6-D495-40CA-B978-CA4422E82545}"/>
              </a:ext>
            </a:extLst>
          </p:cNvPr>
          <p:cNvSpPr/>
          <p:nvPr/>
        </p:nvSpPr>
        <p:spPr>
          <a:xfrm>
            <a:off x="9245414" y="3908008"/>
            <a:ext cx="437906" cy="256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거절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88E36A-C236-4B19-8EE2-99C603A9BE77}"/>
              </a:ext>
            </a:extLst>
          </p:cNvPr>
          <p:cNvSpPr txBox="1"/>
          <p:nvPr/>
        </p:nvSpPr>
        <p:spPr>
          <a:xfrm>
            <a:off x="7286693" y="390195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010-2541-2578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351E4-93E7-4B50-B6CE-11D513F219F9}"/>
              </a:ext>
            </a:extLst>
          </p:cNvPr>
          <p:cNvSpPr txBox="1"/>
          <p:nvPr/>
        </p:nvSpPr>
        <p:spPr>
          <a:xfrm>
            <a:off x="5124741" y="2830212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회사명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DF44CA-79D6-40CD-903C-DA6B991DE504}"/>
              </a:ext>
            </a:extLst>
          </p:cNvPr>
          <p:cNvSpPr txBox="1"/>
          <p:nvPr/>
        </p:nvSpPr>
        <p:spPr>
          <a:xfrm>
            <a:off x="4844690" y="3143848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ooo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883E97-5E7E-484B-B89C-9FFC80070409}"/>
              </a:ext>
            </a:extLst>
          </p:cNvPr>
          <p:cNvSpPr txBox="1"/>
          <p:nvPr/>
        </p:nvSpPr>
        <p:spPr>
          <a:xfrm>
            <a:off x="4844690" y="351373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+mj-lt"/>
                <a:ea typeface="AppleSDGothicNeoL00" panose="02000503000000000000" pitchFamily="2" charset="-127"/>
              </a:rPr>
              <a:t>www</a:t>
            </a:r>
            <a:endParaRPr lang="ko-KR" altLang="en-US" sz="1100" b="1" dirty="0">
              <a:solidFill>
                <a:schemeClr val="accent1"/>
              </a:solidFill>
              <a:latin typeface="+mj-lt"/>
              <a:ea typeface="AppleSDGothicNeoL00" panose="02000503000000000000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44E7E5-B5E7-48A7-B49A-6447288165B2}"/>
              </a:ext>
            </a:extLst>
          </p:cNvPr>
          <p:cNvSpPr txBox="1"/>
          <p:nvPr/>
        </p:nvSpPr>
        <p:spPr>
          <a:xfrm>
            <a:off x="4844690" y="390548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qqq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E13E63-C0A6-4A2F-8F89-878F75597AB5}"/>
              </a:ext>
            </a:extLst>
          </p:cNvPr>
          <p:cNvCxnSpPr>
            <a:cxnSpLocks/>
          </p:cNvCxnSpPr>
          <p:nvPr/>
        </p:nvCxnSpPr>
        <p:spPr>
          <a:xfrm flipH="1" flipV="1">
            <a:off x="5539460" y="3668039"/>
            <a:ext cx="86250" cy="10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6425E5-1C40-431A-AAD9-35BEC8D64721}"/>
              </a:ext>
            </a:extLst>
          </p:cNvPr>
          <p:cNvSpPr txBox="1"/>
          <p:nvPr/>
        </p:nvSpPr>
        <p:spPr>
          <a:xfrm>
            <a:off x="106532" y="1953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관리자 페이지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F691E0-2550-481A-AA16-97C7B8617486}"/>
              </a:ext>
            </a:extLst>
          </p:cNvPr>
          <p:cNvSpPr txBox="1"/>
          <p:nvPr/>
        </p:nvSpPr>
        <p:spPr>
          <a:xfrm>
            <a:off x="2033424" y="318486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ACBDDAA-A061-4C0D-9963-EAD703D7F2A2}"/>
              </a:ext>
            </a:extLst>
          </p:cNvPr>
          <p:cNvCxnSpPr/>
          <p:nvPr/>
        </p:nvCxnSpPr>
        <p:spPr>
          <a:xfrm>
            <a:off x="2108290" y="348541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B96CDA2-FBF4-4CEE-9F32-DBB50A0097DA}"/>
              </a:ext>
            </a:extLst>
          </p:cNvPr>
          <p:cNvSpPr txBox="1"/>
          <p:nvPr/>
        </p:nvSpPr>
        <p:spPr>
          <a:xfrm>
            <a:off x="2167430" y="38285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9751CB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1D96DA-04A2-4964-A4E1-CE30026178D0}"/>
              </a:ext>
            </a:extLst>
          </p:cNvPr>
          <p:cNvSpPr txBox="1"/>
          <p:nvPr/>
        </p:nvSpPr>
        <p:spPr>
          <a:xfrm>
            <a:off x="2167430" y="408829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9C5A9B6-FAEF-47A2-9AAA-C6EA1F1C09B5}"/>
              </a:ext>
            </a:extLst>
          </p:cNvPr>
          <p:cNvGrpSpPr/>
          <p:nvPr/>
        </p:nvGrpSpPr>
        <p:grpSpPr>
          <a:xfrm>
            <a:off x="1967068" y="4387890"/>
            <a:ext cx="1807048" cy="898343"/>
            <a:chOff x="32336" y="3142113"/>
            <a:chExt cx="1807048" cy="898343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EAE09BB-EBC3-44B0-85C8-7373EC5E6276}"/>
                </a:ext>
              </a:extLst>
            </p:cNvPr>
            <p:cNvCxnSpPr/>
            <p:nvPr/>
          </p:nvCxnSpPr>
          <p:spPr>
            <a:xfrm>
              <a:off x="107203" y="3142113"/>
              <a:ext cx="157767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C18306C-721D-4F34-9770-C8D2F9FF2F51}"/>
                </a:ext>
              </a:extLst>
            </p:cNvPr>
            <p:cNvSpPr txBox="1"/>
            <p:nvPr/>
          </p:nvSpPr>
          <p:spPr>
            <a:xfrm>
              <a:off x="32336" y="3243113"/>
              <a:ext cx="1807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&gt; </a:t>
              </a:r>
              <a:r>
                <a:rPr lang="ko-KR" altLang="en-US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회계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364E743-F025-4F00-B1EE-D54CECE08265}"/>
                </a:ext>
              </a:extLst>
            </p:cNvPr>
            <p:cNvSpPr txBox="1"/>
            <p:nvPr/>
          </p:nvSpPr>
          <p:spPr>
            <a:xfrm>
              <a:off x="32336" y="3501559"/>
              <a:ext cx="1807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&gt; </a:t>
              </a:r>
              <a:r>
                <a:rPr lang="ko-KR" altLang="en-US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거래처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566BF29-5A2C-40FE-A64F-5B663E4F1A3C}"/>
                </a:ext>
              </a:extLst>
            </p:cNvPr>
            <p:cNvSpPr txBox="1"/>
            <p:nvPr/>
          </p:nvSpPr>
          <p:spPr>
            <a:xfrm>
              <a:off x="32336" y="3763457"/>
              <a:ext cx="1807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&gt; </a:t>
              </a:r>
              <a:r>
                <a:rPr lang="ko-KR" altLang="en-US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보고서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E631E348-0EE5-43DD-9F18-AE555E96E0A1}"/>
              </a:ext>
            </a:extLst>
          </p:cNvPr>
          <p:cNvSpPr txBox="1"/>
          <p:nvPr/>
        </p:nvSpPr>
        <p:spPr>
          <a:xfrm>
            <a:off x="2046704" y="358169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회사관리</a:t>
            </a:r>
          </a:p>
        </p:txBody>
      </p:sp>
    </p:spTree>
    <p:extLst>
      <p:ext uri="{BB962C8B-B14F-4D97-AF65-F5344CB8AC3E}">
        <p14:creationId xmlns:p14="http://schemas.microsoft.com/office/powerpoint/2010/main" val="339860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377838-1682-48AB-9EEF-B120F1596000}"/>
              </a:ext>
            </a:extLst>
          </p:cNvPr>
          <p:cNvSpPr/>
          <p:nvPr/>
        </p:nvSpPr>
        <p:spPr>
          <a:xfrm>
            <a:off x="1987272" y="2797896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7F0620-3F2C-414F-B793-63EECCA4C09D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814E632-DB75-400A-8C6E-BF5FCF8E8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4191311" y="359453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회사 정보 수정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354067" y="106670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FFC75EA-582A-4BF6-B4F1-77D56BDF2D84}"/>
              </a:ext>
            </a:extLst>
          </p:cNvPr>
          <p:cNvGrpSpPr/>
          <p:nvPr/>
        </p:nvGrpSpPr>
        <p:grpSpPr>
          <a:xfrm>
            <a:off x="5604674" y="1035952"/>
            <a:ext cx="1727200" cy="307754"/>
            <a:chOff x="4000671" y="1421175"/>
            <a:chExt cx="1727200" cy="30775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623E960-1D41-4BD3-9591-AA18B2E5D431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1B7ED8-23EB-41D0-BB52-AABD0944F947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qqq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4354067" y="394815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사업자 번호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68A80F6-673B-4FAA-8C7F-4B553AFEEBCA}"/>
              </a:ext>
            </a:extLst>
          </p:cNvPr>
          <p:cNvGrpSpPr/>
          <p:nvPr/>
        </p:nvGrpSpPr>
        <p:grpSpPr>
          <a:xfrm>
            <a:off x="5604674" y="3948157"/>
            <a:ext cx="1727200" cy="307754"/>
            <a:chOff x="4000671" y="1421175"/>
            <a:chExt cx="1727200" cy="30775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12F0021-4ED8-43F6-A9C7-537041BB38D9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3C5FA0-E6F8-460B-A25B-963BCF562A43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4354067" y="443450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팩스 번호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8D5A1F3-E297-4AF4-B10D-5601F8EF76B9}"/>
              </a:ext>
            </a:extLst>
          </p:cNvPr>
          <p:cNvGrpSpPr/>
          <p:nvPr/>
        </p:nvGrpSpPr>
        <p:grpSpPr>
          <a:xfrm>
            <a:off x="5604674" y="4428365"/>
            <a:ext cx="1727200" cy="307754"/>
            <a:chOff x="4000671" y="1421175"/>
            <a:chExt cx="1727200" cy="30775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357C9E1-A96C-47F3-A1DA-69AD3E86F6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1C7A29-DC4A-47B8-808E-9EA81855811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354067" y="492085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전화 번호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5604674" y="4914715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354067" y="540980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이메일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5604674" y="5403664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Ned@abc.com</a:t>
              </a:r>
              <a:endPara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354067" y="589875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주거래 은행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F881A78-183A-490C-A219-1FEE4566CCCE}"/>
              </a:ext>
            </a:extLst>
          </p:cNvPr>
          <p:cNvGrpSpPr/>
          <p:nvPr/>
        </p:nvGrpSpPr>
        <p:grpSpPr>
          <a:xfrm>
            <a:off x="5604674" y="6348922"/>
            <a:ext cx="1727200" cy="307754"/>
            <a:chOff x="4000671" y="1421175"/>
            <a:chExt cx="1727200" cy="30775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6175BA4-BA2C-40D2-AE05-EFE7FD7457C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66B11EE-CFFA-45AC-B8EA-632C9DB94BC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EB5E160-6B75-4F74-81F2-81E9C9407E69}"/>
              </a:ext>
            </a:extLst>
          </p:cNvPr>
          <p:cNvGrpSpPr/>
          <p:nvPr/>
        </p:nvGrpSpPr>
        <p:grpSpPr>
          <a:xfrm>
            <a:off x="5604674" y="5892613"/>
            <a:ext cx="1738972" cy="314482"/>
            <a:chOff x="4582318" y="3847685"/>
            <a:chExt cx="1738972" cy="314482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4E186FB-6FE7-4105-A371-65826AD6992E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2A4B2FF-654D-4AC3-A073-32F84F6B8F8E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2EAC678-CAD6-41D2-92D7-945247DCA0F4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신한은행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2ED4956-2E98-4DA8-AA63-580F08F24E47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4371941" y="2184359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로고</a:t>
            </a: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B5143B73-3228-4991-9E39-E50998A0A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48" y="2609913"/>
            <a:ext cx="1077714" cy="1077714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C5F976-0BDE-4F9A-B4AF-1B3C1FF8C494}"/>
              </a:ext>
            </a:extLst>
          </p:cNvPr>
          <p:cNvSpPr/>
          <p:nvPr/>
        </p:nvSpPr>
        <p:spPr>
          <a:xfrm>
            <a:off x="5628218" y="2211976"/>
            <a:ext cx="913318" cy="2493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업로드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4384040" y="171858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코드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5557143" y="1718580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0123456789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7F6D0-84D7-401A-8B3E-71822C15E8AC}"/>
              </a:ext>
            </a:extLst>
          </p:cNvPr>
          <p:cNvSpPr txBox="1"/>
          <p:nvPr/>
        </p:nvSpPr>
        <p:spPr>
          <a:xfrm>
            <a:off x="2033424" y="288171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3EFA352-2B45-431F-9F53-01DEE218F85E}"/>
              </a:ext>
            </a:extLst>
          </p:cNvPr>
          <p:cNvCxnSpPr/>
          <p:nvPr/>
        </p:nvCxnSpPr>
        <p:spPr>
          <a:xfrm>
            <a:off x="2108290" y="3182269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4CE332A-9121-4D25-BEEA-9D2BB6B38F6F}"/>
              </a:ext>
            </a:extLst>
          </p:cNvPr>
          <p:cNvSpPr txBox="1"/>
          <p:nvPr/>
        </p:nvSpPr>
        <p:spPr>
          <a:xfrm>
            <a:off x="2167430" y="352542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9751CB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6B7A89-AC35-46F1-B41A-A3355500986A}"/>
              </a:ext>
            </a:extLst>
          </p:cNvPr>
          <p:cNvSpPr txBox="1"/>
          <p:nvPr/>
        </p:nvSpPr>
        <p:spPr>
          <a:xfrm>
            <a:off x="2167430" y="378514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297C2F6-DA80-4DDE-B210-6C3614256461}"/>
              </a:ext>
            </a:extLst>
          </p:cNvPr>
          <p:cNvGrpSpPr/>
          <p:nvPr/>
        </p:nvGrpSpPr>
        <p:grpSpPr>
          <a:xfrm>
            <a:off x="1967068" y="4084742"/>
            <a:ext cx="1807048" cy="898343"/>
            <a:chOff x="32336" y="3142113"/>
            <a:chExt cx="1807048" cy="898343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4DAB7F7-D3FA-40B3-BC00-A16E22AF77C6}"/>
                </a:ext>
              </a:extLst>
            </p:cNvPr>
            <p:cNvCxnSpPr/>
            <p:nvPr/>
          </p:nvCxnSpPr>
          <p:spPr>
            <a:xfrm>
              <a:off x="107203" y="3142113"/>
              <a:ext cx="157767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AC2E56-48BC-44AC-8B03-81753A6F0851}"/>
                </a:ext>
              </a:extLst>
            </p:cNvPr>
            <p:cNvSpPr txBox="1"/>
            <p:nvPr/>
          </p:nvSpPr>
          <p:spPr>
            <a:xfrm>
              <a:off x="32336" y="3243113"/>
              <a:ext cx="1807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&gt; </a:t>
              </a:r>
              <a:r>
                <a:rPr lang="ko-KR" altLang="en-US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회계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6890BC-38AC-4314-885C-B9FA0EC6C8F6}"/>
                </a:ext>
              </a:extLst>
            </p:cNvPr>
            <p:cNvSpPr txBox="1"/>
            <p:nvPr/>
          </p:nvSpPr>
          <p:spPr>
            <a:xfrm>
              <a:off x="32336" y="3501559"/>
              <a:ext cx="1807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&gt; </a:t>
              </a:r>
              <a:r>
                <a:rPr lang="ko-KR" altLang="en-US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거래처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3ADE336-5527-427B-84A2-E5DBE833146E}"/>
                </a:ext>
              </a:extLst>
            </p:cNvPr>
            <p:cNvSpPr txBox="1"/>
            <p:nvPr/>
          </p:nvSpPr>
          <p:spPr>
            <a:xfrm>
              <a:off x="32336" y="3763457"/>
              <a:ext cx="1807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&gt; </a:t>
              </a:r>
              <a:r>
                <a:rPr lang="ko-KR" altLang="en-US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보고서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4550E02-CED0-45B4-AAD0-CA2837BA9434}"/>
              </a:ext>
            </a:extLst>
          </p:cNvPr>
          <p:cNvSpPr txBox="1"/>
          <p:nvPr/>
        </p:nvSpPr>
        <p:spPr>
          <a:xfrm>
            <a:off x="2046704" y="327854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회사관리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09386B-3801-4F06-BFE7-BAE53CF24189}"/>
              </a:ext>
            </a:extLst>
          </p:cNvPr>
          <p:cNvSpPr/>
          <p:nvPr/>
        </p:nvSpPr>
        <p:spPr>
          <a:xfrm>
            <a:off x="7537901" y="1059036"/>
            <a:ext cx="437906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승인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4BD2315-3636-411B-ADC1-85E00F62BD62}"/>
              </a:ext>
            </a:extLst>
          </p:cNvPr>
          <p:cNvSpPr/>
          <p:nvPr/>
        </p:nvSpPr>
        <p:spPr>
          <a:xfrm>
            <a:off x="8082439" y="1065087"/>
            <a:ext cx="437906" cy="25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BA556A-BB90-4DB7-BB6D-950157D899A0}"/>
              </a:ext>
            </a:extLst>
          </p:cNvPr>
          <p:cNvSpPr txBox="1"/>
          <p:nvPr/>
        </p:nvSpPr>
        <p:spPr>
          <a:xfrm>
            <a:off x="4384040" y="140948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승인 날짜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9AD697-ACA0-4456-A699-1DC578DBD938}"/>
              </a:ext>
            </a:extLst>
          </p:cNvPr>
          <p:cNvSpPr txBox="1"/>
          <p:nvPr/>
        </p:nvSpPr>
        <p:spPr>
          <a:xfrm>
            <a:off x="5557143" y="1409485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2019-10-05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3625B0-38A8-4A1C-A236-9D11283587E2}"/>
              </a:ext>
            </a:extLst>
          </p:cNvPr>
          <p:cNvSpPr/>
          <p:nvPr/>
        </p:nvSpPr>
        <p:spPr>
          <a:xfrm>
            <a:off x="1994748" y="2021486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www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7A1EF4F-9596-468F-8AF7-45AD0E319B58}"/>
              </a:ext>
            </a:extLst>
          </p:cNvPr>
          <p:cNvGrpSpPr/>
          <p:nvPr/>
        </p:nvGrpSpPr>
        <p:grpSpPr>
          <a:xfrm>
            <a:off x="6871198" y="386726"/>
            <a:ext cx="968544" cy="369332"/>
            <a:chOff x="4564885" y="1465842"/>
            <a:chExt cx="1531115" cy="320964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12C906F-7834-4AB2-BA2A-1BC738FDC000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9E625096-B232-4533-B819-DAB6C40747DB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7D6E85-E909-4C72-86E9-7D6A24D0E1ED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+mj-lt"/>
                    <a:ea typeface="AppleSDGothicNeoR00" panose="02000503000000000000" pitchFamily="2" charset="-127"/>
                  </a:rPr>
                  <a:t>회사명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242F6C-7F3D-4846-A802-8D20410531EB}"/>
                </a:ext>
              </a:extLst>
            </p:cNvPr>
            <p:cNvSpPr txBox="1"/>
            <p:nvPr/>
          </p:nvSpPr>
          <p:spPr>
            <a:xfrm>
              <a:off x="5618837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+mj-lt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8B7D889-AA06-4E48-B499-B5882E9A35DB}"/>
              </a:ext>
            </a:extLst>
          </p:cNvPr>
          <p:cNvGrpSpPr/>
          <p:nvPr/>
        </p:nvGrpSpPr>
        <p:grpSpPr>
          <a:xfrm>
            <a:off x="7895114" y="377720"/>
            <a:ext cx="1568513" cy="387727"/>
            <a:chOff x="4305090" y="1783787"/>
            <a:chExt cx="2179782" cy="32096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0DF4ED3-BC0F-473B-B186-5CA247A3138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B366F1-7580-4CC1-BE16-2104ECCB150A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검색 내용</a:t>
              </a: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0E69453-F4F8-4F98-9407-FE50C201E24F}"/>
              </a:ext>
            </a:extLst>
          </p:cNvPr>
          <p:cNvSpPr/>
          <p:nvPr/>
        </p:nvSpPr>
        <p:spPr>
          <a:xfrm>
            <a:off x="9463627" y="371860"/>
            <a:ext cx="466428" cy="3935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63466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E91D54-68D3-45CB-B9B0-4F218B66A1FD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27C4DB-926A-4DB2-9603-F022FAA93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6A101E-1095-45F7-8865-2DF4AB340A29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www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50748F-5972-4D55-82B7-7128E24DC9C6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23ED7-959B-4798-BB23-E2FB8ACA82F2}"/>
              </a:ext>
            </a:extLst>
          </p:cNvPr>
          <p:cNvSpPr/>
          <p:nvPr/>
        </p:nvSpPr>
        <p:spPr>
          <a:xfrm>
            <a:off x="1981468" y="2795668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8DB634-0561-4E13-A984-976E95FA417F}"/>
              </a:ext>
            </a:extLst>
          </p:cNvPr>
          <p:cNvSpPr txBox="1"/>
          <p:nvPr/>
        </p:nvSpPr>
        <p:spPr>
          <a:xfrm>
            <a:off x="4191311" y="3874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163E90-793E-422A-9001-857629F8B256}"/>
              </a:ext>
            </a:extLst>
          </p:cNvPr>
          <p:cNvSpPr/>
          <p:nvPr/>
        </p:nvSpPr>
        <p:spPr>
          <a:xfrm>
            <a:off x="4326132" y="3012723"/>
            <a:ext cx="5463820" cy="39238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12CD4B-1F22-488A-BF93-30B56134B2E6}"/>
              </a:ext>
            </a:extLst>
          </p:cNvPr>
          <p:cNvSpPr/>
          <p:nvPr/>
        </p:nvSpPr>
        <p:spPr>
          <a:xfrm>
            <a:off x="4326132" y="973806"/>
            <a:ext cx="5463820" cy="18218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15A4EA-CBFA-4D82-8588-7A77518B433E}"/>
              </a:ext>
            </a:extLst>
          </p:cNvPr>
          <p:cNvSpPr txBox="1"/>
          <p:nvPr/>
        </p:nvSpPr>
        <p:spPr>
          <a:xfrm>
            <a:off x="4466240" y="111582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7196E5-66BF-423A-9553-714584968FC2}"/>
              </a:ext>
            </a:extLst>
          </p:cNvPr>
          <p:cNvGrpSpPr/>
          <p:nvPr/>
        </p:nvGrpSpPr>
        <p:grpSpPr>
          <a:xfrm>
            <a:off x="4564885" y="1465842"/>
            <a:ext cx="1531115" cy="320964"/>
            <a:chOff x="4564885" y="1465842"/>
            <a:chExt cx="1531115" cy="32096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3388BDA-91D2-4011-AC7B-0138D6312E5D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8B7BE1E-B51B-4CF1-B523-3FC2714FEDB9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50D88B-9945-40D3-B3D7-20C6917DBC08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계정명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5B8A44-03E2-491F-8378-864F89CF649E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A920821-6479-48BB-9848-0DE454538785}"/>
              </a:ext>
            </a:extLst>
          </p:cNvPr>
          <p:cNvGrpSpPr/>
          <p:nvPr/>
        </p:nvGrpSpPr>
        <p:grpSpPr>
          <a:xfrm>
            <a:off x="6175013" y="1472488"/>
            <a:ext cx="2321618" cy="320964"/>
            <a:chOff x="4305090" y="1783787"/>
            <a:chExt cx="2179782" cy="32096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5C9EBB4-8C67-4ABB-A7AD-6BE156CB502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27B2C5-28D4-4771-BFA4-766139F11303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현금</a:t>
              </a: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EFC3261C-3F8A-4B51-B370-3300FC0B4914}"/>
              </a:ext>
            </a:extLst>
          </p:cNvPr>
          <p:cNvSpPr/>
          <p:nvPr/>
        </p:nvSpPr>
        <p:spPr>
          <a:xfrm>
            <a:off x="8608433" y="157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9E92A2-2CBD-4534-B132-2EB4490350E7}"/>
              </a:ext>
            </a:extLst>
          </p:cNvPr>
          <p:cNvSpPr txBox="1"/>
          <p:nvPr/>
        </p:nvSpPr>
        <p:spPr>
          <a:xfrm>
            <a:off x="8720854" y="150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BB35DDD-5E08-4BB0-8863-4A6C688D367E}"/>
              </a:ext>
            </a:extLst>
          </p:cNvPr>
          <p:cNvSpPr/>
          <p:nvPr/>
        </p:nvSpPr>
        <p:spPr>
          <a:xfrm>
            <a:off x="8631167" y="159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2D06DC0-5A93-45FC-8B82-9395C8EE0062}"/>
              </a:ext>
            </a:extLst>
          </p:cNvPr>
          <p:cNvSpPr/>
          <p:nvPr/>
        </p:nvSpPr>
        <p:spPr>
          <a:xfrm>
            <a:off x="9188092" y="157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0C90DF-B32B-48FE-8EE5-2842DC9FC03E}"/>
              </a:ext>
            </a:extLst>
          </p:cNvPr>
          <p:cNvSpPr txBox="1"/>
          <p:nvPr/>
        </p:nvSpPr>
        <p:spPr>
          <a:xfrm>
            <a:off x="9278652" y="151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4DF801-75D4-4954-95C0-DEEEA46B9A8D}"/>
              </a:ext>
            </a:extLst>
          </p:cNvPr>
          <p:cNvSpPr/>
          <p:nvPr/>
        </p:nvSpPr>
        <p:spPr>
          <a:xfrm>
            <a:off x="8720854" y="2287002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BBAE5DB-1E1D-46C1-BDAC-039724561E31}"/>
              </a:ext>
            </a:extLst>
          </p:cNvPr>
          <p:cNvGrpSpPr/>
          <p:nvPr/>
        </p:nvGrpSpPr>
        <p:grpSpPr>
          <a:xfrm>
            <a:off x="4564885" y="1852533"/>
            <a:ext cx="1531115" cy="320964"/>
            <a:chOff x="4564885" y="1465842"/>
            <a:chExt cx="1531115" cy="32096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0B7C962-DAD3-4D8B-B66F-18E63B6CEAA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C7DB1EB-5ADE-4408-BA9A-635F038FD5A4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C9F41B-42F7-4376-8E95-3F906245312C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거래처명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9E6153-B7A6-4F3E-A721-2C8554012593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6BE41C-AB6B-461F-B060-CCA476BF1177}"/>
              </a:ext>
            </a:extLst>
          </p:cNvPr>
          <p:cNvGrpSpPr/>
          <p:nvPr/>
        </p:nvGrpSpPr>
        <p:grpSpPr>
          <a:xfrm>
            <a:off x="6175013" y="1859179"/>
            <a:ext cx="2321618" cy="320964"/>
            <a:chOff x="4305090" y="1783787"/>
            <a:chExt cx="2179782" cy="3209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2A26B68-A7EE-4721-B607-86A53E8C7FC8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841F80-837D-4CFE-B118-7334FA125D48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검색 내용</a:t>
              </a: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8CAFC550-1242-46D1-9D97-C1321F051444}"/>
              </a:ext>
            </a:extLst>
          </p:cNvPr>
          <p:cNvSpPr/>
          <p:nvPr/>
        </p:nvSpPr>
        <p:spPr>
          <a:xfrm>
            <a:off x="8608433" y="1961241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4F9E83-AC26-4F77-9271-D8D474C97016}"/>
              </a:ext>
            </a:extLst>
          </p:cNvPr>
          <p:cNvSpPr txBox="1"/>
          <p:nvPr/>
        </p:nvSpPr>
        <p:spPr>
          <a:xfrm>
            <a:off x="8720854" y="1888856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8D322F-E0F9-4E0D-8047-72442D2F6308}"/>
              </a:ext>
            </a:extLst>
          </p:cNvPr>
          <p:cNvSpPr/>
          <p:nvPr/>
        </p:nvSpPr>
        <p:spPr>
          <a:xfrm>
            <a:off x="8631167" y="1983975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6BD712C-A6D8-4E01-9863-D14424B81865}"/>
              </a:ext>
            </a:extLst>
          </p:cNvPr>
          <p:cNvSpPr/>
          <p:nvPr/>
        </p:nvSpPr>
        <p:spPr>
          <a:xfrm>
            <a:off x="9188092" y="1962527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468AC8-1F83-44C3-898D-6DFA0011356E}"/>
              </a:ext>
            </a:extLst>
          </p:cNvPr>
          <p:cNvSpPr txBox="1"/>
          <p:nvPr/>
        </p:nvSpPr>
        <p:spPr>
          <a:xfrm>
            <a:off x="9278652" y="1896698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5D7615-764C-491E-AAB5-3DEB722AC3AF}"/>
              </a:ext>
            </a:extLst>
          </p:cNvPr>
          <p:cNvSpPr txBox="1"/>
          <p:nvPr/>
        </p:nvSpPr>
        <p:spPr>
          <a:xfrm>
            <a:off x="4413707" y="3124077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인덱스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FDEB42-83EA-45A6-B1B7-5641037ECFBF}"/>
              </a:ext>
            </a:extLst>
          </p:cNvPr>
          <p:cNvSpPr txBox="1"/>
          <p:nvPr/>
        </p:nvSpPr>
        <p:spPr>
          <a:xfrm>
            <a:off x="5007766" y="3124077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날짜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7A120A-36CD-44B5-9CFB-A5359F3FF652}"/>
              </a:ext>
            </a:extLst>
          </p:cNvPr>
          <p:cNvSpPr txBox="1"/>
          <p:nvPr/>
        </p:nvSpPr>
        <p:spPr>
          <a:xfrm>
            <a:off x="5702601" y="3124077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거래처명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7A4C57-AEDD-4D43-B7FD-4682BD2F17DA}"/>
              </a:ext>
            </a:extLst>
          </p:cNvPr>
          <p:cNvSpPr txBox="1"/>
          <p:nvPr/>
        </p:nvSpPr>
        <p:spPr>
          <a:xfrm>
            <a:off x="6491976" y="312407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구분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FE9A06-F8AD-4FBC-AE3A-95698F73C6C0}"/>
              </a:ext>
            </a:extLst>
          </p:cNvPr>
          <p:cNvSpPr txBox="1"/>
          <p:nvPr/>
        </p:nvSpPr>
        <p:spPr>
          <a:xfrm>
            <a:off x="7173263" y="312407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계정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EB44D6-E714-4409-B417-8A8270AAF3EC}"/>
              </a:ext>
            </a:extLst>
          </p:cNvPr>
          <p:cNvSpPr txBox="1"/>
          <p:nvPr/>
        </p:nvSpPr>
        <p:spPr>
          <a:xfrm>
            <a:off x="7850971" y="312407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차변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1F8F19-3860-48BE-B07A-1028F2CE3C3D}"/>
              </a:ext>
            </a:extLst>
          </p:cNvPr>
          <p:cNvSpPr txBox="1"/>
          <p:nvPr/>
        </p:nvSpPr>
        <p:spPr>
          <a:xfrm>
            <a:off x="8396599" y="3129255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157FA8-7CCE-41BB-B949-6F18E4678883}"/>
              </a:ext>
            </a:extLst>
          </p:cNvPr>
          <p:cNvSpPr txBox="1"/>
          <p:nvPr/>
        </p:nvSpPr>
        <p:spPr>
          <a:xfrm>
            <a:off x="8917131" y="3124077"/>
            <a:ext cx="692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수정시간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D3D3450-2A04-48CC-9138-5B3EB649A0FA}"/>
              </a:ext>
            </a:extLst>
          </p:cNvPr>
          <p:cNvGrpSpPr/>
          <p:nvPr/>
        </p:nvGrpSpPr>
        <p:grpSpPr>
          <a:xfrm>
            <a:off x="4864473" y="397521"/>
            <a:ext cx="1531115" cy="320964"/>
            <a:chOff x="4564885" y="1465842"/>
            <a:chExt cx="1531115" cy="320964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D9DA4F5-7D8B-4CED-9E7A-A43A84A1B03D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C9192A6-84B5-4C1A-A5DD-5BC773AB5A13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B189D8-52E7-4C08-9245-FB338A2EFCCD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+mj-lt"/>
                    <a:ea typeface="AppleSDGothicNeoR00" panose="02000503000000000000" pitchFamily="2" charset="-127"/>
                  </a:rPr>
                  <a:t>회사명</a:t>
                </a:r>
                <a:r>
                  <a:rPr lang="en-US" altLang="ko-KR" sz="1100" dirty="0">
                    <a:latin typeface="+mj-lt"/>
                    <a:ea typeface="AppleSDGothicNeoR00" panose="02000503000000000000" pitchFamily="2" charset="-127"/>
                  </a:rPr>
                  <a:t>(</a:t>
                </a:r>
                <a:r>
                  <a:rPr lang="ko-KR" altLang="en-US" sz="1100" dirty="0">
                    <a:latin typeface="+mj-lt"/>
                    <a:ea typeface="AppleSDGothicNeoR00" panose="02000503000000000000" pitchFamily="2" charset="-127"/>
                  </a:rPr>
                  <a:t>코드</a:t>
                </a:r>
                <a:r>
                  <a:rPr lang="en-US" altLang="ko-KR" sz="1100" dirty="0">
                    <a:latin typeface="+mj-lt"/>
                    <a:ea typeface="AppleSDGothicNeoR00" panose="02000503000000000000" pitchFamily="2" charset="-127"/>
                  </a:rPr>
                  <a:t>)</a:t>
                </a:r>
                <a:endParaRPr lang="ko-KR" altLang="en-US" sz="1100" dirty="0">
                  <a:latin typeface="+mj-lt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98C896A-CAFE-4B94-8350-A10956265C41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+mj-lt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BC3AFE2-F31E-4307-9C0C-60516E521162}"/>
              </a:ext>
            </a:extLst>
          </p:cNvPr>
          <p:cNvGrpSpPr/>
          <p:nvPr/>
        </p:nvGrpSpPr>
        <p:grpSpPr>
          <a:xfrm>
            <a:off x="6474601" y="404167"/>
            <a:ext cx="2321618" cy="320964"/>
            <a:chOff x="4305090" y="1783787"/>
            <a:chExt cx="2179782" cy="32096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31E1E0A-85BE-4F57-84A4-206AFABFE5D0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429F794-5EEB-4919-AC05-4116E612C9F5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검색 내용</a:t>
              </a: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1507902-8E8C-479A-B2D1-0C13E87B1A28}"/>
              </a:ext>
            </a:extLst>
          </p:cNvPr>
          <p:cNvSpPr/>
          <p:nvPr/>
        </p:nvSpPr>
        <p:spPr>
          <a:xfrm>
            <a:off x="9020442" y="404167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B8ED05-F9A5-4147-8ACC-3F0E03AB59C4}"/>
              </a:ext>
            </a:extLst>
          </p:cNvPr>
          <p:cNvSpPr txBox="1"/>
          <p:nvPr/>
        </p:nvSpPr>
        <p:spPr>
          <a:xfrm>
            <a:off x="2033424" y="288171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23EA386-3522-4B54-AA64-3829FE99F122}"/>
              </a:ext>
            </a:extLst>
          </p:cNvPr>
          <p:cNvCxnSpPr/>
          <p:nvPr/>
        </p:nvCxnSpPr>
        <p:spPr>
          <a:xfrm>
            <a:off x="2108290" y="3182269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F48C336-1873-4701-A98E-0BC8EAD93AB0}"/>
              </a:ext>
            </a:extLst>
          </p:cNvPr>
          <p:cNvSpPr txBox="1"/>
          <p:nvPr/>
        </p:nvSpPr>
        <p:spPr>
          <a:xfrm>
            <a:off x="2167430" y="352542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AEA2D1-3627-4DB3-8F9A-5DDDDCAEFD0C}"/>
              </a:ext>
            </a:extLst>
          </p:cNvPr>
          <p:cNvSpPr txBox="1"/>
          <p:nvPr/>
        </p:nvSpPr>
        <p:spPr>
          <a:xfrm>
            <a:off x="2167430" y="378514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ADC25BC-CE20-4D51-97A1-F73B61858E18}"/>
              </a:ext>
            </a:extLst>
          </p:cNvPr>
          <p:cNvGrpSpPr/>
          <p:nvPr/>
        </p:nvGrpSpPr>
        <p:grpSpPr>
          <a:xfrm>
            <a:off x="1967068" y="4084742"/>
            <a:ext cx="1807048" cy="898343"/>
            <a:chOff x="32336" y="3142113"/>
            <a:chExt cx="1807048" cy="898343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C17A5D1-ACA7-40F1-87CD-C452C46728F9}"/>
                </a:ext>
              </a:extLst>
            </p:cNvPr>
            <p:cNvCxnSpPr/>
            <p:nvPr/>
          </p:nvCxnSpPr>
          <p:spPr>
            <a:xfrm>
              <a:off x="107203" y="3142113"/>
              <a:ext cx="157767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BCF5F3-A6B4-4453-9CAF-59B133202D1D}"/>
                </a:ext>
              </a:extLst>
            </p:cNvPr>
            <p:cNvSpPr txBox="1"/>
            <p:nvPr/>
          </p:nvSpPr>
          <p:spPr>
            <a:xfrm>
              <a:off x="32336" y="3243113"/>
              <a:ext cx="1807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751CB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&gt; </a:t>
              </a:r>
              <a:r>
                <a:rPr lang="ko-KR" altLang="en-US" sz="1200" dirty="0">
                  <a:solidFill>
                    <a:srgbClr val="9751CB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회계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A1244F1-84AA-46BB-AC90-58AE38444CFF}"/>
                </a:ext>
              </a:extLst>
            </p:cNvPr>
            <p:cNvSpPr txBox="1"/>
            <p:nvPr/>
          </p:nvSpPr>
          <p:spPr>
            <a:xfrm>
              <a:off x="32336" y="3501559"/>
              <a:ext cx="1807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&gt; </a:t>
              </a:r>
              <a:r>
                <a:rPr lang="ko-KR" altLang="en-US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거래처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1DFB06-F221-43C7-995F-466EAF782CF6}"/>
                </a:ext>
              </a:extLst>
            </p:cNvPr>
            <p:cNvSpPr txBox="1"/>
            <p:nvPr/>
          </p:nvSpPr>
          <p:spPr>
            <a:xfrm>
              <a:off x="32336" y="3763457"/>
              <a:ext cx="1807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&gt; </a:t>
              </a:r>
              <a:r>
                <a:rPr lang="ko-KR" altLang="en-US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보고서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AEA2C3F-1789-4771-A074-57C36E297D6A}"/>
              </a:ext>
            </a:extLst>
          </p:cNvPr>
          <p:cNvSpPr txBox="1"/>
          <p:nvPr/>
        </p:nvSpPr>
        <p:spPr>
          <a:xfrm>
            <a:off x="2046704" y="327854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회사관리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AA083B-14E0-417D-9194-F64F2C9A4D1A}"/>
              </a:ext>
            </a:extLst>
          </p:cNvPr>
          <p:cNvSpPr/>
          <p:nvPr/>
        </p:nvSpPr>
        <p:spPr>
          <a:xfrm>
            <a:off x="6474601" y="743968"/>
            <a:ext cx="2321618" cy="32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회사명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코드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6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E91D54-68D3-45CB-B9B0-4F218B66A1FD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27C4DB-926A-4DB2-9603-F022FAA93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50748F-5972-4D55-82B7-7128E24DC9C6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23ED7-959B-4798-BB23-E2FB8ACA82F2}"/>
              </a:ext>
            </a:extLst>
          </p:cNvPr>
          <p:cNvSpPr/>
          <p:nvPr/>
        </p:nvSpPr>
        <p:spPr>
          <a:xfrm>
            <a:off x="1981468" y="2795668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163E90-793E-422A-9001-857629F8B256}"/>
              </a:ext>
            </a:extLst>
          </p:cNvPr>
          <p:cNvSpPr/>
          <p:nvPr/>
        </p:nvSpPr>
        <p:spPr>
          <a:xfrm>
            <a:off x="4326132" y="3012723"/>
            <a:ext cx="5463820" cy="39238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12CD4B-1F22-488A-BF93-30B56134B2E6}"/>
              </a:ext>
            </a:extLst>
          </p:cNvPr>
          <p:cNvSpPr/>
          <p:nvPr/>
        </p:nvSpPr>
        <p:spPr>
          <a:xfrm>
            <a:off x="4326132" y="973806"/>
            <a:ext cx="5463820" cy="18218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15A4EA-CBFA-4D82-8588-7A77518B433E}"/>
              </a:ext>
            </a:extLst>
          </p:cNvPr>
          <p:cNvSpPr txBox="1"/>
          <p:nvPr/>
        </p:nvSpPr>
        <p:spPr>
          <a:xfrm>
            <a:off x="4466240" y="111582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7196E5-66BF-423A-9553-714584968FC2}"/>
              </a:ext>
            </a:extLst>
          </p:cNvPr>
          <p:cNvGrpSpPr/>
          <p:nvPr/>
        </p:nvGrpSpPr>
        <p:grpSpPr>
          <a:xfrm>
            <a:off x="4564885" y="1465842"/>
            <a:ext cx="1531115" cy="320964"/>
            <a:chOff x="4564885" y="1465842"/>
            <a:chExt cx="1531115" cy="32096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3388BDA-91D2-4011-AC7B-0138D6312E5D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8B7BE1E-B51B-4CF1-B523-3FC2714FEDB9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50D88B-9945-40D3-B3D7-20C6917DBC08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회사명</a:t>
                </a:r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</a:t>
                </a:r>
                <a:r>
                  <a:rPr lang="ko-KR" altLang="en-US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코드</a:t>
                </a:r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)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5B8A44-03E2-491F-8378-864F89CF649E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A920821-6479-48BB-9848-0DE454538785}"/>
              </a:ext>
            </a:extLst>
          </p:cNvPr>
          <p:cNvGrpSpPr/>
          <p:nvPr/>
        </p:nvGrpSpPr>
        <p:grpSpPr>
          <a:xfrm>
            <a:off x="6175013" y="1472488"/>
            <a:ext cx="2321618" cy="320964"/>
            <a:chOff x="4305090" y="1783787"/>
            <a:chExt cx="2179782" cy="32096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5C9EBB4-8C67-4ABB-A7AD-6BE156CB502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27B2C5-28D4-4771-BFA4-766139F11303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4DF801-75D4-4954-95C0-DEEEA46B9A8D}"/>
              </a:ext>
            </a:extLst>
          </p:cNvPr>
          <p:cNvSpPr/>
          <p:nvPr/>
        </p:nvSpPr>
        <p:spPr>
          <a:xfrm>
            <a:off x="8720854" y="2287002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6BE41C-AB6B-461F-B060-CCA476BF1177}"/>
              </a:ext>
            </a:extLst>
          </p:cNvPr>
          <p:cNvGrpSpPr/>
          <p:nvPr/>
        </p:nvGrpSpPr>
        <p:grpSpPr>
          <a:xfrm>
            <a:off x="6175013" y="1859179"/>
            <a:ext cx="2321618" cy="320964"/>
            <a:chOff x="4305090" y="1783787"/>
            <a:chExt cx="2179782" cy="3209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2A26B68-A7EE-4721-B607-86A53E8C7FC8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841F80-837D-4CFE-B118-7334FA125D48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검색 내용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3B8ED05-F9A5-4147-8ACC-3F0E03AB59C4}"/>
              </a:ext>
            </a:extLst>
          </p:cNvPr>
          <p:cNvSpPr txBox="1"/>
          <p:nvPr/>
        </p:nvSpPr>
        <p:spPr>
          <a:xfrm>
            <a:off x="2033424" y="288171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23EA386-3522-4B54-AA64-3829FE99F122}"/>
              </a:ext>
            </a:extLst>
          </p:cNvPr>
          <p:cNvCxnSpPr/>
          <p:nvPr/>
        </p:nvCxnSpPr>
        <p:spPr>
          <a:xfrm>
            <a:off x="2108290" y="3182269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F48C336-1873-4701-A98E-0BC8EAD93AB0}"/>
              </a:ext>
            </a:extLst>
          </p:cNvPr>
          <p:cNvSpPr txBox="1"/>
          <p:nvPr/>
        </p:nvSpPr>
        <p:spPr>
          <a:xfrm>
            <a:off x="2167430" y="352542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AEA2D1-3627-4DB3-8F9A-5DDDDCAEFD0C}"/>
              </a:ext>
            </a:extLst>
          </p:cNvPr>
          <p:cNvSpPr txBox="1"/>
          <p:nvPr/>
        </p:nvSpPr>
        <p:spPr>
          <a:xfrm>
            <a:off x="2167430" y="378514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ADC25BC-CE20-4D51-97A1-F73B61858E18}"/>
              </a:ext>
            </a:extLst>
          </p:cNvPr>
          <p:cNvGrpSpPr/>
          <p:nvPr/>
        </p:nvGrpSpPr>
        <p:grpSpPr>
          <a:xfrm>
            <a:off x="1967068" y="4084742"/>
            <a:ext cx="1807048" cy="898343"/>
            <a:chOff x="32336" y="3142113"/>
            <a:chExt cx="1807048" cy="898343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C17A5D1-ACA7-40F1-87CD-C452C46728F9}"/>
                </a:ext>
              </a:extLst>
            </p:cNvPr>
            <p:cNvCxnSpPr/>
            <p:nvPr/>
          </p:nvCxnSpPr>
          <p:spPr>
            <a:xfrm>
              <a:off x="107203" y="3142113"/>
              <a:ext cx="157767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BCF5F3-A6B4-4453-9CAF-59B133202D1D}"/>
                </a:ext>
              </a:extLst>
            </p:cNvPr>
            <p:cNvSpPr txBox="1"/>
            <p:nvPr/>
          </p:nvSpPr>
          <p:spPr>
            <a:xfrm>
              <a:off x="32336" y="3243113"/>
              <a:ext cx="1807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751CB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&gt; </a:t>
              </a:r>
              <a:r>
                <a:rPr lang="ko-KR" altLang="en-US" sz="1200" dirty="0">
                  <a:solidFill>
                    <a:srgbClr val="9751CB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회계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A1244F1-84AA-46BB-AC90-58AE38444CFF}"/>
                </a:ext>
              </a:extLst>
            </p:cNvPr>
            <p:cNvSpPr txBox="1"/>
            <p:nvPr/>
          </p:nvSpPr>
          <p:spPr>
            <a:xfrm>
              <a:off x="32336" y="3501559"/>
              <a:ext cx="1807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&gt; </a:t>
              </a:r>
              <a:r>
                <a:rPr lang="ko-KR" altLang="en-US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거래처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1DFB06-F221-43C7-995F-466EAF782CF6}"/>
                </a:ext>
              </a:extLst>
            </p:cNvPr>
            <p:cNvSpPr txBox="1"/>
            <p:nvPr/>
          </p:nvSpPr>
          <p:spPr>
            <a:xfrm>
              <a:off x="32336" y="3763457"/>
              <a:ext cx="1807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&gt; </a:t>
              </a:r>
              <a:r>
                <a:rPr lang="ko-KR" altLang="en-US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보고서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AEA2C3F-1789-4771-A074-57C36E297D6A}"/>
              </a:ext>
            </a:extLst>
          </p:cNvPr>
          <p:cNvSpPr txBox="1"/>
          <p:nvPr/>
        </p:nvSpPr>
        <p:spPr>
          <a:xfrm>
            <a:off x="2046704" y="327854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회사관리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C00A4-51FC-43D9-A92D-0FAB7C49CA1A}"/>
              </a:ext>
            </a:extLst>
          </p:cNvPr>
          <p:cNvSpPr txBox="1"/>
          <p:nvPr/>
        </p:nvSpPr>
        <p:spPr>
          <a:xfrm>
            <a:off x="4014834" y="3789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유저관리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D06C7D-AC72-4290-8BDE-C86274B22171}"/>
              </a:ext>
            </a:extLst>
          </p:cNvPr>
          <p:cNvSpPr txBox="1"/>
          <p:nvPr/>
        </p:nvSpPr>
        <p:spPr>
          <a:xfrm>
            <a:off x="4359181" y="3394972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949068-08E1-4171-AAE2-064F3495FF2F}"/>
              </a:ext>
            </a:extLst>
          </p:cNvPr>
          <p:cNvSpPr txBox="1"/>
          <p:nvPr/>
        </p:nvSpPr>
        <p:spPr>
          <a:xfrm>
            <a:off x="5648473" y="3393772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박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xx</a:t>
            </a:r>
            <a:endParaRPr lang="ko-KR" altLang="en-US" sz="11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7BF3CE-1A62-43C8-9129-717B5D66E1B0}"/>
              </a:ext>
            </a:extLst>
          </p:cNvPr>
          <p:cNvSpPr txBox="1"/>
          <p:nvPr/>
        </p:nvSpPr>
        <p:spPr>
          <a:xfrm>
            <a:off x="4745928" y="3374065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abcdefghj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BD28E9-A1E0-4903-BA54-E9BD4CAE129A}"/>
              </a:ext>
            </a:extLst>
          </p:cNvPr>
          <p:cNvSpPr txBox="1"/>
          <p:nvPr/>
        </p:nvSpPr>
        <p:spPr>
          <a:xfrm>
            <a:off x="6644380" y="3397485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abcd@naver.com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8D8F9-E383-4D8A-AC5C-CF5535DB68D7}"/>
              </a:ext>
            </a:extLst>
          </p:cNvPr>
          <p:cNvSpPr txBox="1"/>
          <p:nvPr/>
        </p:nvSpPr>
        <p:spPr>
          <a:xfrm>
            <a:off x="7816460" y="3373807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Qqq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9B7EFB-F7BC-40A6-BFB1-CDFBA797C836}"/>
              </a:ext>
            </a:extLst>
          </p:cNvPr>
          <p:cNvSpPr txBox="1"/>
          <p:nvPr/>
        </p:nvSpPr>
        <p:spPr>
          <a:xfrm>
            <a:off x="4915557" y="3081138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아이디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841DFB-E85E-4ED0-B276-588EB7136047}"/>
              </a:ext>
            </a:extLst>
          </p:cNvPr>
          <p:cNvSpPr txBox="1"/>
          <p:nvPr/>
        </p:nvSpPr>
        <p:spPr>
          <a:xfrm>
            <a:off x="5764957" y="3082338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이름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72AC11F-E34C-4051-B475-DAB561803CF0}"/>
              </a:ext>
            </a:extLst>
          </p:cNvPr>
          <p:cNvSpPr txBox="1"/>
          <p:nvPr/>
        </p:nvSpPr>
        <p:spPr>
          <a:xfrm>
            <a:off x="6795255" y="3078808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이메일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DAC204-58BE-4E2A-ABF1-6CEF298770C3}"/>
              </a:ext>
            </a:extLst>
          </p:cNvPr>
          <p:cNvSpPr txBox="1"/>
          <p:nvPr/>
        </p:nvSpPr>
        <p:spPr>
          <a:xfrm>
            <a:off x="8028601" y="3078808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회사 명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6712D2-562C-4319-B8FF-2A57F7955C1D}"/>
              </a:ext>
            </a:extLst>
          </p:cNvPr>
          <p:cNvSpPr/>
          <p:nvPr/>
        </p:nvSpPr>
        <p:spPr>
          <a:xfrm>
            <a:off x="4564885" y="1178773"/>
            <a:ext cx="1531115" cy="30522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E6ED9A-FE64-44B3-BA97-157C712619B8}"/>
              </a:ext>
            </a:extLst>
          </p:cNvPr>
          <p:cNvSpPr txBox="1"/>
          <p:nvPr/>
        </p:nvSpPr>
        <p:spPr>
          <a:xfrm>
            <a:off x="4564885" y="1186615"/>
            <a:ext cx="1484210" cy="254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전체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1790B2-B397-4894-A16F-6D4D3FEC3FFB}"/>
              </a:ext>
            </a:extLst>
          </p:cNvPr>
          <p:cNvSpPr/>
          <p:nvPr/>
        </p:nvSpPr>
        <p:spPr>
          <a:xfrm>
            <a:off x="4557548" y="2054081"/>
            <a:ext cx="1546341" cy="672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73FEC34-A0A5-4CC6-BC92-6B3FE0F512B7}"/>
              </a:ext>
            </a:extLst>
          </p:cNvPr>
          <p:cNvGrpSpPr/>
          <p:nvPr/>
        </p:nvGrpSpPr>
        <p:grpSpPr>
          <a:xfrm>
            <a:off x="4554349" y="1848805"/>
            <a:ext cx="1549540" cy="887658"/>
            <a:chOff x="8762952" y="3393772"/>
            <a:chExt cx="875136" cy="887658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94FBFEA5-A58C-40CC-A747-2A8A5ACFDC12}"/>
                </a:ext>
              </a:extLst>
            </p:cNvPr>
            <p:cNvGrpSpPr/>
            <p:nvPr/>
          </p:nvGrpSpPr>
          <p:grpSpPr>
            <a:xfrm>
              <a:off x="8762952" y="3393772"/>
              <a:ext cx="875136" cy="320964"/>
              <a:chOff x="4564885" y="1465842"/>
              <a:chExt cx="1531115" cy="320964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4473EB5F-67D2-4A82-997E-E9C90D89597E}"/>
                  </a:ext>
                </a:extLst>
              </p:cNvPr>
              <p:cNvGrpSpPr/>
              <p:nvPr/>
            </p:nvGrpSpPr>
            <p:grpSpPr>
              <a:xfrm>
                <a:off x="4564885" y="1465842"/>
                <a:ext cx="1531115" cy="320964"/>
                <a:chOff x="4305090" y="1783787"/>
                <a:chExt cx="2179782" cy="32096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72C53C23-EFC1-4F51-AFE6-43ED4F6D1CF3}"/>
                    </a:ext>
                  </a:extLst>
                </p:cNvPr>
                <p:cNvSpPr/>
                <p:nvPr/>
              </p:nvSpPr>
              <p:spPr>
                <a:xfrm>
                  <a:off x="4305090" y="1783787"/>
                  <a:ext cx="2179782" cy="320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EA5D020-2C33-418C-AA5C-DFC9EA326BC7}"/>
                    </a:ext>
                  </a:extLst>
                </p:cNvPr>
                <p:cNvSpPr txBox="1"/>
                <p:nvPr/>
              </p:nvSpPr>
              <p:spPr>
                <a:xfrm>
                  <a:off x="4305090" y="1820110"/>
                  <a:ext cx="211300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>
                      <a:latin typeface="AppleSDGothicNeoR00" panose="02000503000000000000" pitchFamily="2" charset="-127"/>
                      <a:ea typeface="AppleSDGothicNeoR00" panose="02000503000000000000" pitchFamily="2" charset="-127"/>
                    </a:rPr>
                    <a:t>전체</a:t>
                  </a: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316BCD9-2D94-450D-A2C9-1B6AA60872D0}"/>
                  </a:ext>
                </a:extLst>
              </p:cNvPr>
              <p:cNvSpPr txBox="1"/>
              <p:nvPr/>
            </p:nvSpPr>
            <p:spPr>
              <a:xfrm>
                <a:off x="5745741" y="1502165"/>
                <a:ext cx="350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▼</a:t>
                </a: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04D8396-6E9E-40B1-AA6B-60B7C2F14CF8}"/>
                </a:ext>
              </a:extLst>
            </p:cNvPr>
            <p:cNvSpPr txBox="1"/>
            <p:nvPr/>
          </p:nvSpPr>
          <p:spPr>
            <a:xfrm>
              <a:off x="8762952" y="4019820"/>
              <a:ext cx="8483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E-MAIL</a:t>
              </a:r>
              <a:endParaRPr lang="ko-KR" altLang="en-US" sz="105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8F5953A-E8B5-4383-A3D4-45DA28BEB32B}"/>
                </a:ext>
              </a:extLst>
            </p:cNvPr>
            <p:cNvSpPr txBox="1"/>
            <p:nvPr/>
          </p:nvSpPr>
          <p:spPr>
            <a:xfrm>
              <a:off x="8762952" y="3744204"/>
              <a:ext cx="8483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ID</a:t>
              </a:r>
              <a:endParaRPr lang="ko-KR" altLang="en-US" sz="1050" dirty="0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13805BC-2CB5-459B-93EA-551E3FE4D7F3}"/>
              </a:ext>
            </a:extLst>
          </p:cNvPr>
          <p:cNvSpPr/>
          <p:nvPr/>
        </p:nvSpPr>
        <p:spPr>
          <a:xfrm>
            <a:off x="2004958" y="2038682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65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1977970" y="478075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0F7DE-2252-467E-986A-303118EE7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93" y="637380"/>
            <a:ext cx="1577679" cy="15776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1977970" y="2332474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3990572" y="478075"/>
            <a:ext cx="6113548" cy="6379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1964690" y="3106062"/>
            <a:ext cx="1886684" cy="37519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2044326" y="327120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725DF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rgbClr val="6725DF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2119193" y="363073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2044326" y="373173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2119192" y="4608348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518865-3434-4ABE-ADB2-F3995617DE9B}"/>
              </a:ext>
            </a:extLst>
          </p:cNvPr>
          <p:cNvSpPr txBox="1"/>
          <p:nvPr/>
        </p:nvSpPr>
        <p:spPr>
          <a:xfrm>
            <a:off x="2044326" y="399018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2178332" y="498162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0A40C-AAC2-4C62-AA62-B07A88520CCA}"/>
              </a:ext>
            </a:extLst>
          </p:cNvPr>
          <p:cNvSpPr txBox="1"/>
          <p:nvPr/>
        </p:nvSpPr>
        <p:spPr>
          <a:xfrm>
            <a:off x="2178332" y="525313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F4A2C-B818-43DB-B9AC-28B794D72AE3}"/>
              </a:ext>
            </a:extLst>
          </p:cNvPr>
          <p:cNvSpPr txBox="1"/>
          <p:nvPr/>
        </p:nvSpPr>
        <p:spPr>
          <a:xfrm>
            <a:off x="2178332" y="551286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8CF38-C5C3-40AE-BA34-13D0A0FCBA2B}"/>
              </a:ext>
            </a:extLst>
          </p:cNvPr>
          <p:cNvSpPr txBox="1"/>
          <p:nvPr/>
        </p:nvSpPr>
        <p:spPr>
          <a:xfrm>
            <a:off x="2044326" y="425207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2057606" y="470462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1DF55A-2C0D-473B-90D3-62CB24F36213}"/>
              </a:ext>
            </a:extLst>
          </p:cNvPr>
          <p:cNvSpPr/>
          <p:nvPr/>
        </p:nvSpPr>
        <p:spPr>
          <a:xfrm>
            <a:off x="4243526" y="1029810"/>
            <a:ext cx="5584055" cy="31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직급</a:t>
            </a:r>
            <a:r>
              <a:rPr lang="en-US" altLang="ko-KR" dirty="0"/>
              <a:t>[POS]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B8B236-1627-4A7F-ACBB-5A547B92ECE3}"/>
              </a:ext>
            </a:extLst>
          </p:cNvPr>
          <p:cNvSpPr/>
          <p:nvPr/>
        </p:nvSpPr>
        <p:spPr>
          <a:xfrm>
            <a:off x="4243526" y="3098990"/>
            <a:ext cx="5584055" cy="31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승인 여부</a:t>
            </a:r>
            <a:r>
              <a:rPr lang="en-US" altLang="ko-KR" dirty="0"/>
              <a:t>[AUT]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E2721E-5EF6-4C85-9336-D37056D5EB08}"/>
              </a:ext>
            </a:extLst>
          </p:cNvPr>
          <p:cNvSpPr/>
          <p:nvPr/>
        </p:nvSpPr>
        <p:spPr>
          <a:xfrm>
            <a:off x="4243526" y="5097778"/>
            <a:ext cx="5584055" cy="31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재적</a:t>
            </a:r>
            <a:r>
              <a:rPr lang="en-US" altLang="ko-KR" dirty="0"/>
              <a:t>[STT]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C98421-A081-4186-BE3F-8089DDE421FF}"/>
              </a:ext>
            </a:extLst>
          </p:cNvPr>
          <p:cNvSpPr/>
          <p:nvPr/>
        </p:nvSpPr>
        <p:spPr>
          <a:xfrm>
            <a:off x="9462610" y="1029809"/>
            <a:ext cx="364971" cy="298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EB2D45-BF06-497E-922B-A02626F9B30F}"/>
              </a:ext>
            </a:extLst>
          </p:cNvPr>
          <p:cNvSpPr/>
          <p:nvPr/>
        </p:nvSpPr>
        <p:spPr>
          <a:xfrm>
            <a:off x="9462610" y="3086560"/>
            <a:ext cx="364971" cy="298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77364B-6D21-41D3-9CD2-A88FF1513339}"/>
              </a:ext>
            </a:extLst>
          </p:cNvPr>
          <p:cNvSpPr/>
          <p:nvPr/>
        </p:nvSpPr>
        <p:spPr>
          <a:xfrm>
            <a:off x="9462610" y="5110207"/>
            <a:ext cx="364971" cy="298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C03743E5-084A-4BC4-A489-DE5D2EC95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51075"/>
              </p:ext>
            </p:extLst>
          </p:nvPr>
        </p:nvGraphicFramePr>
        <p:xfrm>
          <a:off x="4243525" y="1328098"/>
          <a:ext cx="5584056" cy="15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2028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2792028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aphicFrame>
        <p:nvGraphicFramePr>
          <p:cNvPr id="36" name="표 33">
            <a:extLst>
              <a:ext uri="{FF2B5EF4-FFF2-40B4-BE49-F238E27FC236}">
                <a16:creationId xmlns:a16="http://schemas.microsoft.com/office/drawing/2014/main" id="{587B3F27-AB8C-43E4-952D-B797C081D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517020"/>
              </p:ext>
            </p:extLst>
          </p:nvPr>
        </p:nvGraphicFramePr>
        <p:xfrm>
          <a:off x="4243525" y="3409708"/>
          <a:ext cx="5584056" cy="15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2028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2792028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aphicFrame>
        <p:nvGraphicFramePr>
          <p:cNvPr id="37" name="표 33">
            <a:extLst>
              <a:ext uri="{FF2B5EF4-FFF2-40B4-BE49-F238E27FC236}">
                <a16:creationId xmlns:a16="http://schemas.microsoft.com/office/drawing/2014/main" id="{6056B7BB-B59D-43C0-B68F-1B79FE173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08353"/>
              </p:ext>
            </p:extLst>
          </p:nvPr>
        </p:nvGraphicFramePr>
        <p:xfrm>
          <a:off x="4243525" y="5420925"/>
          <a:ext cx="5584056" cy="15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2028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2792028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퇴사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AAACD1-15F0-446C-B2D5-D59320254AC9}"/>
              </a:ext>
            </a:extLst>
          </p:cNvPr>
          <p:cNvSpPr/>
          <p:nvPr/>
        </p:nvSpPr>
        <p:spPr>
          <a:xfrm>
            <a:off x="8933501" y="548323"/>
            <a:ext cx="894080" cy="386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코드추가</a:t>
            </a:r>
          </a:p>
        </p:txBody>
      </p:sp>
    </p:spTree>
    <p:extLst>
      <p:ext uri="{BB962C8B-B14F-4D97-AF65-F5344CB8AC3E}">
        <p14:creationId xmlns:p14="http://schemas.microsoft.com/office/powerpoint/2010/main" val="374920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1977970" y="478075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0F7DE-2252-467E-986A-303118EE7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93" y="637380"/>
            <a:ext cx="1577679" cy="15776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1977970" y="2332474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3990572" y="-358814"/>
            <a:ext cx="6113548" cy="70280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1964690" y="3106062"/>
            <a:ext cx="1886684" cy="37519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2044326" y="327120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725DF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rgbClr val="6725DF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2119193" y="363073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2044326" y="373173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2119192" y="4608348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518865-3434-4ABE-ADB2-F3995617DE9B}"/>
              </a:ext>
            </a:extLst>
          </p:cNvPr>
          <p:cNvSpPr txBox="1"/>
          <p:nvPr/>
        </p:nvSpPr>
        <p:spPr>
          <a:xfrm>
            <a:off x="2044326" y="399018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2178332" y="498162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0A40C-AAC2-4C62-AA62-B07A88520CCA}"/>
              </a:ext>
            </a:extLst>
          </p:cNvPr>
          <p:cNvSpPr txBox="1"/>
          <p:nvPr/>
        </p:nvSpPr>
        <p:spPr>
          <a:xfrm>
            <a:off x="2178332" y="525313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F4A2C-B818-43DB-B9AC-28B794D72AE3}"/>
              </a:ext>
            </a:extLst>
          </p:cNvPr>
          <p:cNvSpPr txBox="1"/>
          <p:nvPr/>
        </p:nvSpPr>
        <p:spPr>
          <a:xfrm>
            <a:off x="2178332" y="551286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8CF38-C5C3-40AE-BA34-13D0A0FCBA2B}"/>
              </a:ext>
            </a:extLst>
          </p:cNvPr>
          <p:cNvSpPr txBox="1"/>
          <p:nvPr/>
        </p:nvSpPr>
        <p:spPr>
          <a:xfrm>
            <a:off x="2044326" y="425207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2057606" y="470462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EF1BEBF-6D5B-451D-94D1-C704731734FF}"/>
              </a:ext>
            </a:extLst>
          </p:cNvPr>
          <p:cNvGrpSpPr/>
          <p:nvPr/>
        </p:nvGrpSpPr>
        <p:grpSpPr>
          <a:xfrm>
            <a:off x="4243526" y="-146768"/>
            <a:ext cx="5584055" cy="323148"/>
            <a:chOff x="4243526" y="3086560"/>
            <a:chExt cx="5584055" cy="3231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DB8B236-1627-4A7F-ACBB-5A547B92ECE3}"/>
                </a:ext>
              </a:extLst>
            </p:cNvPr>
            <p:cNvSpPr/>
            <p:nvPr/>
          </p:nvSpPr>
          <p:spPr>
            <a:xfrm>
              <a:off x="4243526" y="3098990"/>
              <a:ext cx="5584055" cy="310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승인 여부</a:t>
              </a:r>
              <a:r>
                <a:rPr lang="en-US" altLang="ko-KR" dirty="0"/>
                <a:t>[AUT]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EB2D45-BF06-497E-922B-A02626F9B30F}"/>
                </a:ext>
              </a:extLst>
            </p:cNvPr>
            <p:cNvSpPr/>
            <p:nvPr/>
          </p:nvSpPr>
          <p:spPr>
            <a:xfrm>
              <a:off x="9462610" y="3086560"/>
              <a:ext cx="364971" cy="2982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+</a:t>
              </a:r>
              <a:endParaRPr lang="ko-KR" altLang="en-US" sz="14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24B8D3-35EA-450B-A6DD-49B97184FDE6}"/>
              </a:ext>
            </a:extLst>
          </p:cNvPr>
          <p:cNvGrpSpPr/>
          <p:nvPr/>
        </p:nvGrpSpPr>
        <p:grpSpPr>
          <a:xfrm>
            <a:off x="4243526" y="1864450"/>
            <a:ext cx="5584055" cy="310718"/>
            <a:chOff x="4243526" y="5097778"/>
            <a:chExt cx="5584055" cy="31071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E2721E-5EF6-4C85-9336-D37056D5EB08}"/>
                </a:ext>
              </a:extLst>
            </p:cNvPr>
            <p:cNvSpPr/>
            <p:nvPr/>
          </p:nvSpPr>
          <p:spPr>
            <a:xfrm>
              <a:off x="4243526" y="5097778"/>
              <a:ext cx="5584055" cy="310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재적</a:t>
              </a:r>
              <a:r>
                <a:rPr lang="en-US" altLang="ko-KR" dirty="0"/>
                <a:t>[STT]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B77364B-6D21-41D3-9CD2-A88FF1513339}"/>
                </a:ext>
              </a:extLst>
            </p:cNvPr>
            <p:cNvSpPr/>
            <p:nvPr/>
          </p:nvSpPr>
          <p:spPr>
            <a:xfrm>
              <a:off x="9462610" y="5110207"/>
              <a:ext cx="364971" cy="2982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+</a:t>
              </a:r>
              <a:endParaRPr lang="ko-KR" altLang="en-US" sz="1400" dirty="0"/>
            </a:p>
          </p:txBody>
        </p:sp>
      </p:grpSp>
      <p:graphicFrame>
        <p:nvGraphicFramePr>
          <p:cNvPr id="36" name="표 33">
            <a:extLst>
              <a:ext uri="{FF2B5EF4-FFF2-40B4-BE49-F238E27FC236}">
                <a16:creationId xmlns:a16="http://schemas.microsoft.com/office/drawing/2014/main" id="{587B3F27-AB8C-43E4-952D-B797C081D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85691"/>
              </p:ext>
            </p:extLst>
          </p:nvPr>
        </p:nvGraphicFramePr>
        <p:xfrm>
          <a:off x="4243525" y="188809"/>
          <a:ext cx="5584056" cy="15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2028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2792028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aphicFrame>
        <p:nvGraphicFramePr>
          <p:cNvPr id="37" name="표 33">
            <a:extLst>
              <a:ext uri="{FF2B5EF4-FFF2-40B4-BE49-F238E27FC236}">
                <a16:creationId xmlns:a16="http://schemas.microsoft.com/office/drawing/2014/main" id="{6056B7BB-B59D-43C0-B68F-1B79FE173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07502"/>
              </p:ext>
            </p:extLst>
          </p:nvPr>
        </p:nvGraphicFramePr>
        <p:xfrm>
          <a:off x="4243525" y="2187597"/>
          <a:ext cx="5584056" cy="15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2028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2792028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퇴사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3FBA1D-80D4-4E2C-9210-919473C6C0C2}"/>
              </a:ext>
            </a:extLst>
          </p:cNvPr>
          <p:cNvGrpSpPr/>
          <p:nvPr/>
        </p:nvGrpSpPr>
        <p:grpSpPr>
          <a:xfrm>
            <a:off x="4243526" y="3885232"/>
            <a:ext cx="5584055" cy="310718"/>
            <a:chOff x="4243526" y="5097778"/>
            <a:chExt cx="5584055" cy="31071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1EBEFB-C06F-46E1-B27A-244FB2241B7E}"/>
                </a:ext>
              </a:extLst>
            </p:cNvPr>
            <p:cNvSpPr/>
            <p:nvPr/>
          </p:nvSpPr>
          <p:spPr>
            <a:xfrm>
              <a:off x="4243526" y="5097778"/>
              <a:ext cx="5584055" cy="310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코드명을 입력해주세요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2915FE5-66AB-42A7-BF7D-7DFB13EA04AC}"/>
                </a:ext>
              </a:extLst>
            </p:cNvPr>
            <p:cNvSpPr/>
            <p:nvPr/>
          </p:nvSpPr>
          <p:spPr>
            <a:xfrm>
              <a:off x="9462610" y="5110207"/>
              <a:ext cx="364971" cy="2982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+</a:t>
              </a:r>
              <a:endParaRPr lang="ko-KR" altLang="en-US" sz="1050" dirty="0"/>
            </a:p>
          </p:txBody>
        </p:sp>
      </p:grpSp>
      <p:graphicFrame>
        <p:nvGraphicFramePr>
          <p:cNvPr id="35" name="표 33">
            <a:extLst>
              <a:ext uri="{FF2B5EF4-FFF2-40B4-BE49-F238E27FC236}">
                <a16:creationId xmlns:a16="http://schemas.microsoft.com/office/drawing/2014/main" id="{3079DE41-3A46-4C26-A25F-02C7DDCBD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09105"/>
              </p:ext>
            </p:extLst>
          </p:nvPr>
        </p:nvGraphicFramePr>
        <p:xfrm>
          <a:off x="4243525" y="4546942"/>
          <a:ext cx="5584056" cy="15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2028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2792028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3953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DEF1F7-B716-4B4F-9A48-D14F0071B04A}"/>
              </a:ext>
            </a:extLst>
          </p:cNvPr>
          <p:cNvSpPr/>
          <p:nvPr/>
        </p:nvSpPr>
        <p:spPr>
          <a:xfrm>
            <a:off x="4243526" y="4215275"/>
            <a:ext cx="5584055" cy="31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대코드를 입력해주세요</a:t>
            </a:r>
            <a:r>
              <a:rPr lang="en-US" altLang="ko-KR" sz="1200" dirty="0"/>
              <a:t>.(</a:t>
            </a:r>
            <a:r>
              <a:rPr lang="ko-KR" altLang="en-US" sz="1200" dirty="0"/>
              <a:t>영 대문 </a:t>
            </a:r>
            <a:r>
              <a:rPr lang="en-US" altLang="ko-KR" sz="1200" dirty="0"/>
              <a:t>3</a:t>
            </a:r>
            <a:r>
              <a:rPr lang="ko-KR" altLang="en-US" sz="1200" dirty="0"/>
              <a:t>글자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704E14-5FD6-4A49-A70D-FEA2026D8144}"/>
              </a:ext>
            </a:extLst>
          </p:cNvPr>
          <p:cNvSpPr/>
          <p:nvPr/>
        </p:nvSpPr>
        <p:spPr>
          <a:xfrm>
            <a:off x="8933501" y="6149371"/>
            <a:ext cx="894080" cy="386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25281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1977970" y="478075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0F7DE-2252-467E-986A-303118EE7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93" y="637380"/>
            <a:ext cx="1577679" cy="15776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1977970" y="2332474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3990572" y="478075"/>
            <a:ext cx="6113548" cy="6379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1964690" y="3106062"/>
            <a:ext cx="1886684" cy="37519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2044326" y="327120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725DF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rgbClr val="6725DF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2119193" y="363073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2044326" y="373173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2119192" y="4608348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518865-3434-4ABE-ADB2-F3995617DE9B}"/>
              </a:ext>
            </a:extLst>
          </p:cNvPr>
          <p:cNvSpPr txBox="1"/>
          <p:nvPr/>
        </p:nvSpPr>
        <p:spPr>
          <a:xfrm>
            <a:off x="2044326" y="399018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2178332" y="498162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0A40C-AAC2-4C62-AA62-B07A88520CCA}"/>
              </a:ext>
            </a:extLst>
          </p:cNvPr>
          <p:cNvSpPr txBox="1"/>
          <p:nvPr/>
        </p:nvSpPr>
        <p:spPr>
          <a:xfrm>
            <a:off x="2178332" y="525313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F4A2C-B818-43DB-B9AC-28B794D72AE3}"/>
              </a:ext>
            </a:extLst>
          </p:cNvPr>
          <p:cNvSpPr txBox="1"/>
          <p:nvPr/>
        </p:nvSpPr>
        <p:spPr>
          <a:xfrm>
            <a:off x="2178332" y="551286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8CF38-C5C3-40AE-BA34-13D0A0FCBA2B}"/>
              </a:ext>
            </a:extLst>
          </p:cNvPr>
          <p:cNvSpPr txBox="1"/>
          <p:nvPr/>
        </p:nvSpPr>
        <p:spPr>
          <a:xfrm>
            <a:off x="2044326" y="425207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2057606" y="470462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44451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건물이(가) 표시된 사진&#10;&#10;자동 생성된 설명">
            <a:extLst>
              <a:ext uri="{FF2B5EF4-FFF2-40B4-BE49-F238E27FC236}">
                <a16:creationId xmlns:a16="http://schemas.microsoft.com/office/drawing/2014/main" id="{29CFD04B-1D17-4608-954A-B3CD4954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4" y="715413"/>
            <a:ext cx="3371850" cy="574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05D8-DD6A-4244-A685-39034EDD27B0}"/>
              </a:ext>
            </a:extLst>
          </p:cNvPr>
          <p:cNvSpPr txBox="1"/>
          <p:nvPr/>
        </p:nvSpPr>
        <p:spPr>
          <a:xfrm>
            <a:off x="4157425" y="738099"/>
            <a:ext cx="4261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TEAM SPRING</a:t>
            </a:r>
            <a:endParaRPr lang="ko-KR" altLang="en-US" sz="5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08CFA5-BE15-4AD8-8A6E-101A8118DA8F}"/>
              </a:ext>
            </a:extLst>
          </p:cNvPr>
          <p:cNvSpPr/>
          <p:nvPr/>
        </p:nvSpPr>
        <p:spPr>
          <a:xfrm>
            <a:off x="0" y="2041237"/>
            <a:ext cx="12192000" cy="350981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1A4355-CE6C-4725-AC5B-C0BA6ED5D43C}"/>
              </a:ext>
            </a:extLst>
          </p:cNvPr>
          <p:cNvSpPr/>
          <p:nvPr/>
        </p:nvSpPr>
        <p:spPr>
          <a:xfrm>
            <a:off x="5511153" y="3161478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374A-B07D-470E-9291-780FE1DBBAE7}"/>
              </a:ext>
            </a:extLst>
          </p:cNvPr>
          <p:cNvSpPr txBox="1"/>
          <p:nvPr/>
        </p:nvSpPr>
        <p:spPr>
          <a:xfrm>
            <a:off x="4830632" y="318346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6B277-28BD-490B-BF9C-21219804DE1D}"/>
              </a:ext>
            </a:extLst>
          </p:cNvPr>
          <p:cNvSpPr txBox="1"/>
          <p:nvPr/>
        </p:nvSpPr>
        <p:spPr>
          <a:xfrm>
            <a:off x="4697583" y="3646386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비밀번호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F177BF-08E1-4A07-8D12-DDA19927112F}"/>
              </a:ext>
            </a:extLst>
          </p:cNvPr>
          <p:cNvSpPr/>
          <p:nvPr/>
        </p:nvSpPr>
        <p:spPr>
          <a:xfrm>
            <a:off x="5511153" y="3587201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39691-F231-49B5-8591-E4EB972C12E8}"/>
              </a:ext>
            </a:extLst>
          </p:cNvPr>
          <p:cNvSpPr txBox="1"/>
          <p:nvPr/>
        </p:nvSpPr>
        <p:spPr>
          <a:xfrm>
            <a:off x="4830632" y="4009962"/>
            <a:ext cx="2914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회원가입</a:t>
            </a:r>
            <a:r>
              <a:rPr lang="ko-KR" altLang="en-US" sz="1200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     </a:t>
            </a:r>
            <a:r>
              <a:rPr lang="ko-KR" altLang="en-US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아이디 </a:t>
            </a:r>
            <a:r>
              <a:rPr lang="en-US" altLang="ko-KR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· </a:t>
            </a:r>
            <a:r>
              <a:rPr lang="ko-KR" altLang="en-US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비밀번호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66D15-11CE-4D2B-BFCD-97C55461EBDA}"/>
              </a:ext>
            </a:extLst>
          </p:cNvPr>
          <p:cNvSpPr txBox="1"/>
          <p:nvPr/>
        </p:nvSpPr>
        <p:spPr>
          <a:xfrm>
            <a:off x="5736486" y="2531655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로그인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6A4E9E-5321-4E98-8C29-D1AB7258729D}"/>
              </a:ext>
            </a:extLst>
          </p:cNvPr>
          <p:cNvSpPr/>
          <p:nvPr/>
        </p:nvSpPr>
        <p:spPr>
          <a:xfrm>
            <a:off x="4770622" y="4410089"/>
            <a:ext cx="2914690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96045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2789381" y="914401"/>
            <a:ext cx="6613237" cy="59435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2789381" y="341746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회원가입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8496E0-B483-4700-A020-0D38E5F704AC}"/>
              </a:ext>
            </a:extLst>
          </p:cNvPr>
          <p:cNvGrpSpPr/>
          <p:nvPr/>
        </p:nvGrpSpPr>
        <p:grpSpPr>
          <a:xfrm>
            <a:off x="3116555" y="1783787"/>
            <a:ext cx="3368317" cy="320964"/>
            <a:chOff x="3116555" y="1783787"/>
            <a:chExt cx="3368317" cy="3209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CF037D-4820-4B59-9519-9D2BDE749AA0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D4E47D-8B07-4484-A1B9-E3B2114601F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아이디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B3341-A6F5-4CB5-850E-42948000C81C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abcdefgh</a:t>
              </a:r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3CFF43-3C9B-4B9E-9F1D-0A0EDBD9D4F2}"/>
              </a:ext>
            </a:extLst>
          </p:cNvPr>
          <p:cNvSpPr txBox="1"/>
          <p:nvPr/>
        </p:nvSpPr>
        <p:spPr>
          <a:xfrm>
            <a:off x="6581579" y="1813463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사용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0CC9B-88D0-4913-AEA2-5306CE15FE3D}"/>
              </a:ext>
            </a:extLst>
          </p:cNvPr>
          <p:cNvSpPr txBox="1"/>
          <p:nvPr/>
        </p:nvSpPr>
        <p:spPr>
          <a:xfrm>
            <a:off x="3116555" y="130181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기본 정보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50BD2D-25AF-4747-9785-674A5E8DF55A}"/>
              </a:ext>
            </a:extLst>
          </p:cNvPr>
          <p:cNvGrpSpPr/>
          <p:nvPr/>
        </p:nvGrpSpPr>
        <p:grpSpPr>
          <a:xfrm>
            <a:off x="3116555" y="2214923"/>
            <a:ext cx="3368317" cy="320964"/>
            <a:chOff x="3158836" y="1461987"/>
            <a:chExt cx="3368317" cy="32096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36BC89-61AC-47E0-B818-13466F3177AA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351F0E-8BFE-40E3-B1F5-34714B4AFEF2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비밀번호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964B16-33AD-45B3-BF00-4255D449692E}"/>
              </a:ext>
            </a:extLst>
          </p:cNvPr>
          <p:cNvGrpSpPr/>
          <p:nvPr/>
        </p:nvGrpSpPr>
        <p:grpSpPr>
          <a:xfrm>
            <a:off x="3116555" y="2643503"/>
            <a:ext cx="3368317" cy="320964"/>
            <a:chOff x="3158836" y="1461987"/>
            <a:chExt cx="3368317" cy="3209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0E4AB2-809E-4F2B-9F47-B63E89BD09E7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50A526-CA53-40B5-A21A-ABEA1920DC51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비밀번호 확인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676126-2E08-4CC5-8DD9-EA37AC5B9147}"/>
              </a:ext>
            </a:extLst>
          </p:cNvPr>
          <p:cNvGrpSpPr/>
          <p:nvPr/>
        </p:nvGrpSpPr>
        <p:grpSpPr>
          <a:xfrm>
            <a:off x="3116555" y="3072083"/>
            <a:ext cx="3368317" cy="320964"/>
            <a:chOff x="3158836" y="1461987"/>
            <a:chExt cx="3368317" cy="32096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555B41-8D12-497D-9CEC-F87EF055C591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F5D795-C860-42B6-95A4-E03FA1409B74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이름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3116555" y="3529178"/>
            <a:ext cx="3368317" cy="320964"/>
            <a:chOff x="3158836" y="1461987"/>
            <a:chExt cx="3368317" cy="3209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이메일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3A7183-81A6-412B-89ED-7AEC02FF189D}"/>
              </a:ext>
            </a:extLst>
          </p:cNvPr>
          <p:cNvGrpSpPr/>
          <p:nvPr/>
        </p:nvGrpSpPr>
        <p:grpSpPr>
          <a:xfrm>
            <a:off x="3116555" y="3986950"/>
            <a:ext cx="3368317" cy="320964"/>
            <a:chOff x="3158836" y="1461987"/>
            <a:chExt cx="3368317" cy="3209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DC2A5E-8E4B-435A-9C63-D578CD7A092D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FFEA18-C1F0-46E6-A1F8-E9B31FA543B3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전화번호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79ADC7-E202-4689-924B-CEE1A0343B8F}"/>
              </a:ext>
            </a:extLst>
          </p:cNvPr>
          <p:cNvSpPr txBox="1"/>
          <p:nvPr/>
        </p:nvSpPr>
        <p:spPr>
          <a:xfrm>
            <a:off x="3116555" y="474486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회사 정보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208F88-F6C9-40D7-A5B9-EBF89F7E8C0E}"/>
              </a:ext>
            </a:extLst>
          </p:cNvPr>
          <p:cNvSpPr/>
          <p:nvPr/>
        </p:nvSpPr>
        <p:spPr>
          <a:xfrm>
            <a:off x="3523255" y="5297568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B8BB4-1347-40E8-A678-C73154250919}"/>
              </a:ext>
            </a:extLst>
          </p:cNvPr>
          <p:cNvSpPr txBox="1"/>
          <p:nvPr/>
        </p:nvSpPr>
        <p:spPr>
          <a:xfrm>
            <a:off x="3647344" y="5225183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</a:t>
            </a:r>
            <a:r>
              <a:rPr lang="ko-KR" altLang="en-US" sz="11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코드 입력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B720D7-E8D6-4288-ADC4-6FEEB6E4D82E}"/>
              </a:ext>
            </a:extLst>
          </p:cNvPr>
          <p:cNvSpPr/>
          <p:nvPr/>
        </p:nvSpPr>
        <p:spPr>
          <a:xfrm>
            <a:off x="3523255" y="557336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9F776F-8917-41EA-899A-E41C37EAE539}"/>
              </a:ext>
            </a:extLst>
          </p:cNvPr>
          <p:cNvSpPr txBox="1"/>
          <p:nvPr/>
        </p:nvSpPr>
        <p:spPr>
          <a:xfrm>
            <a:off x="3647344" y="5500975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새로운 회사 장부 생성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A9B208-6B2D-46CF-A668-3A12DD6F0D51}"/>
              </a:ext>
            </a:extLst>
          </p:cNvPr>
          <p:cNvSpPr/>
          <p:nvPr/>
        </p:nvSpPr>
        <p:spPr>
          <a:xfrm>
            <a:off x="3545989" y="5320302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85990-ED3C-41A3-A290-6CAEAD2EDCDE}"/>
              </a:ext>
            </a:extLst>
          </p:cNvPr>
          <p:cNvSpPr/>
          <p:nvPr/>
        </p:nvSpPr>
        <p:spPr>
          <a:xfrm>
            <a:off x="5236688" y="6806005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회원 가입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F6CF32-54B1-41C5-9599-4293EB91A528}"/>
              </a:ext>
            </a:extLst>
          </p:cNvPr>
          <p:cNvGrpSpPr/>
          <p:nvPr/>
        </p:nvGrpSpPr>
        <p:grpSpPr>
          <a:xfrm>
            <a:off x="3138845" y="5928393"/>
            <a:ext cx="3368317" cy="320964"/>
            <a:chOff x="3116555" y="1783787"/>
            <a:chExt cx="3368317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4B54DF1-DD5C-4DD6-9F10-66F8008D034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5A83AE-3CA8-4F15-A19D-BD6E0D3C3CC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회사 코드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48AC83-3D4A-4EDA-B7DA-4311CAF062B6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50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336A59-D914-4E8E-A124-56E7DB33497B}"/>
              </a:ext>
            </a:extLst>
          </p:cNvPr>
          <p:cNvSpPr/>
          <p:nvPr/>
        </p:nvSpPr>
        <p:spPr>
          <a:xfrm>
            <a:off x="2789379" y="0"/>
            <a:ext cx="6613237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E2E6E-4B1B-4C1A-A479-BFBA2DBA3844}"/>
              </a:ext>
            </a:extLst>
          </p:cNvPr>
          <p:cNvSpPr txBox="1"/>
          <p:nvPr/>
        </p:nvSpPr>
        <p:spPr>
          <a:xfrm>
            <a:off x="6581579" y="-1391691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사용 가능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D15BDC-DBBD-446A-AF56-350029C12353}"/>
              </a:ext>
            </a:extLst>
          </p:cNvPr>
          <p:cNvGrpSpPr/>
          <p:nvPr/>
        </p:nvGrpSpPr>
        <p:grpSpPr>
          <a:xfrm>
            <a:off x="3116555" y="-133071"/>
            <a:ext cx="3368317" cy="320964"/>
            <a:chOff x="3158836" y="1461987"/>
            <a:chExt cx="3368317" cy="32096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FCD33FA-8347-4494-8D59-4F10730A95F7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A481C2-935E-480B-8E8A-1FFEAA659D6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이름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BF517B4-6108-443B-A6F8-E326FD892305}"/>
              </a:ext>
            </a:extLst>
          </p:cNvPr>
          <p:cNvGrpSpPr/>
          <p:nvPr/>
        </p:nvGrpSpPr>
        <p:grpSpPr>
          <a:xfrm>
            <a:off x="3116555" y="324024"/>
            <a:ext cx="3368317" cy="320964"/>
            <a:chOff x="3158836" y="1461987"/>
            <a:chExt cx="3368317" cy="32096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3BC68CA-A94D-4DCA-84CF-CB1C3E23B551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932774-C5D1-4DE2-8F49-EBDF2C702724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이메일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C58738-B704-43D4-94EE-8C2D54FB3CF2}"/>
              </a:ext>
            </a:extLst>
          </p:cNvPr>
          <p:cNvGrpSpPr/>
          <p:nvPr/>
        </p:nvGrpSpPr>
        <p:grpSpPr>
          <a:xfrm>
            <a:off x="3116555" y="781796"/>
            <a:ext cx="3368317" cy="320964"/>
            <a:chOff x="3158836" y="1461987"/>
            <a:chExt cx="3368317" cy="3209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D5B8EF3-B2C1-4399-9545-04CC7352702A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16C29A-338E-49AF-82C9-89DF153FE9EF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연락처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A1553E-6A5D-4E96-ACA3-239278995A74}"/>
              </a:ext>
            </a:extLst>
          </p:cNvPr>
          <p:cNvSpPr txBox="1"/>
          <p:nvPr/>
        </p:nvSpPr>
        <p:spPr>
          <a:xfrm>
            <a:off x="3116555" y="153970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회사 정보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3677BDB-8EFE-4609-87AA-20A7A82BA053}"/>
              </a:ext>
            </a:extLst>
          </p:cNvPr>
          <p:cNvGrpSpPr/>
          <p:nvPr/>
        </p:nvGrpSpPr>
        <p:grpSpPr>
          <a:xfrm>
            <a:off x="3116555" y="3162876"/>
            <a:ext cx="3368317" cy="320964"/>
            <a:chOff x="3116555" y="1783787"/>
            <a:chExt cx="3368317" cy="32096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D46235-B059-4A2A-B0FF-9DA7C75F707C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F237D8-CDFD-4982-9AEA-10C3C68DC2FB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상호명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D9A8B3-D92B-48B4-844A-2F5A2187C9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9C9BC2E0-D6C3-461B-BAC5-C1384CAF62AC}"/>
              </a:ext>
            </a:extLst>
          </p:cNvPr>
          <p:cNvSpPr/>
          <p:nvPr/>
        </p:nvSpPr>
        <p:spPr>
          <a:xfrm>
            <a:off x="3523255" y="2092414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C9A71F-F502-460C-BAE3-1049329E391B}"/>
              </a:ext>
            </a:extLst>
          </p:cNvPr>
          <p:cNvSpPr txBox="1"/>
          <p:nvPr/>
        </p:nvSpPr>
        <p:spPr>
          <a:xfrm>
            <a:off x="3647344" y="2020029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</a:t>
            </a:r>
            <a:r>
              <a:rPr lang="ko-KR" altLang="en-US" sz="11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코드 입력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EFD3FA-BC6B-456B-B4E5-029960AE88FC}"/>
              </a:ext>
            </a:extLst>
          </p:cNvPr>
          <p:cNvSpPr/>
          <p:nvPr/>
        </p:nvSpPr>
        <p:spPr>
          <a:xfrm>
            <a:off x="3523255" y="236820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4B03ED-FB6A-49F6-863C-0527092FCC0A}"/>
              </a:ext>
            </a:extLst>
          </p:cNvPr>
          <p:cNvSpPr txBox="1"/>
          <p:nvPr/>
        </p:nvSpPr>
        <p:spPr>
          <a:xfrm>
            <a:off x="3647344" y="2295821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새로운 회사 장부 생성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95613C8-371C-4123-A763-BF9B5A5123B4}"/>
              </a:ext>
            </a:extLst>
          </p:cNvPr>
          <p:cNvSpPr/>
          <p:nvPr/>
        </p:nvSpPr>
        <p:spPr>
          <a:xfrm>
            <a:off x="3545989" y="2392630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88020E-66D7-43A5-B2B6-D92C9CF9B94C}"/>
              </a:ext>
            </a:extLst>
          </p:cNvPr>
          <p:cNvSpPr/>
          <p:nvPr/>
        </p:nvSpPr>
        <p:spPr>
          <a:xfrm>
            <a:off x="5236688" y="5833877"/>
            <a:ext cx="1718621" cy="4607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회원 가입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C4E59B-B206-466B-82D9-0B6D9CFF1C3B}"/>
              </a:ext>
            </a:extLst>
          </p:cNvPr>
          <p:cNvGrpSpPr/>
          <p:nvPr/>
        </p:nvGrpSpPr>
        <p:grpSpPr>
          <a:xfrm>
            <a:off x="3116555" y="3572818"/>
            <a:ext cx="3368317" cy="320964"/>
            <a:chOff x="3116555" y="1783787"/>
            <a:chExt cx="3368317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42E1C6-479F-4FD9-B14D-041A8A7410CB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1D010F-18A4-45FA-85B5-E2C8D9A2527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대표자 명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2AADD-72F7-451B-8C89-AB207B5B83FD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FBFD4D-EDEA-41D5-AB60-C75F5837FC8F}"/>
              </a:ext>
            </a:extLst>
          </p:cNvPr>
          <p:cNvGrpSpPr/>
          <p:nvPr/>
        </p:nvGrpSpPr>
        <p:grpSpPr>
          <a:xfrm>
            <a:off x="3116555" y="3979440"/>
            <a:ext cx="3368317" cy="320964"/>
            <a:chOff x="3116555" y="1783787"/>
            <a:chExt cx="3368317" cy="32096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5D337D6-A73F-40F4-AA3C-FF1790EDBEB9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0F622F-3518-489E-A05F-56CD247AF23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이메일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CB9628-1D1C-4FE8-80D3-6C3EECCF12F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F2A23C-CACD-4465-9575-A4DC4CD66FCA}"/>
              </a:ext>
            </a:extLst>
          </p:cNvPr>
          <p:cNvGrpSpPr/>
          <p:nvPr/>
        </p:nvGrpSpPr>
        <p:grpSpPr>
          <a:xfrm>
            <a:off x="3116555" y="2748584"/>
            <a:ext cx="3368317" cy="320964"/>
            <a:chOff x="3116555" y="1783787"/>
            <a:chExt cx="3368317" cy="32096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39BD3E-EA44-402F-BFEB-97DC0CB5454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CC86A2-E8FC-4C09-AC4F-F9580FA4258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사업자 번호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CFE182-8C72-4779-9966-AB4A453BDA0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C08D46E-B725-4136-A3B3-84212CA5BA59}"/>
              </a:ext>
            </a:extLst>
          </p:cNvPr>
          <p:cNvGrpSpPr/>
          <p:nvPr/>
        </p:nvGrpSpPr>
        <p:grpSpPr>
          <a:xfrm>
            <a:off x="3116555" y="4409326"/>
            <a:ext cx="3368317" cy="320964"/>
            <a:chOff x="3116555" y="1783787"/>
            <a:chExt cx="3368317" cy="32096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8E819EF-3557-48D2-95C7-E935DA84A08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00C89B-871B-4972-9B9E-A823DEDF9A1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전화번호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9CDDAC-3001-4DD1-B0E0-B2B96E5F8B91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5D7AB9-7FE6-4927-87C3-5290674CAFF2}"/>
              </a:ext>
            </a:extLst>
          </p:cNvPr>
          <p:cNvGrpSpPr/>
          <p:nvPr/>
        </p:nvGrpSpPr>
        <p:grpSpPr>
          <a:xfrm>
            <a:off x="3116555" y="4843554"/>
            <a:ext cx="3368317" cy="320964"/>
            <a:chOff x="3116555" y="1783787"/>
            <a:chExt cx="3368317" cy="32096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65796FB-2B8B-40FC-ABFE-6D6622323123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A5A2FA-A0AC-4F51-9FCE-5AB32A02B729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FAX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ECB1D6-6F4F-4A63-909B-A5996F20CD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19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A40A15-6758-47DA-9A33-C6BF2E8EFAB9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F2B79-F1BE-4995-92B7-CA6EE9FEF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FB4E6D-A7AA-4592-ABB1-F7844358B73A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AFA68D-FECA-462E-AB57-5ED06532D6BE}"/>
              </a:ext>
            </a:extLst>
          </p:cNvPr>
          <p:cNvSpPr/>
          <p:nvPr/>
        </p:nvSpPr>
        <p:spPr>
          <a:xfrm>
            <a:off x="1981468" y="2795668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4191311" y="3874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4326132" y="2616400"/>
            <a:ext cx="5463820" cy="43201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C35F52-A516-4210-B1E8-7408C22C2816}"/>
              </a:ext>
            </a:extLst>
          </p:cNvPr>
          <p:cNvSpPr/>
          <p:nvPr/>
        </p:nvSpPr>
        <p:spPr>
          <a:xfrm>
            <a:off x="4326132" y="973806"/>
            <a:ext cx="5463820" cy="14645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AB270-944A-4127-857A-9338ACA48A97}"/>
              </a:ext>
            </a:extLst>
          </p:cNvPr>
          <p:cNvSpPr txBox="1"/>
          <p:nvPr/>
        </p:nvSpPr>
        <p:spPr>
          <a:xfrm>
            <a:off x="4466240" y="111582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2C95F2-E77F-41D3-8C63-ABE29E8AB408}"/>
              </a:ext>
            </a:extLst>
          </p:cNvPr>
          <p:cNvGrpSpPr/>
          <p:nvPr/>
        </p:nvGrpSpPr>
        <p:grpSpPr>
          <a:xfrm>
            <a:off x="4564885" y="1465842"/>
            <a:ext cx="1531115" cy="320964"/>
            <a:chOff x="4564885" y="1465842"/>
            <a:chExt cx="1531115" cy="3209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1FC5FF-243D-4855-A273-57E4E941135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99FC02C-B04E-40D1-B4E7-B268DDF1948F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1B4E9A-8EF7-495A-9373-3EC33DC719C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계정명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148113-AE0D-42DB-949A-5B5BAE99D1C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1D8516-434A-49DF-BC02-3B91BE022804}"/>
              </a:ext>
            </a:extLst>
          </p:cNvPr>
          <p:cNvGrpSpPr/>
          <p:nvPr/>
        </p:nvGrpSpPr>
        <p:grpSpPr>
          <a:xfrm>
            <a:off x="6175013" y="1472488"/>
            <a:ext cx="2321618" cy="320964"/>
            <a:chOff x="4305090" y="1783787"/>
            <a:chExt cx="2179782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D98C9C-65A0-4C35-9801-877B4CD3A95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93520-6FD5-418E-90F1-36E30F0D5CBB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검색 내용</a:t>
              </a: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54B6276F-CFAD-46C5-88AE-8676CE7FBFEC}"/>
              </a:ext>
            </a:extLst>
          </p:cNvPr>
          <p:cNvSpPr/>
          <p:nvPr/>
        </p:nvSpPr>
        <p:spPr>
          <a:xfrm>
            <a:off x="8608433" y="157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C8A39-0F47-4E6F-B3A4-E1F4D0AE6FBE}"/>
              </a:ext>
            </a:extLst>
          </p:cNvPr>
          <p:cNvSpPr txBox="1"/>
          <p:nvPr/>
        </p:nvSpPr>
        <p:spPr>
          <a:xfrm>
            <a:off x="8720854" y="150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D8D807-96CE-4FFE-98EE-356C73A5E4A2}"/>
              </a:ext>
            </a:extLst>
          </p:cNvPr>
          <p:cNvSpPr/>
          <p:nvPr/>
        </p:nvSpPr>
        <p:spPr>
          <a:xfrm>
            <a:off x="8631167" y="159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836795E-770C-492A-A12C-226D0F347A58}"/>
              </a:ext>
            </a:extLst>
          </p:cNvPr>
          <p:cNvSpPr/>
          <p:nvPr/>
        </p:nvSpPr>
        <p:spPr>
          <a:xfrm>
            <a:off x="9188092" y="157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ED7E7-7115-4C94-B309-2F32A1CA06F1}"/>
              </a:ext>
            </a:extLst>
          </p:cNvPr>
          <p:cNvSpPr txBox="1"/>
          <p:nvPr/>
        </p:nvSpPr>
        <p:spPr>
          <a:xfrm>
            <a:off x="9278652" y="151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1EBFCD-206E-427E-BA4B-98CB83EE7F23}"/>
              </a:ext>
            </a:extLst>
          </p:cNvPr>
          <p:cNvSpPr/>
          <p:nvPr/>
        </p:nvSpPr>
        <p:spPr>
          <a:xfrm>
            <a:off x="8720854" y="1898814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491AD6-B95A-45BF-9A34-DDE25D1F24C1}"/>
              </a:ext>
            </a:extLst>
          </p:cNvPr>
          <p:cNvSpPr txBox="1"/>
          <p:nvPr/>
        </p:nvSpPr>
        <p:spPr>
          <a:xfrm>
            <a:off x="4413707" y="2699206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인덱스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711278-21B8-4865-8D0D-948774AF5562}"/>
              </a:ext>
            </a:extLst>
          </p:cNvPr>
          <p:cNvSpPr txBox="1"/>
          <p:nvPr/>
        </p:nvSpPr>
        <p:spPr>
          <a:xfrm>
            <a:off x="5007766" y="2699206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날짜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D3BF2-903B-4792-87E7-D3C8798BD62C}"/>
              </a:ext>
            </a:extLst>
          </p:cNvPr>
          <p:cNvSpPr txBox="1"/>
          <p:nvPr/>
        </p:nvSpPr>
        <p:spPr>
          <a:xfrm>
            <a:off x="5702601" y="2699206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거래처명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001CD0-C9B5-44C5-95AE-D603671ADD49}"/>
              </a:ext>
            </a:extLst>
          </p:cNvPr>
          <p:cNvSpPr txBox="1"/>
          <p:nvPr/>
        </p:nvSpPr>
        <p:spPr>
          <a:xfrm>
            <a:off x="6491976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구분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384C83-250B-4AD6-BCD0-7DBBC389B0C5}"/>
              </a:ext>
            </a:extLst>
          </p:cNvPr>
          <p:cNvSpPr txBox="1"/>
          <p:nvPr/>
        </p:nvSpPr>
        <p:spPr>
          <a:xfrm>
            <a:off x="7173263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계정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E4B90F-9FC5-4B74-8049-2C59B6FE29D4}"/>
              </a:ext>
            </a:extLst>
          </p:cNvPr>
          <p:cNvSpPr txBox="1"/>
          <p:nvPr/>
        </p:nvSpPr>
        <p:spPr>
          <a:xfrm>
            <a:off x="7850971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차변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05B418-6C27-4FFC-8BD2-64582F2C6847}"/>
              </a:ext>
            </a:extLst>
          </p:cNvPr>
          <p:cNvSpPr txBox="1"/>
          <p:nvPr/>
        </p:nvSpPr>
        <p:spPr>
          <a:xfrm>
            <a:off x="8396599" y="270216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788282-1508-4786-B307-E257F958E165}"/>
              </a:ext>
            </a:extLst>
          </p:cNvPr>
          <p:cNvSpPr txBox="1"/>
          <p:nvPr/>
        </p:nvSpPr>
        <p:spPr>
          <a:xfrm>
            <a:off x="8917131" y="2699206"/>
            <a:ext cx="692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수정시간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F46A60-4402-4C1A-8D36-288AE1ED5BC2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9C3FA10-28A6-4BCC-B03E-313E313F75DD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B7B3A0-41CB-44D7-8094-FC119521DBA6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5EDDF55-3DFC-4AF8-A165-3814D0CF8223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CF966BB-AD4A-4727-ACD1-30DF3824F487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71582B-A31D-4C5D-BA05-C2E5716E62B0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59C995-0182-4B72-BEBE-1AA98B00ED94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BAF4A0-EA17-4D3B-A0A8-7DBACFC497C3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330940-D2C5-4123-9EC1-5CEAE5B22C91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CAE181-50D0-4CD2-A8FF-1C334697FE72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53851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E91D54-68D3-45CB-B9B0-4F218B66A1FD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27C4DB-926A-4DB2-9603-F022FAA93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6A101E-1095-45F7-8865-2DF4AB340A29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50748F-5972-4D55-82B7-7128E24DC9C6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23ED7-959B-4798-BB23-E2FB8ACA82F2}"/>
              </a:ext>
            </a:extLst>
          </p:cNvPr>
          <p:cNvSpPr/>
          <p:nvPr/>
        </p:nvSpPr>
        <p:spPr>
          <a:xfrm>
            <a:off x="1981468" y="2795668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8DB634-0561-4E13-A984-976E95FA417F}"/>
              </a:ext>
            </a:extLst>
          </p:cNvPr>
          <p:cNvSpPr txBox="1"/>
          <p:nvPr/>
        </p:nvSpPr>
        <p:spPr>
          <a:xfrm>
            <a:off x="4191311" y="3874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163E90-793E-422A-9001-857629F8B256}"/>
              </a:ext>
            </a:extLst>
          </p:cNvPr>
          <p:cNvSpPr/>
          <p:nvPr/>
        </p:nvSpPr>
        <p:spPr>
          <a:xfrm>
            <a:off x="4326132" y="3012723"/>
            <a:ext cx="5463820" cy="39238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12CD4B-1F22-488A-BF93-30B56134B2E6}"/>
              </a:ext>
            </a:extLst>
          </p:cNvPr>
          <p:cNvSpPr/>
          <p:nvPr/>
        </p:nvSpPr>
        <p:spPr>
          <a:xfrm>
            <a:off x="4326132" y="973806"/>
            <a:ext cx="5463820" cy="18218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15A4EA-CBFA-4D82-8588-7A77518B433E}"/>
              </a:ext>
            </a:extLst>
          </p:cNvPr>
          <p:cNvSpPr txBox="1"/>
          <p:nvPr/>
        </p:nvSpPr>
        <p:spPr>
          <a:xfrm>
            <a:off x="4466240" y="111582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7196E5-66BF-423A-9553-714584968FC2}"/>
              </a:ext>
            </a:extLst>
          </p:cNvPr>
          <p:cNvGrpSpPr/>
          <p:nvPr/>
        </p:nvGrpSpPr>
        <p:grpSpPr>
          <a:xfrm>
            <a:off x="4564885" y="1465842"/>
            <a:ext cx="1531115" cy="320964"/>
            <a:chOff x="4564885" y="1465842"/>
            <a:chExt cx="1531115" cy="32096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3388BDA-91D2-4011-AC7B-0138D6312E5D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8B7BE1E-B51B-4CF1-B523-3FC2714FEDB9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50D88B-9945-40D3-B3D7-20C6917DBC08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계정명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5B8A44-03E2-491F-8378-864F89CF649E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A920821-6479-48BB-9848-0DE454538785}"/>
              </a:ext>
            </a:extLst>
          </p:cNvPr>
          <p:cNvGrpSpPr/>
          <p:nvPr/>
        </p:nvGrpSpPr>
        <p:grpSpPr>
          <a:xfrm>
            <a:off x="6175013" y="1472488"/>
            <a:ext cx="2321618" cy="320964"/>
            <a:chOff x="4305090" y="1783787"/>
            <a:chExt cx="2179782" cy="32096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5C9EBB4-8C67-4ABB-A7AD-6BE156CB502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27B2C5-28D4-4771-BFA4-766139F11303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현금</a:t>
              </a: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EFC3261C-3F8A-4B51-B370-3300FC0B4914}"/>
              </a:ext>
            </a:extLst>
          </p:cNvPr>
          <p:cNvSpPr/>
          <p:nvPr/>
        </p:nvSpPr>
        <p:spPr>
          <a:xfrm>
            <a:off x="8608433" y="157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9E92A2-2CBD-4534-B132-2EB4490350E7}"/>
              </a:ext>
            </a:extLst>
          </p:cNvPr>
          <p:cNvSpPr txBox="1"/>
          <p:nvPr/>
        </p:nvSpPr>
        <p:spPr>
          <a:xfrm>
            <a:off x="8720854" y="150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BB35DDD-5E08-4BB0-8863-4A6C688D367E}"/>
              </a:ext>
            </a:extLst>
          </p:cNvPr>
          <p:cNvSpPr/>
          <p:nvPr/>
        </p:nvSpPr>
        <p:spPr>
          <a:xfrm>
            <a:off x="8631167" y="159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2D06DC0-5A93-45FC-8B82-9395C8EE0062}"/>
              </a:ext>
            </a:extLst>
          </p:cNvPr>
          <p:cNvSpPr/>
          <p:nvPr/>
        </p:nvSpPr>
        <p:spPr>
          <a:xfrm>
            <a:off x="9188092" y="157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0C90DF-B32B-48FE-8EE5-2842DC9FC03E}"/>
              </a:ext>
            </a:extLst>
          </p:cNvPr>
          <p:cNvSpPr txBox="1"/>
          <p:nvPr/>
        </p:nvSpPr>
        <p:spPr>
          <a:xfrm>
            <a:off x="9278652" y="151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4DF801-75D4-4954-95C0-DEEEA46B9A8D}"/>
              </a:ext>
            </a:extLst>
          </p:cNvPr>
          <p:cNvSpPr/>
          <p:nvPr/>
        </p:nvSpPr>
        <p:spPr>
          <a:xfrm>
            <a:off x="8720854" y="2287002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BBAE5DB-1E1D-46C1-BDAC-039724561E31}"/>
              </a:ext>
            </a:extLst>
          </p:cNvPr>
          <p:cNvGrpSpPr/>
          <p:nvPr/>
        </p:nvGrpSpPr>
        <p:grpSpPr>
          <a:xfrm>
            <a:off x="4564885" y="1852533"/>
            <a:ext cx="1531115" cy="320964"/>
            <a:chOff x="4564885" y="1465842"/>
            <a:chExt cx="1531115" cy="32096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0B7C962-DAD3-4D8B-B66F-18E63B6CEAA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C7DB1EB-5ADE-4408-BA9A-635F038FD5A4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C9F41B-42F7-4376-8E95-3F906245312C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거래처명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9E6153-B7A6-4F3E-A721-2C8554012593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6BE41C-AB6B-461F-B060-CCA476BF1177}"/>
              </a:ext>
            </a:extLst>
          </p:cNvPr>
          <p:cNvGrpSpPr/>
          <p:nvPr/>
        </p:nvGrpSpPr>
        <p:grpSpPr>
          <a:xfrm>
            <a:off x="6175013" y="1859179"/>
            <a:ext cx="2321618" cy="320964"/>
            <a:chOff x="4305090" y="1783787"/>
            <a:chExt cx="2179782" cy="3209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2A26B68-A7EE-4721-B607-86A53E8C7FC8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841F80-837D-4CFE-B118-7334FA125D48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검색 내용</a:t>
              </a: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8CAFC550-1242-46D1-9D97-C1321F051444}"/>
              </a:ext>
            </a:extLst>
          </p:cNvPr>
          <p:cNvSpPr/>
          <p:nvPr/>
        </p:nvSpPr>
        <p:spPr>
          <a:xfrm>
            <a:off x="8608433" y="1961241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4F9E83-AC26-4F77-9271-D8D474C97016}"/>
              </a:ext>
            </a:extLst>
          </p:cNvPr>
          <p:cNvSpPr txBox="1"/>
          <p:nvPr/>
        </p:nvSpPr>
        <p:spPr>
          <a:xfrm>
            <a:off x="8720854" y="1888856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8D322F-E0F9-4E0D-8047-72442D2F6308}"/>
              </a:ext>
            </a:extLst>
          </p:cNvPr>
          <p:cNvSpPr/>
          <p:nvPr/>
        </p:nvSpPr>
        <p:spPr>
          <a:xfrm>
            <a:off x="8631167" y="1983975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6BD712C-A6D8-4E01-9863-D14424B81865}"/>
              </a:ext>
            </a:extLst>
          </p:cNvPr>
          <p:cNvSpPr/>
          <p:nvPr/>
        </p:nvSpPr>
        <p:spPr>
          <a:xfrm>
            <a:off x="9188092" y="1962527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468AC8-1F83-44C3-898D-6DFA0011356E}"/>
              </a:ext>
            </a:extLst>
          </p:cNvPr>
          <p:cNvSpPr txBox="1"/>
          <p:nvPr/>
        </p:nvSpPr>
        <p:spPr>
          <a:xfrm>
            <a:off x="9278652" y="1896698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5D7615-764C-491E-AAB5-3DEB722AC3AF}"/>
              </a:ext>
            </a:extLst>
          </p:cNvPr>
          <p:cNvSpPr txBox="1"/>
          <p:nvPr/>
        </p:nvSpPr>
        <p:spPr>
          <a:xfrm>
            <a:off x="4413707" y="3124077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인덱스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FDEB42-83EA-45A6-B1B7-5641037ECFBF}"/>
              </a:ext>
            </a:extLst>
          </p:cNvPr>
          <p:cNvSpPr txBox="1"/>
          <p:nvPr/>
        </p:nvSpPr>
        <p:spPr>
          <a:xfrm>
            <a:off x="5007766" y="3124077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날짜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7A120A-36CD-44B5-9CFB-A5359F3FF652}"/>
              </a:ext>
            </a:extLst>
          </p:cNvPr>
          <p:cNvSpPr txBox="1"/>
          <p:nvPr/>
        </p:nvSpPr>
        <p:spPr>
          <a:xfrm>
            <a:off x="5702601" y="3124077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거래처명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7A4C57-AEDD-4D43-B7FD-4682BD2F17DA}"/>
              </a:ext>
            </a:extLst>
          </p:cNvPr>
          <p:cNvSpPr txBox="1"/>
          <p:nvPr/>
        </p:nvSpPr>
        <p:spPr>
          <a:xfrm>
            <a:off x="6491976" y="312407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구분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FE9A06-F8AD-4FBC-AE3A-95698F73C6C0}"/>
              </a:ext>
            </a:extLst>
          </p:cNvPr>
          <p:cNvSpPr txBox="1"/>
          <p:nvPr/>
        </p:nvSpPr>
        <p:spPr>
          <a:xfrm>
            <a:off x="7173263" y="312407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계정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EB44D6-E714-4409-B417-8A8270AAF3EC}"/>
              </a:ext>
            </a:extLst>
          </p:cNvPr>
          <p:cNvSpPr txBox="1"/>
          <p:nvPr/>
        </p:nvSpPr>
        <p:spPr>
          <a:xfrm>
            <a:off x="7850971" y="312407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차변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1F8F19-3860-48BE-B07A-1028F2CE3C3D}"/>
              </a:ext>
            </a:extLst>
          </p:cNvPr>
          <p:cNvSpPr txBox="1"/>
          <p:nvPr/>
        </p:nvSpPr>
        <p:spPr>
          <a:xfrm>
            <a:off x="8396599" y="3129255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157FA8-7CCE-41BB-B949-6F18E4678883}"/>
              </a:ext>
            </a:extLst>
          </p:cNvPr>
          <p:cNvSpPr txBox="1"/>
          <p:nvPr/>
        </p:nvSpPr>
        <p:spPr>
          <a:xfrm>
            <a:off x="8917131" y="3124077"/>
            <a:ext cx="692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수정시간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40F765-293D-4BFF-9017-88CA1666A0B3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1B65ACA-84C8-4618-A85A-D3AA903EBA68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3F5B8E2-A0B9-4D00-832D-47216CFAB2B0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CC5C27D-C469-4204-BD93-CE611818A7FD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5DD172-705C-464C-8A0D-CC4D27F5D3CB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21933F-530A-4D99-BBED-DA48D605559A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AF6131-BB08-4552-92A8-B3C5C1087020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773C45-71AA-48F7-9963-6D36F1429314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ACE383-AD35-401D-85D1-7427CAF92350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7F93CC-9497-4C73-8DB7-3FC571A684F2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37070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F1574E-53A8-4C87-9485-4B88F919143E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35E2E-609F-4E50-853B-109034EBB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716903-F146-4CE8-85F9-AAA417D21C20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C42FE3-6BDC-43C7-BCF1-CF65C474A6C9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2082EA-4F6F-4B4F-A9CC-884A78E8789A}"/>
              </a:ext>
            </a:extLst>
          </p:cNvPr>
          <p:cNvSpPr/>
          <p:nvPr/>
        </p:nvSpPr>
        <p:spPr>
          <a:xfrm>
            <a:off x="1981468" y="2795668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66EC6-CF6D-42EE-963F-90471B43D180}"/>
              </a:ext>
            </a:extLst>
          </p:cNvPr>
          <p:cNvSpPr txBox="1"/>
          <p:nvPr/>
        </p:nvSpPr>
        <p:spPr>
          <a:xfrm>
            <a:off x="4191311" y="3874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B309E1-FC88-45B7-8054-B85D9A49A368}"/>
              </a:ext>
            </a:extLst>
          </p:cNvPr>
          <p:cNvSpPr/>
          <p:nvPr/>
        </p:nvSpPr>
        <p:spPr>
          <a:xfrm>
            <a:off x="4326132" y="3465785"/>
            <a:ext cx="5463820" cy="34707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17CECE-7BFA-440B-86DE-B8E4B3202FA3}"/>
              </a:ext>
            </a:extLst>
          </p:cNvPr>
          <p:cNvSpPr/>
          <p:nvPr/>
        </p:nvSpPr>
        <p:spPr>
          <a:xfrm>
            <a:off x="4326132" y="973806"/>
            <a:ext cx="5463820" cy="22640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DC1CD5-4CD3-4E73-B87C-8F40A88D973B}"/>
              </a:ext>
            </a:extLst>
          </p:cNvPr>
          <p:cNvSpPr txBox="1"/>
          <p:nvPr/>
        </p:nvSpPr>
        <p:spPr>
          <a:xfrm>
            <a:off x="4466240" y="111582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C556AD6-E63D-487C-88FE-DB37C743F19B}"/>
              </a:ext>
            </a:extLst>
          </p:cNvPr>
          <p:cNvGrpSpPr/>
          <p:nvPr/>
        </p:nvGrpSpPr>
        <p:grpSpPr>
          <a:xfrm>
            <a:off x="4564885" y="1465842"/>
            <a:ext cx="1531115" cy="320964"/>
            <a:chOff x="4564885" y="1465842"/>
            <a:chExt cx="1531115" cy="32096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B69C097-67B2-4458-B67F-66C6F900B16C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A276AFE-8BE0-49B2-913B-7226E3B6BB5E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909793-D91E-4B68-92DC-5FA615FAA70A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계정명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C78609-3555-4F71-B4EF-9F13E19F1936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8A35F8C-8CA8-4EB0-88E0-08E44745D78E}"/>
              </a:ext>
            </a:extLst>
          </p:cNvPr>
          <p:cNvGrpSpPr/>
          <p:nvPr/>
        </p:nvGrpSpPr>
        <p:grpSpPr>
          <a:xfrm>
            <a:off x="6175013" y="1472488"/>
            <a:ext cx="2321618" cy="320964"/>
            <a:chOff x="4305090" y="1783787"/>
            <a:chExt cx="2179782" cy="32096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0C5FF76-5365-4D3B-87FC-8BE9CD35CAFF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C376A3-19CA-4928-ABCE-A54B43436C89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현금</a:t>
              </a: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111E51B-429F-4723-BF27-5844DB980C3E}"/>
              </a:ext>
            </a:extLst>
          </p:cNvPr>
          <p:cNvSpPr/>
          <p:nvPr/>
        </p:nvSpPr>
        <p:spPr>
          <a:xfrm>
            <a:off x="8608433" y="157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740169-4552-440A-9104-96C519CE5C08}"/>
              </a:ext>
            </a:extLst>
          </p:cNvPr>
          <p:cNvSpPr txBox="1"/>
          <p:nvPr/>
        </p:nvSpPr>
        <p:spPr>
          <a:xfrm>
            <a:off x="8720854" y="150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7B62DDB-22BD-4698-BF6F-4ED4602CB39A}"/>
              </a:ext>
            </a:extLst>
          </p:cNvPr>
          <p:cNvSpPr/>
          <p:nvPr/>
        </p:nvSpPr>
        <p:spPr>
          <a:xfrm>
            <a:off x="8631167" y="159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7567867-EE67-44FF-BCEE-A121B9E16127}"/>
              </a:ext>
            </a:extLst>
          </p:cNvPr>
          <p:cNvSpPr/>
          <p:nvPr/>
        </p:nvSpPr>
        <p:spPr>
          <a:xfrm>
            <a:off x="9188092" y="157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184028-E052-428D-8DB1-38DEA267160B}"/>
              </a:ext>
            </a:extLst>
          </p:cNvPr>
          <p:cNvSpPr txBox="1"/>
          <p:nvPr/>
        </p:nvSpPr>
        <p:spPr>
          <a:xfrm>
            <a:off x="9278652" y="151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E17AB0-8CFA-4CA0-A4D4-C0C907A1D8D1}"/>
              </a:ext>
            </a:extLst>
          </p:cNvPr>
          <p:cNvSpPr/>
          <p:nvPr/>
        </p:nvSpPr>
        <p:spPr>
          <a:xfrm>
            <a:off x="8720854" y="2673307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701A265-D6C9-4A6F-B607-9165C2A4E6D3}"/>
              </a:ext>
            </a:extLst>
          </p:cNvPr>
          <p:cNvGrpSpPr/>
          <p:nvPr/>
        </p:nvGrpSpPr>
        <p:grpSpPr>
          <a:xfrm>
            <a:off x="4564885" y="1852533"/>
            <a:ext cx="1531115" cy="320964"/>
            <a:chOff x="4564885" y="1465842"/>
            <a:chExt cx="1531115" cy="32096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AB855C4-6FC7-4B49-B2F7-5E8541844436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717672D-D397-4C54-BCCE-219770E4DEEA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F6D398B-0C3B-4509-980D-46B9C868F8F4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거래처명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0C05DF-36DA-43BC-8C81-11691837D715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9A6871-173D-45B7-905C-36E42393D1D6}"/>
              </a:ext>
            </a:extLst>
          </p:cNvPr>
          <p:cNvGrpSpPr/>
          <p:nvPr/>
        </p:nvGrpSpPr>
        <p:grpSpPr>
          <a:xfrm>
            <a:off x="6175013" y="1859179"/>
            <a:ext cx="2321618" cy="320964"/>
            <a:chOff x="4305090" y="1783787"/>
            <a:chExt cx="2179782" cy="3209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E7B3D01-178B-4878-B43F-A679AD35159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10861D-8303-459E-88AD-63A45D1C837A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한림대</a:t>
              </a: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B7D39A24-3541-4BF7-88BE-0119425719E5}"/>
              </a:ext>
            </a:extLst>
          </p:cNvPr>
          <p:cNvSpPr/>
          <p:nvPr/>
        </p:nvSpPr>
        <p:spPr>
          <a:xfrm>
            <a:off x="8608433" y="1961241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11500E-4B1A-466E-B5BD-7F346758730F}"/>
              </a:ext>
            </a:extLst>
          </p:cNvPr>
          <p:cNvSpPr txBox="1"/>
          <p:nvPr/>
        </p:nvSpPr>
        <p:spPr>
          <a:xfrm>
            <a:off x="8720854" y="1888856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80BA399-5CA9-40C7-92AD-C5FA2FA6A5B2}"/>
              </a:ext>
            </a:extLst>
          </p:cNvPr>
          <p:cNvSpPr/>
          <p:nvPr/>
        </p:nvSpPr>
        <p:spPr>
          <a:xfrm>
            <a:off x="8631167" y="1983975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F1899C5-95C9-4A62-B761-9C99C511840F}"/>
              </a:ext>
            </a:extLst>
          </p:cNvPr>
          <p:cNvSpPr/>
          <p:nvPr/>
        </p:nvSpPr>
        <p:spPr>
          <a:xfrm>
            <a:off x="9188092" y="1962527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9964DA-56FE-48A9-AD98-904DF0FFEBAE}"/>
              </a:ext>
            </a:extLst>
          </p:cNvPr>
          <p:cNvSpPr txBox="1"/>
          <p:nvPr/>
        </p:nvSpPr>
        <p:spPr>
          <a:xfrm>
            <a:off x="9278652" y="1896698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65CC96F-C2D1-4244-B977-8289868A3D02}"/>
              </a:ext>
            </a:extLst>
          </p:cNvPr>
          <p:cNvGrpSpPr/>
          <p:nvPr/>
        </p:nvGrpSpPr>
        <p:grpSpPr>
          <a:xfrm>
            <a:off x="4564885" y="2256552"/>
            <a:ext cx="1531115" cy="320964"/>
            <a:chOff x="4564885" y="1465842"/>
            <a:chExt cx="1531115" cy="3209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E4D734C-9A29-400D-A5B5-388F56AB1846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9B9E8E0-4E3B-492D-BB95-E4B9EB20813A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8B6A52-9D33-4A7A-9994-B3DE06924E46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날짜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8773B7-98DA-4387-824C-FCDC69E6718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AB69D780-E14B-483E-8033-0D0606DB1420}"/>
              </a:ext>
            </a:extLst>
          </p:cNvPr>
          <p:cNvSpPr/>
          <p:nvPr/>
        </p:nvSpPr>
        <p:spPr>
          <a:xfrm>
            <a:off x="8608433" y="236526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B4B8FE-8B8D-4458-B789-E01184372392}"/>
              </a:ext>
            </a:extLst>
          </p:cNvPr>
          <p:cNvSpPr txBox="1"/>
          <p:nvPr/>
        </p:nvSpPr>
        <p:spPr>
          <a:xfrm>
            <a:off x="8720854" y="229287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BB4913C-6B0E-4C68-8CB2-DF4368727EBE}"/>
              </a:ext>
            </a:extLst>
          </p:cNvPr>
          <p:cNvSpPr/>
          <p:nvPr/>
        </p:nvSpPr>
        <p:spPr>
          <a:xfrm>
            <a:off x="8631167" y="238799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D19C690-36B9-476B-B31C-797D0A9F7DB8}"/>
              </a:ext>
            </a:extLst>
          </p:cNvPr>
          <p:cNvSpPr/>
          <p:nvPr/>
        </p:nvSpPr>
        <p:spPr>
          <a:xfrm>
            <a:off x="9188092" y="236654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9260D5-92BB-4E7D-8B28-C79AF8C076E9}"/>
              </a:ext>
            </a:extLst>
          </p:cNvPr>
          <p:cNvSpPr txBox="1"/>
          <p:nvPr/>
        </p:nvSpPr>
        <p:spPr>
          <a:xfrm>
            <a:off x="9278652" y="230071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70" name="그림 69" descr="개체이(가) 표시된 사진&#10;&#10;자동 생성된 설명">
            <a:extLst>
              <a:ext uri="{FF2B5EF4-FFF2-40B4-BE49-F238E27FC236}">
                <a16:creationId xmlns:a16="http://schemas.microsoft.com/office/drawing/2014/main" id="{1574B226-DC5C-4220-8EF6-BC1D14C23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91" y="2259448"/>
            <a:ext cx="298624" cy="29862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EF07A76-B49D-4C4A-A407-F9494B680F5B}"/>
              </a:ext>
            </a:extLst>
          </p:cNvPr>
          <p:cNvSpPr txBox="1"/>
          <p:nvPr/>
        </p:nvSpPr>
        <p:spPr>
          <a:xfrm>
            <a:off x="6365270" y="2292875"/>
            <a:ext cx="1275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2019/09/24</a:t>
            </a:r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　</a:t>
            </a:r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~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72" name="그림 71" descr="개체이(가) 표시된 사진&#10;&#10;자동 생성된 설명">
            <a:extLst>
              <a:ext uri="{FF2B5EF4-FFF2-40B4-BE49-F238E27FC236}">
                <a16:creationId xmlns:a16="http://schemas.microsoft.com/office/drawing/2014/main" id="{007F5559-8EA0-43A1-AAB0-D6B7BD43A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51" y="2263703"/>
            <a:ext cx="298624" cy="29862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696D068-656F-435C-AA2A-80E5839341C5}"/>
              </a:ext>
            </a:extLst>
          </p:cNvPr>
          <p:cNvSpPr txBox="1"/>
          <p:nvPr/>
        </p:nvSpPr>
        <p:spPr>
          <a:xfrm>
            <a:off x="7604412" y="2292875"/>
            <a:ext cx="910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2019/09/25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3CAE08-FC89-443C-9ED9-41084BE50962}"/>
              </a:ext>
            </a:extLst>
          </p:cNvPr>
          <p:cNvSpPr txBox="1"/>
          <p:nvPr/>
        </p:nvSpPr>
        <p:spPr>
          <a:xfrm>
            <a:off x="4413707" y="3558187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인덱스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66B5C9-A181-4C94-BEAA-9A84949C7CF6}"/>
              </a:ext>
            </a:extLst>
          </p:cNvPr>
          <p:cNvSpPr txBox="1"/>
          <p:nvPr/>
        </p:nvSpPr>
        <p:spPr>
          <a:xfrm>
            <a:off x="5007766" y="3558187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날짜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F110F0-6C85-40FF-8EB6-A9F1357CF5DB}"/>
              </a:ext>
            </a:extLst>
          </p:cNvPr>
          <p:cNvSpPr txBox="1"/>
          <p:nvPr/>
        </p:nvSpPr>
        <p:spPr>
          <a:xfrm>
            <a:off x="5702601" y="3558187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거래처명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9325F0-7521-438E-A055-0A7AA41CF8AB}"/>
              </a:ext>
            </a:extLst>
          </p:cNvPr>
          <p:cNvSpPr txBox="1"/>
          <p:nvPr/>
        </p:nvSpPr>
        <p:spPr>
          <a:xfrm>
            <a:off x="6491976" y="355818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구분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1DF79-E5A9-4C09-85CD-C4A9C0858944}"/>
              </a:ext>
            </a:extLst>
          </p:cNvPr>
          <p:cNvSpPr txBox="1"/>
          <p:nvPr/>
        </p:nvSpPr>
        <p:spPr>
          <a:xfrm>
            <a:off x="7173263" y="355818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계정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F69C08-40AC-44D6-A290-B09D95A8C73B}"/>
              </a:ext>
            </a:extLst>
          </p:cNvPr>
          <p:cNvSpPr txBox="1"/>
          <p:nvPr/>
        </p:nvSpPr>
        <p:spPr>
          <a:xfrm>
            <a:off x="7850971" y="355818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차변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C5D0A4-19A6-4D80-AB97-4B57039F3770}"/>
              </a:ext>
            </a:extLst>
          </p:cNvPr>
          <p:cNvSpPr txBox="1"/>
          <p:nvPr/>
        </p:nvSpPr>
        <p:spPr>
          <a:xfrm>
            <a:off x="8396599" y="3561148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CA00B4-F195-43F2-AA8C-E9DEC01094A2}"/>
              </a:ext>
            </a:extLst>
          </p:cNvPr>
          <p:cNvSpPr txBox="1"/>
          <p:nvPr/>
        </p:nvSpPr>
        <p:spPr>
          <a:xfrm>
            <a:off x="8917131" y="3558187"/>
            <a:ext cx="692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수정시간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AFFEE6D-C44F-4535-B21B-A3E4D4164753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F480D72-1FEB-48A6-82F8-764DA211B2E0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50B967B-3C7F-484E-9015-E88C8C005A28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40431F3-94A9-4882-86BC-063A7CA5996C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F09F72E-335E-4D2C-A990-C681CF321635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A4AC9B-A069-482F-BE37-A0BEF1EF88CF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5F11B3-191E-4058-B532-80FE78BC4DDF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A3D760-114B-4CD3-AA12-C6A2D805E914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EE82A76-2FB4-4E5F-9C0F-6B615064EE95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A0D7F5-2D3D-4707-B946-D4CC2EA9802E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35193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A40A15-6758-47DA-9A33-C6BF2E8EFAB9}"/>
              </a:ext>
            </a:extLst>
          </p:cNvPr>
          <p:cNvSpPr/>
          <p:nvPr/>
        </p:nvSpPr>
        <p:spPr>
          <a:xfrm>
            <a:off x="1994748" y="167682"/>
            <a:ext cx="1886684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F2B79-F1BE-4995-92B7-CA6EE9FEF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71" y="326987"/>
            <a:ext cx="1577679" cy="1577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FB4E6D-A7AA-4592-ABB1-F7844358B73A}"/>
              </a:ext>
            </a:extLst>
          </p:cNvPr>
          <p:cNvSpPr/>
          <p:nvPr/>
        </p:nvSpPr>
        <p:spPr>
          <a:xfrm>
            <a:off x="1994748" y="2022081"/>
            <a:ext cx="1886684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4007350" y="167682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AFA68D-FECA-462E-AB57-5ED06532D6BE}"/>
              </a:ext>
            </a:extLst>
          </p:cNvPr>
          <p:cNvSpPr/>
          <p:nvPr/>
        </p:nvSpPr>
        <p:spPr>
          <a:xfrm>
            <a:off x="1986660" y="2802303"/>
            <a:ext cx="1886684" cy="41409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4191311" y="3874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4326132" y="2616400"/>
            <a:ext cx="5463820" cy="43201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C35F52-A516-4210-B1E8-7408C22C2816}"/>
              </a:ext>
            </a:extLst>
          </p:cNvPr>
          <p:cNvSpPr/>
          <p:nvPr/>
        </p:nvSpPr>
        <p:spPr>
          <a:xfrm>
            <a:off x="4326132" y="973806"/>
            <a:ext cx="5463820" cy="14645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AB270-944A-4127-857A-9338ACA48A97}"/>
              </a:ext>
            </a:extLst>
          </p:cNvPr>
          <p:cNvSpPr txBox="1"/>
          <p:nvPr/>
        </p:nvSpPr>
        <p:spPr>
          <a:xfrm>
            <a:off x="4466240" y="111582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2C95F2-E77F-41D3-8C63-ABE29E8AB408}"/>
              </a:ext>
            </a:extLst>
          </p:cNvPr>
          <p:cNvGrpSpPr/>
          <p:nvPr/>
        </p:nvGrpSpPr>
        <p:grpSpPr>
          <a:xfrm>
            <a:off x="4564885" y="1465842"/>
            <a:ext cx="1531115" cy="320964"/>
            <a:chOff x="4564885" y="1465842"/>
            <a:chExt cx="1531115" cy="3209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1FC5FF-243D-4855-A273-57E4E941135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99FC02C-B04E-40D1-B4E7-B268DDF1948F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1B4E9A-8EF7-495A-9373-3EC33DC719C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계정명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148113-AE0D-42DB-949A-5B5BAE99D1C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1D8516-434A-49DF-BC02-3B91BE022804}"/>
              </a:ext>
            </a:extLst>
          </p:cNvPr>
          <p:cNvGrpSpPr/>
          <p:nvPr/>
        </p:nvGrpSpPr>
        <p:grpSpPr>
          <a:xfrm>
            <a:off x="6175013" y="1472488"/>
            <a:ext cx="2321618" cy="320964"/>
            <a:chOff x="4305090" y="1783787"/>
            <a:chExt cx="2179782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D98C9C-65A0-4C35-9801-877B4CD3A95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93520-6FD5-418E-90F1-36E30F0D5CBB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검색 내용</a:t>
              </a: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54B6276F-CFAD-46C5-88AE-8676CE7FBFEC}"/>
              </a:ext>
            </a:extLst>
          </p:cNvPr>
          <p:cNvSpPr/>
          <p:nvPr/>
        </p:nvSpPr>
        <p:spPr>
          <a:xfrm>
            <a:off x="8608433" y="157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C8A39-0F47-4E6F-B3A4-E1F4D0AE6FBE}"/>
              </a:ext>
            </a:extLst>
          </p:cNvPr>
          <p:cNvSpPr txBox="1"/>
          <p:nvPr/>
        </p:nvSpPr>
        <p:spPr>
          <a:xfrm>
            <a:off x="8720854" y="150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D8D807-96CE-4FFE-98EE-356C73A5E4A2}"/>
              </a:ext>
            </a:extLst>
          </p:cNvPr>
          <p:cNvSpPr/>
          <p:nvPr/>
        </p:nvSpPr>
        <p:spPr>
          <a:xfrm>
            <a:off x="8631167" y="159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836795E-770C-492A-A12C-226D0F347A58}"/>
              </a:ext>
            </a:extLst>
          </p:cNvPr>
          <p:cNvSpPr/>
          <p:nvPr/>
        </p:nvSpPr>
        <p:spPr>
          <a:xfrm>
            <a:off x="9188092" y="157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ED7E7-7115-4C94-B309-2F32A1CA06F1}"/>
              </a:ext>
            </a:extLst>
          </p:cNvPr>
          <p:cNvSpPr txBox="1"/>
          <p:nvPr/>
        </p:nvSpPr>
        <p:spPr>
          <a:xfrm>
            <a:off x="9278652" y="151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1EBFCD-206E-427E-BA4B-98CB83EE7F23}"/>
              </a:ext>
            </a:extLst>
          </p:cNvPr>
          <p:cNvSpPr/>
          <p:nvPr/>
        </p:nvSpPr>
        <p:spPr>
          <a:xfrm>
            <a:off x="8720854" y="1898814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711278-21B8-4865-8D0D-948774AF5562}"/>
              </a:ext>
            </a:extLst>
          </p:cNvPr>
          <p:cNvSpPr txBox="1"/>
          <p:nvPr/>
        </p:nvSpPr>
        <p:spPr>
          <a:xfrm>
            <a:off x="4597308" y="2699206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날짜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D3BF2-903B-4792-87E7-D3C8798BD62C}"/>
              </a:ext>
            </a:extLst>
          </p:cNvPr>
          <p:cNvSpPr txBox="1"/>
          <p:nvPr/>
        </p:nvSpPr>
        <p:spPr>
          <a:xfrm>
            <a:off x="5685725" y="2699206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거래처명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384C83-250B-4AD6-BCD0-7DBBC389B0C5}"/>
              </a:ext>
            </a:extLst>
          </p:cNvPr>
          <p:cNvSpPr txBox="1"/>
          <p:nvPr/>
        </p:nvSpPr>
        <p:spPr>
          <a:xfrm>
            <a:off x="6882714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계정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E4B90F-9FC5-4B74-8049-2C59B6FE29D4}"/>
              </a:ext>
            </a:extLst>
          </p:cNvPr>
          <p:cNvSpPr txBox="1"/>
          <p:nvPr/>
        </p:nvSpPr>
        <p:spPr>
          <a:xfrm>
            <a:off x="7726838" y="2699206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차변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05B418-6C27-4FFC-8BD2-64582F2C6847}"/>
              </a:ext>
            </a:extLst>
          </p:cNvPr>
          <p:cNvSpPr txBox="1"/>
          <p:nvPr/>
        </p:nvSpPr>
        <p:spPr>
          <a:xfrm>
            <a:off x="8318646" y="2702167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788282-1508-4786-B307-E257F958E165}"/>
              </a:ext>
            </a:extLst>
          </p:cNvPr>
          <p:cNvSpPr txBox="1"/>
          <p:nvPr/>
        </p:nvSpPr>
        <p:spPr>
          <a:xfrm>
            <a:off x="8958440" y="2699206"/>
            <a:ext cx="692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수정시간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36FED5-C882-4927-99FF-17F25256DA40}"/>
              </a:ext>
            </a:extLst>
          </p:cNvPr>
          <p:cNvSpPr txBox="1"/>
          <p:nvPr/>
        </p:nvSpPr>
        <p:spPr>
          <a:xfrm>
            <a:off x="4358291" y="3012842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175DC3-D1DC-47F5-8AC9-951789AAC0E4}"/>
              </a:ext>
            </a:extLst>
          </p:cNvPr>
          <p:cNvSpPr txBox="1"/>
          <p:nvPr/>
        </p:nvSpPr>
        <p:spPr>
          <a:xfrm>
            <a:off x="5405674" y="3012842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(12345)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74A847-EF2C-4CBC-AACC-D6E246775346}"/>
              </a:ext>
            </a:extLst>
          </p:cNvPr>
          <p:cNvSpPr txBox="1"/>
          <p:nvPr/>
        </p:nvSpPr>
        <p:spPr>
          <a:xfrm>
            <a:off x="6597276" y="3012842"/>
            <a:ext cx="1115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현금거래</a:t>
            </a:r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(0101)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ACCA35-74C0-4F40-8A12-60370ECE0326}"/>
              </a:ext>
            </a:extLst>
          </p:cNvPr>
          <p:cNvSpPr txBox="1"/>
          <p:nvPr/>
        </p:nvSpPr>
        <p:spPr>
          <a:xfrm>
            <a:off x="7614065" y="3012842"/>
            <a:ext cx="780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30,000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53DB76-DEF7-4B79-ACB6-B542643530BE}"/>
              </a:ext>
            </a:extLst>
          </p:cNvPr>
          <p:cNvSpPr txBox="1"/>
          <p:nvPr/>
        </p:nvSpPr>
        <p:spPr>
          <a:xfrm>
            <a:off x="8844370" y="3012842"/>
            <a:ext cx="921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19/09/25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132AE6D-4E7F-4429-8F62-0B93DEDAB546}"/>
              </a:ext>
            </a:extLst>
          </p:cNvPr>
          <p:cNvSpPr/>
          <p:nvPr/>
        </p:nvSpPr>
        <p:spPr>
          <a:xfrm>
            <a:off x="4659535" y="3294724"/>
            <a:ext cx="2525417" cy="2090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" name="그림 71" descr="개체이(가) 표시된 사진&#10;&#10;자동 생성된 설명">
            <a:extLst>
              <a:ext uri="{FF2B5EF4-FFF2-40B4-BE49-F238E27FC236}">
                <a16:creationId xmlns:a16="http://schemas.microsoft.com/office/drawing/2014/main" id="{EAFDF7FB-3D75-4F1E-81F5-195B1960D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72" y="2989260"/>
            <a:ext cx="298624" cy="2986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35E000-2CBE-4387-A8DA-BA282F9DF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50" y="3329763"/>
            <a:ext cx="2518202" cy="176885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EFB0389-0917-4A03-97BF-2E992CB18FED}"/>
              </a:ext>
            </a:extLst>
          </p:cNvPr>
          <p:cNvSpPr txBox="1"/>
          <p:nvPr/>
        </p:nvSpPr>
        <p:spPr>
          <a:xfrm>
            <a:off x="2044326" y="29188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BB008A6-36F8-41B1-ACDB-1FD9F427CB1C}"/>
              </a:ext>
            </a:extLst>
          </p:cNvPr>
          <p:cNvCxnSpPr/>
          <p:nvPr/>
        </p:nvCxnSpPr>
        <p:spPr>
          <a:xfrm>
            <a:off x="2119193" y="3278397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7FA9072-0827-4D3C-A6F1-BEFF70CD26CB}"/>
              </a:ext>
            </a:extLst>
          </p:cNvPr>
          <p:cNvSpPr txBox="1"/>
          <p:nvPr/>
        </p:nvSpPr>
        <p:spPr>
          <a:xfrm>
            <a:off x="2044326" y="3379397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solidFill>
                  <a:srgbClr val="9751CB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회계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E581F59-A707-4076-AEBA-DD323FB66F44}"/>
              </a:ext>
            </a:extLst>
          </p:cNvPr>
          <p:cNvCxnSpPr/>
          <p:nvPr/>
        </p:nvCxnSpPr>
        <p:spPr>
          <a:xfrm>
            <a:off x="2119192" y="425601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861170-8DEA-4D8B-A7B4-DDCDAAD8FCE3}"/>
              </a:ext>
            </a:extLst>
          </p:cNvPr>
          <p:cNvSpPr txBox="1"/>
          <p:nvPr/>
        </p:nvSpPr>
        <p:spPr>
          <a:xfrm>
            <a:off x="2044326" y="363784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거래처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E1884E-5B26-4179-80CE-2318B6A26EE4}"/>
              </a:ext>
            </a:extLst>
          </p:cNvPr>
          <p:cNvSpPr txBox="1"/>
          <p:nvPr/>
        </p:nvSpPr>
        <p:spPr>
          <a:xfrm>
            <a:off x="2178332" y="462928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정보 수정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7C8A72-A3ED-4CC0-871E-4ADEF9EE3E98}"/>
              </a:ext>
            </a:extLst>
          </p:cNvPr>
          <p:cNvSpPr txBox="1"/>
          <p:nvPr/>
        </p:nvSpPr>
        <p:spPr>
          <a:xfrm>
            <a:off x="2178332" y="49007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회사 정보 수정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34F0B2-3DF3-453C-9A20-14FB565FBC02}"/>
              </a:ext>
            </a:extLst>
          </p:cNvPr>
          <p:cNvSpPr txBox="1"/>
          <p:nvPr/>
        </p:nvSpPr>
        <p:spPr>
          <a:xfrm>
            <a:off x="2178332" y="5160522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사원 관리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44766D-89A4-40D1-8937-0046BB4CE5D2}"/>
              </a:ext>
            </a:extLst>
          </p:cNvPr>
          <p:cNvSpPr txBox="1"/>
          <p:nvPr/>
        </p:nvSpPr>
        <p:spPr>
          <a:xfrm>
            <a:off x="2044326" y="389974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보고서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67025E-4B4F-40FC-87AE-D1AD872331C0}"/>
              </a:ext>
            </a:extLst>
          </p:cNvPr>
          <p:cNvSpPr txBox="1"/>
          <p:nvPr/>
        </p:nvSpPr>
        <p:spPr>
          <a:xfrm>
            <a:off x="2057606" y="435228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5890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953</Words>
  <Application>Microsoft Office PowerPoint</Application>
  <PresentationFormat>와이드스크린</PresentationFormat>
  <Paragraphs>508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AppleSDGothicNeoR00</vt:lpstr>
      <vt:lpstr>AppleSDGothicNeoM00</vt:lpstr>
      <vt:lpstr>AppleSDGothicNeoB00</vt:lpstr>
      <vt:lpstr>맑은 고딕</vt:lpstr>
      <vt:lpstr>AppleSDGothicNeoL00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Roach Cacka</dc:creator>
  <cp:lastModifiedBy>한 이슬</cp:lastModifiedBy>
  <cp:revision>24</cp:revision>
  <dcterms:created xsi:type="dcterms:W3CDTF">2019-09-25T03:05:26Z</dcterms:created>
  <dcterms:modified xsi:type="dcterms:W3CDTF">2019-10-09T14:58:47Z</dcterms:modified>
</cp:coreProperties>
</file>