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840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FAA3-618C-4F04-9A11-C642207D76CD}" type="datetimeFigureOut">
              <a:rPr lang="en-US" smtClean="0"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7854-3F5C-4BFB-A3CB-9EF96ECA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-svenk\Documents\Visual Studio 2010\Projects\test-opencv\MayhemApp\app_design\Ste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77" y="0"/>
            <a:ext cx="9930578" cy="68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-svenk\Documents\Visual Studio 2010\Projects\test-opencv\MayhemApp\app_design\Ste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-svenk\Documents\Visual Studio 2010\Projects\test-opencv\MayhemApp\app_design\Ste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Kratz</dc:creator>
  <cp:lastModifiedBy>Sven Kratz</cp:lastModifiedBy>
  <cp:revision>1</cp:revision>
  <dcterms:created xsi:type="dcterms:W3CDTF">2010-09-27T21:44:09Z</dcterms:created>
  <dcterms:modified xsi:type="dcterms:W3CDTF">2010-09-27T21:49:50Z</dcterms:modified>
</cp:coreProperties>
</file>