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55EF225-E340-4AC2-9951-92F4427AD7A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360" cy="308520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E55E36-8D9E-4FF3-BF1C-CD71A47CFE2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348DA7-F72A-4F3C-9DF3-4C9913E5BF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A84626-9C77-411E-9731-AE67B18332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F53F63-4328-45E1-94B9-C90A3BD405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D1879F-4A93-4BCB-A40F-4DAEB7D045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B267E7-5CFD-44F3-AF5A-8A66B94C55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76337A-87E0-4CB6-A4F4-4C785956F2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07B9D8-B019-4992-AEB5-E4AEDF5417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6E820E-EC56-4151-842A-FCEBCAFA53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3A0829-B667-433C-A6E8-7154B3C79E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472D6D-0687-4197-ADD6-5E9DD13ECF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14BFA7-2892-4B51-8F5D-E62D861269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D039E1-697D-4A12-8979-7F787D1776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4080" cy="11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2240" cy="11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12D0E9-0C35-459E-AF45-56D044743C29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2240" cy="11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238400"/>
            <a:ext cx="7515360" cy="98323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Brute-Force: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Shared Secrets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Reuse components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Replay Attack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Replay captured communication messages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Predictable Keys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</a:t>
            </a:r>
            <a:endParaRPr b="0" lang="en-US" sz="20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As illustrated in the diagram below, the AP tries to validate the component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34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8120" cy="27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Sagar Mohan, Afton Spiegel, and Sai Bhargav Menta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5000" cy="9432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238400"/>
            <a:ext cx="7515360" cy="98326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Bruce-Force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Fault-Injection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in hundreds of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twice, such as authentication and password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33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86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4240" cy="1198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276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Stored 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For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6960" cy="24400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1680" cy="24400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the sender must sign the message, including the slave device's I2C address and a random number provided by the receiver, allowing the receiver to validate it.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Store only the Argon2 keyed-hash values of the PIN and Token. Apply the same hashing algorithm to user input and use constant-time comparison to verify hash values.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89360" cy="4906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484920" y="20310480"/>
            <a:ext cx="15516360" cy="13107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                  ①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Although brute-force is a slow approach, almost half of the PIN extract flags snagged by our team used brute-force. ② The attack boards this year does not support resetting, which serves as a defense mechanism for brute-force attack. Otherwise, we could brute-force more PIN code! ➂ A complex design may not mean a high security, all thanks to the same secrets shared between deployments! ④ Defense points helped us a lot this year! ⑤ Snatched 72 flags during the attack phase, not too shabby!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TextBox 12"/>
          <p:cNvSpPr/>
          <p:nvPr/>
        </p:nvSpPr>
        <p:spPr>
          <a:xfrm>
            <a:off x="576360" y="20251800"/>
            <a:ext cx="181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241c5"/>
                </a:solidFill>
                <a:latin typeface="Arial Black"/>
                <a:ea typeface="DejaVu Sans"/>
              </a:rPr>
              <a:t>Fun Facts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644800" y="3625200"/>
            <a:ext cx="500400" cy="52524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1109160" y="9458280"/>
            <a:ext cx="488880" cy="4989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9243000" y="9479520"/>
            <a:ext cx="393840" cy="414360"/>
          </a:xfrm>
          <a:prstGeom prst="rect">
            <a:avLst/>
          </a:prstGeom>
          <a:ln w="0">
            <a:noFill/>
          </a:ln>
        </p:spPr>
      </p:pic>
      <p:grpSp>
        <p:nvGrpSpPr>
          <p:cNvPr id="64" name=""/>
          <p:cNvGrpSpPr/>
          <p:nvPr/>
        </p:nvGrpSpPr>
        <p:grpSpPr>
          <a:xfrm>
            <a:off x="479880" y="4337280"/>
            <a:ext cx="685800" cy="691920"/>
            <a:chOff x="479880" y="4337280"/>
            <a:chExt cx="685800" cy="691920"/>
          </a:xfrm>
        </p:grpSpPr>
        <p:sp>
          <p:nvSpPr>
            <p:cNvPr id="65" name=""/>
            <p:cNvSpPr/>
            <p:nvPr/>
          </p:nvSpPr>
          <p:spPr>
            <a:xfrm>
              <a:off x="479880" y="4337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>
              <a:off x="508680" y="4343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" name=""/>
          <p:cNvGrpSpPr/>
          <p:nvPr/>
        </p:nvGrpSpPr>
        <p:grpSpPr>
          <a:xfrm>
            <a:off x="15287400" y="8544960"/>
            <a:ext cx="685800" cy="692280"/>
            <a:chOff x="15287400" y="8544960"/>
            <a:chExt cx="685800" cy="692280"/>
          </a:xfrm>
        </p:grpSpPr>
        <p:sp>
          <p:nvSpPr>
            <p:cNvPr id="68" name=""/>
            <p:cNvSpPr/>
            <p:nvPr/>
          </p:nvSpPr>
          <p:spPr>
            <a:xfrm flipH="1">
              <a:off x="15287400" y="9236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 flipV="1">
              <a:off x="15944400" y="8544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" name=""/>
          <p:cNvGrpSpPr/>
          <p:nvPr/>
        </p:nvGrpSpPr>
        <p:grpSpPr>
          <a:xfrm>
            <a:off x="480240" y="10241280"/>
            <a:ext cx="685800" cy="691920"/>
            <a:chOff x="480240" y="10241280"/>
            <a:chExt cx="685800" cy="691920"/>
          </a:xfrm>
        </p:grpSpPr>
        <p:sp>
          <p:nvSpPr>
            <p:cNvPr id="71" name=""/>
            <p:cNvSpPr/>
            <p:nvPr/>
          </p:nvSpPr>
          <p:spPr>
            <a:xfrm>
              <a:off x="480240" y="1024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>
              <a:off x="509040" y="1024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"/>
          <p:cNvGrpSpPr/>
          <p:nvPr/>
        </p:nvGrpSpPr>
        <p:grpSpPr>
          <a:xfrm>
            <a:off x="8400600" y="10241280"/>
            <a:ext cx="685800" cy="691920"/>
            <a:chOff x="8400600" y="10241280"/>
            <a:chExt cx="685800" cy="691920"/>
          </a:xfrm>
        </p:grpSpPr>
        <p:sp>
          <p:nvSpPr>
            <p:cNvPr id="74" name=""/>
            <p:cNvSpPr/>
            <p:nvPr/>
          </p:nvSpPr>
          <p:spPr>
            <a:xfrm>
              <a:off x="8400600" y="1024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429400" y="1024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" name=""/>
          <p:cNvGrpSpPr/>
          <p:nvPr/>
        </p:nvGrpSpPr>
        <p:grpSpPr>
          <a:xfrm>
            <a:off x="15287760" y="19380960"/>
            <a:ext cx="685800" cy="692280"/>
            <a:chOff x="15287760" y="19380960"/>
            <a:chExt cx="685800" cy="692280"/>
          </a:xfrm>
        </p:grpSpPr>
        <p:sp>
          <p:nvSpPr>
            <p:cNvPr id="77" name=""/>
            <p:cNvSpPr/>
            <p:nvPr/>
          </p:nvSpPr>
          <p:spPr>
            <a:xfrm flipH="1">
              <a:off x="15287760" y="20072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V="1">
              <a:off x="15944760" y="19380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"/>
          <p:cNvGrpSpPr/>
          <p:nvPr/>
        </p:nvGrpSpPr>
        <p:grpSpPr>
          <a:xfrm>
            <a:off x="7355520" y="19380960"/>
            <a:ext cx="685800" cy="692280"/>
            <a:chOff x="7355520" y="19380960"/>
            <a:chExt cx="685800" cy="692280"/>
          </a:xfrm>
        </p:grpSpPr>
        <p:sp>
          <p:nvSpPr>
            <p:cNvPr id="80" name=""/>
            <p:cNvSpPr/>
            <p:nvPr/>
          </p:nvSpPr>
          <p:spPr>
            <a:xfrm flipH="1">
              <a:off x="7355520" y="20072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 flipV="1">
              <a:off x="8012520" y="19380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15288120" y="20928960"/>
            <a:ext cx="685800" cy="692280"/>
            <a:chOff x="15288120" y="20928960"/>
            <a:chExt cx="685800" cy="692280"/>
          </a:xfrm>
        </p:grpSpPr>
        <p:sp>
          <p:nvSpPr>
            <p:cNvPr id="83" name=""/>
            <p:cNvSpPr/>
            <p:nvPr/>
          </p:nvSpPr>
          <p:spPr>
            <a:xfrm flipH="1">
              <a:off x="15288120" y="2162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 flipV="1">
              <a:off x="15945120" y="2092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" name=""/>
          <p:cNvGrpSpPr/>
          <p:nvPr/>
        </p:nvGrpSpPr>
        <p:grpSpPr>
          <a:xfrm>
            <a:off x="480600" y="20249280"/>
            <a:ext cx="685800" cy="691920"/>
            <a:chOff x="480600" y="20249280"/>
            <a:chExt cx="685800" cy="691920"/>
          </a:xfrm>
        </p:grpSpPr>
        <p:sp>
          <p:nvSpPr>
            <p:cNvPr id="86" name=""/>
            <p:cNvSpPr/>
            <p:nvPr/>
          </p:nvSpPr>
          <p:spPr>
            <a:xfrm>
              <a:off x="480600" y="20249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509400" y="20255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1902240" y="12187800"/>
            <a:ext cx="4390560" cy="303804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9925560" y="18288000"/>
            <a:ext cx="4476240" cy="16189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705600" y="4455000"/>
            <a:ext cx="333000" cy="3330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8"/>
          <a:stretch/>
        </p:blipFill>
        <p:spPr>
          <a:xfrm>
            <a:off x="671760" y="5812560"/>
            <a:ext cx="332280" cy="33228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9"/>
          <a:stretch/>
        </p:blipFill>
        <p:spPr>
          <a:xfrm>
            <a:off x="8354520" y="4395960"/>
            <a:ext cx="463680" cy="46368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0"/>
          <a:stretch/>
        </p:blipFill>
        <p:spPr>
          <a:xfrm>
            <a:off x="8380800" y="5784480"/>
            <a:ext cx="355320" cy="35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2777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2024-04-18T14:56:17Z</dcterms:modified>
  <cp:revision>191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