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8923082-6F69-40DE-AA76-A1F9B3AA18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000" cy="30848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65A877-71C6-4C64-B344-2E550F6A1CB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AAC29-8E67-4959-8193-47AB0A8273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218B4-3E96-40E1-99BA-A26AF4DE02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806A7-6B80-439B-8EAE-2590596BDD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69B43-93E8-40AA-B958-F9646412EA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ED34C-62EA-42CE-88D0-3461F052A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8AC2E1-014E-4661-8C9D-3C242118A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95F266-9C47-4BC0-AC8E-D6D194E53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F8B51-D99C-438B-9B1D-A8D709FBEA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22960" y="875520"/>
            <a:ext cx="14812920" cy="1698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9EE29F-6CE8-4210-AAE8-616B9C720A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E5F28-CEED-42DA-8C6A-BA5B15C28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1FFAEE-2D6C-4777-A2F2-FDE897623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E4192-DE9E-4836-B8AC-796751CD2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372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6F843E-9A8B-48C6-847A-31AB5C0C9D7F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1880" cy="11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822960" y="875520"/>
            <a:ext cx="14812920" cy="366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238400"/>
            <a:ext cx="7515000" cy="98319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Brute-Force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Shared Secrets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Replay Attack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Replay captured communication data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</a:t>
            </a:r>
            <a:r>
              <a:rPr b="0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Predictable Keys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34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776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Sagar Mohan, Afton Spiegel, and Sai Bhargav Menta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Prof. Ziming Zhao and Prof. Hongxin Hu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4640" cy="9396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238400"/>
            <a:ext cx="7515000" cy="98323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33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441600" y="760320"/>
            <a:ext cx="3143880" cy="1198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7276320"/>
          <a:ext cx="15086880" cy="177840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6241c5"/>
                      </a:solidFill>
                    </a:lnL>
                    <a:lnR w="720">
                      <a:solidFill>
                        <a:srgbClr val="6241c5"/>
                      </a:solidFill>
                    </a:lnR>
                    <a:lnT w="720">
                      <a:solidFill>
                        <a:srgbClr val="6241c5"/>
                      </a:solidFill>
                    </a:lnT>
                    <a:lnB w="720">
                      <a:solidFill>
                        <a:srgbClr val="6241c5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660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1320" cy="2439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000" cy="49060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310480"/>
            <a:ext cx="15516000" cy="1310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251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44800" y="3625200"/>
            <a:ext cx="500040" cy="5248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458280"/>
            <a:ext cx="488520" cy="4986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43000" y="9479520"/>
            <a:ext cx="393480" cy="414000"/>
          </a:xfrm>
          <a:prstGeom prst="rect">
            <a:avLst/>
          </a:prstGeom>
          <a:ln w="0">
            <a:noFill/>
          </a:ln>
        </p:spPr>
      </p:pic>
      <p:grpSp>
        <p:nvGrpSpPr>
          <p:cNvPr id="64" name=""/>
          <p:cNvGrpSpPr/>
          <p:nvPr/>
        </p:nvGrpSpPr>
        <p:grpSpPr>
          <a:xfrm>
            <a:off x="479880" y="4337280"/>
            <a:ext cx="685800" cy="691920"/>
            <a:chOff x="479880" y="4337280"/>
            <a:chExt cx="685800" cy="691920"/>
          </a:xfrm>
        </p:grpSpPr>
        <p:sp>
          <p:nvSpPr>
            <p:cNvPr id="65" name=""/>
            <p:cNvSpPr/>
            <p:nvPr/>
          </p:nvSpPr>
          <p:spPr>
            <a:xfrm>
              <a:off x="479880" y="4337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508680" y="4343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"/>
          <p:cNvGrpSpPr/>
          <p:nvPr/>
        </p:nvGrpSpPr>
        <p:grpSpPr>
          <a:xfrm>
            <a:off x="15287400" y="8544960"/>
            <a:ext cx="685800" cy="692280"/>
            <a:chOff x="15287400" y="8544960"/>
            <a:chExt cx="685800" cy="692280"/>
          </a:xfrm>
        </p:grpSpPr>
        <p:sp>
          <p:nvSpPr>
            <p:cNvPr id="68" name=""/>
            <p:cNvSpPr/>
            <p:nvPr/>
          </p:nvSpPr>
          <p:spPr>
            <a:xfrm flipH="1">
              <a:off x="15287400" y="9236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>
              <a:off x="15944400" y="8544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"/>
          <p:cNvGrpSpPr/>
          <p:nvPr/>
        </p:nvGrpSpPr>
        <p:grpSpPr>
          <a:xfrm>
            <a:off x="480240" y="10241280"/>
            <a:ext cx="685800" cy="691920"/>
            <a:chOff x="480240" y="10241280"/>
            <a:chExt cx="685800" cy="691920"/>
          </a:xfrm>
        </p:grpSpPr>
        <p:sp>
          <p:nvSpPr>
            <p:cNvPr id="71" name=""/>
            <p:cNvSpPr/>
            <p:nvPr/>
          </p:nvSpPr>
          <p:spPr>
            <a:xfrm>
              <a:off x="48024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>
              <a:off x="50904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8400600" y="10241280"/>
            <a:ext cx="685800" cy="691920"/>
            <a:chOff x="8400600" y="10241280"/>
            <a:chExt cx="685800" cy="691920"/>
          </a:xfrm>
        </p:grpSpPr>
        <p:sp>
          <p:nvSpPr>
            <p:cNvPr id="74" name=""/>
            <p:cNvSpPr/>
            <p:nvPr/>
          </p:nvSpPr>
          <p:spPr>
            <a:xfrm>
              <a:off x="8400600" y="10241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8429400" y="10247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" name=""/>
          <p:cNvGrpSpPr/>
          <p:nvPr/>
        </p:nvGrpSpPr>
        <p:grpSpPr>
          <a:xfrm>
            <a:off x="15287760" y="19380960"/>
            <a:ext cx="685800" cy="692280"/>
            <a:chOff x="15287760" y="19380960"/>
            <a:chExt cx="685800" cy="692280"/>
          </a:xfrm>
        </p:grpSpPr>
        <p:sp>
          <p:nvSpPr>
            <p:cNvPr id="77" name=""/>
            <p:cNvSpPr/>
            <p:nvPr/>
          </p:nvSpPr>
          <p:spPr>
            <a:xfrm flipH="1">
              <a:off x="1528776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>
              <a:off x="1594476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"/>
          <p:cNvGrpSpPr/>
          <p:nvPr/>
        </p:nvGrpSpPr>
        <p:grpSpPr>
          <a:xfrm>
            <a:off x="7355520" y="19380960"/>
            <a:ext cx="685800" cy="692280"/>
            <a:chOff x="7355520" y="19380960"/>
            <a:chExt cx="685800" cy="692280"/>
          </a:xfrm>
        </p:grpSpPr>
        <p:sp>
          <p:nvSpPr>
            <p:cNvPr id="80" name=""/>
            <p:cNvSpPr/>
            <p:nvPr/>
          </p:nvSpPr>
          <p:spPr>
            <a:xfrm flipH="1">
              <a:off x="7355520" y="20072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>
              <a:off x="8012520" y="19380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"/>
          <p:cNvGrpSpPr/>
          <p:nvPr/>
        </p:nvGrpSpPr>
        <p:grpSpPr>
          <a:xfrm>
            <a:off x="15288120" y="20928960"/>
            <a:ext cx="685800" cy="692280"/>
            <a:chOff x="15288120" y="20928960"/>
            <a:chExt cx="685800" cy="692280"/>
          </a:xfrm>
        </p:grpSpPr>
        <p:sp>
          <p:nvSpPr>
            <p:cNvPr id="83" name=""/>
            <p:cNvSpPr/>
            <p:nvPr/>
          </p:nvSpPr>
          <p:spPr>
            <a:xfrm flipH="1">
              <a:off x="15288120" y="216208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>
              <a:off x="15945120" y="2092896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"/>
          <p:cNvGrpSpPr/>
          <p:nvPr/>
        </p:nvGrpSpPr>
        <p:grpSpPr>
          <a:xfrm>
            <a:off x="480600" y="20249280"/>
            <a:ext cx="685800" cy="691920"/>
            <a:chOff x="480600" y="20249280"/>
            <a:chExt cx="685800" cy="691920"/>
          </a:xfrm>
        </p:grpSpPr>
        <p:sp>
          <p:nvSpPr>
            <p:cNvPr id="86" name=""/>
            <p:cNvSpPr/>
            <p:nvPr/>
          </p:nvSpPr>
          <p:spPr>
            <a:xfrm>
              <a:off x="480600" y="20249280"/>
              <a:ext cx="685800" cy="36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509400" y="20255400"/>
              <a:ext cx="360" cy="685800"/>
            </a:xfrm>
            <a:prstGeom prst="line">
              <a:avLst/>
            </a:prstGeom>
            <a:ln w="57240">
              <a:solidFill>
                <a:srgbClr val="6241c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1902240" y="12187800"/>
            <a:ext cx="4390200" cy="30376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9925560" y="18288000"/>
            <a:ext cx="4475880" cy="16185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05600" y="445500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671760" y="5812560"/>
            <a:ext cx="331920" cy="3319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8354520" y="4395960"/>
            <a:ext cx="463320" cy="4633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380800" y="5784480"/>
            <a:ext cx="354960" cy="354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8653320" y="10629000"/>
            <a:ext cx="248040" cy="2480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8639280" y="10894680"/>
            <a:ext cx="270000" cy="2700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8649360" y="11243880"/>
            <a:ext cx="258120" cy="25812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8705520" y="11546640"/>
            <a:ext cx="203400" cy="21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2917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2024-04-18T17:36:08Z</dcterms:modified>
  <cp:revision>209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