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60CBE71-71F1-4D13-A19E-49B7AC300E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360" cy="308520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1B9B4A-3182-4474-84ED-66CF2161E82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F0D47C-B81E-45BC-A82C-F041EB7ECA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DAF4F6-08D9-43BC-AFBB-EE677A8EA2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CBA159-D8A1-4951-BE5C-4FA8FF5B38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38409B-8E19-48B4-9617-0C6B5FDD47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6C422B-2483-45D4-A1CD-BB2DF8B746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3F1206-AF7F-4BEA-BD32-29F0FCFECF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B8B6AC-086B-4649-AE21-7555988B66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7366D-4439-4D19-AD1E-83092209BC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1F0D06-0190-4C83-94CD-7B06D25A37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94ED92-774F-4F6D-8E75-500D5E4AD6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656054-B472-40FA-9AAC-FE44E1EC6A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10A4D1-80D2-44F0-A420-8BD53C9E5B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4080" cy="11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2240" cy="11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B7FD17-7A94-43E8-8EB6-571DCA42639C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2240" cy="11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238400"/>
            <a:ext cx="7515360" cy="98323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Brute-Force: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Shared Secrets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Reuse components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Replay Attack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Replay captured communication messages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Predictable Keys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34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812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 Sagar Mohan, Afton Spiegel,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Barani Rajendran, Sai Bhargav Menta, Rumaizi Mopuri, Sai Venkata Akhila Achakala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5000" cy="9432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238400"/>
            <a:ext cx="7515360" cy="98326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33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86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4240" cy="1198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27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6960" cy="24400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1680" cy="24400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89360" cy="4906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484920" y="20310480"/>
            <a:ext cx="15516360" cy="13107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                  ①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Although brute-force is a slow approach, almost half of the PIN extract flags snagged by our team used brute-force. ② The attack boards this year does not support resetting, which serves as a defense mechanism for brute-force attack. Otherwise, we could brute-force more PIN code! ➂ A complex design may not mean a high security, all thanks to the same secrets shared between deployments! ④ Defense points helped us a lot this year! ⑤ Snatched 72 flags during the attack phase, not too shabby!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TextBox 12"/>
          <p:cNvSpPr/>
          <p:nvPr/>
        </p:nvSpPr>
        <p:spPr>
          <a:xfrm>
            <a:off x="576360" y="20251800"/>
            <a:ext cx="181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241c5"/>
                </a:solidFill>
                <a:latin typeface="Arial Black"/>
                <a:ea typeface="DejaVu Sans"/>
              </a:rPr>
              <a:t>Fun Facts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644800" y="3625200"/>
            <a:ext cx="500400" cy="52524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1109160" y="9458280"/>
            <a:ext cx="488880" cy="4989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9243000" y="9479520"/>
            <a:ext cx="393840" cy="414360"/>
          </a:xfrm>
          <a:prstGeom prst="rect">
            <a:avLst/>
          </a:prstGeom>
          <a:ln w="0">
            <a:noFill/>
          </a:ln>
        </p:spPr>
      </p:pic>
      <p:grpSp>
        <p:nvGrpSpPr>
          <p:cNvPr id="64" name=""/>
          <p:cNvGrpSpPr/>
          <p:nvPr/>
        </p:nvGrpSpPr>
        <p:grpSpPr>
          <a:xfrm>
            <a:off x="479880" y="4337280"/>
            <a:ext cx="685800" cy="691920"/>
            <a:chOff x="479880" y="4337280"/>
            <a:chExt cx="685800" cy="691920"/>
          </a:xfrm>
        </p:grpSpPr>
        <p:sp>
          <p:nvSpPr>
            <p:cNvPr id="65" name=""/>
            <p:cNvSpPr/>
            <p:nvPr/>
          </p:nvSpPr>
          <p:spPr>
            <a:xfrm>
              <a:off x="479880" y="4337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>
              <a:off x="508680" y="4343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" name=""/>
          <p:cNvGrpSpPr/>
          <p:nvPr/>
        </p:nvGrpSpPr>
        <p:grpSpPr>
          <a:xfrm>
            <a:off x="15287400" y="8544960"/>
            <a:ext cx="685800" cy="692280"/>
            <a:chOff x="15287400" y="8544960"/>
            <a:chExt cx="685800" cy="692280"/>
          </a:xfrm>
        </p:grpSpPr>
        <p:sp>
          <p:nvSpPr>
            <p:cNvPr id="68" name=""/>
            <p:cNvSpPr/>
            <p:nvPr/>
          </p:nvSpPr>
          <p:spPr>
            <a:xfrm flipH="1">
              <a:off x="15287400" y="923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>
              <a:off x="15944400" y="854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" name=""/>
          <p:cNvGrpSpPr/>
          <p:nvPr/>
        </p:nvGrpSpPr>
        <p:grpSpPr>
          <a:xfrm>
            <a:off x="480240" y="10241280"/>
            <a:ext cx="685800" cy="691920"/>
            <a:chOff x="480240" y="10241280"/>
            <a:chExt cx="685800" cy="691920"/>
          </a:xfrm>
        </p:grpSpPr>
        <p:sp>
          <p:nvSpPr>
            <p:cNvPr id="71" name=""/>
            <p:cNvSpPr/>
            <p:nvPr/>
          </p:nvSpPr>
          <p:spPr>
            <a:xfrm>
              <a:off x="480240" y="1024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>
              <a:off x="509040" y="1024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8400600" y="10241280"/>
            <a:ext cx="685800" cy="691920"/>
            <a:chOff x="8400600" y="10241280"/>
            <a:chExt cx="685800" cy="691920"/>
          </a:xfrm>
        </p:grpSpPr>
        <p:sp>
          <p:nvSpPr>
            <p:cNvPr id="74" name=""/>
            <p:cNvSpPr/>
            <p:nvPr/>
          </p:nvSpPr>
          <p:spPr>
            <a:xfrm>
              <a:off x="8400600" y="1024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429400" y="1024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" name=""/>
          <p:cNvGrpSpPr/>
          <p:nvPr/>
        </p:nvGrpSpPr>
        <p:grpSpPr>
          <a:xfrm>
            <a:off x="15287760" y="19380960"/>
            <a:ext cx="685800" cy="692280"/>
            <a:chOff x="15287760" y="19380960"/>
            <a:chExt cx="685800" cy="692280"/>
          </a:xfrm>
        </p:grpSpPr>
        <p:sp>
          <p:nvSpPr>
            <p:cNvPr id="77" name=""/>
            <p:cNvSpPr/>
            <p:nvPr/>
          </p:nvSpPr>
          <p:spPr>
            <a:xfrm flipH="1">
              <a:off x="15287760" y="20072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>
              <a:off x="15944760" y="19380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"/>
          <p:cNvGrpSpPr/>
          <p:nvPr/>
        </p:nvGrpSpPr>
        <p:grpSpPr>
          <a:xfrm>
            <a:off x="7355520" y="19380960"/>
            <a:ext cx="685800" cy="692280"/>
            <a:chOff x="7355520" y="19380960"/>
            <a:chExt cx="685800" cy="692280"/>
          </a:xfrm>
        </p:grpSpPr>
        <p:sp>
          <p:nvSpPr>
            <p:cNvPr id="80" name=""/>
            <p:cNvSpPr/>
            <p:nvPr/>
          </p:nvSpPr>
          <p:spPr>
            <a:xfrm flipH="1">
              <a:off x="7355520" y="20072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>
              <a:off x="8012520" y="19380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15288120" y="20928960"/>
            <a:ext cx="685800" cy="692280"/>
            <a:chOff x="15288120" y="20928960"/>
            <a:chExt cx="685800" cy="692280"/>
          </a:xfrm>
        </p:grpSpPr>
        <p:sp>
          <p:nvSpPr>
            <p:cNvPr id="83" name=""/>
            <p:cNvSpPr/>
            <p:nvPr/>
          </p:nvSpPr>
          <p:spPr>
            <a:xfrm flipH="1">
              <a:off x="15288120" y="2162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>
              <a:off x="15945120" y="2092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" name=""/>
          <p:cNvGrpSpPr/>
          <p:nvPr/>
        </p:nvGrpSpPr>
        <p:grpSpPr>
          <a:xfrm>
            <a:off x="480600" y="20249280"/>
            <a:ext cx="685800" cy="691920"/>
            <a:chOff x="480600" y="20249280"/>
            <a:chExt cx="685800" cy="691920"/>
          </a:xfrm>
        </p:grpSpPr>
        <p:sp>
          <p:nvSpPr>
            <p:cNvPr id="86" name=""/>
            <p:cNvSpPr/>
            <p:nvPr/>
          </p:nvSpPr>
          <p:spPr>
            <a:xfrm>
              <a:off x="480600" y="2024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509400" y="2025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1902240" y="12187800"/>
            <a:ext cx="4390560" cy="303804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9925560" y="18288000"/>
            <a:ext cx="4476240" cy="16189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705600" y="4455000"/>
            <a:ext cx="333000" cy="3330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671760" y="5812560"/>
            <a:ext cx="332280" cy="33228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9"/>
          <a:stretch/>
        </p:blipFill>
        <p:spPr>
          <a:xfrm>
            <a:off x="8354520" y="4395960"/>
            <a:ext cx="463680" cy="46368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0"/>
          <a:stretch/>
        </p:blipFill>
        <p:spPr>
          <a:xfrm>
            <a:off x="8380800" y="5784480"/>
            <a:ext cx="355320" cy="35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2689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2024-04-18T13:28:13Z</dcterms:modified>
  <cp:revision>188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