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F22B4E-907D-4EA7-9A8A-70A7519FFF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DCBE6-A6E8-4C93-9039-F444A195D2B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DFFF7-2DBE-4DF1-932E-3475E03430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EE3FF-A098-410D-AD54-0D1D45B214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9878EF-4F7E-47C1-8D76-FF795218F7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930FA-1660-4CF7-AA96-CCB3A187F4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A16DFF-E0D0-4417-92DB-F7200298ED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7A1B5-19E6-4932-988F-093680C9F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7248D2-5270-46CA-9364-BE3B58C426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F7108-7AAC-4418-AC3E-1FB6B82BFD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6958B-F1EA-46F7-97D2-76AB7B3D5B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E781E-1210-4CF7-94BD-4C62B7279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FF0E4-F3AC-42C8-ACFF-EC8A917E2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69C223-A878-4D24-8638-84E366DFE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5B06BA-E097-4C89-9752-2AF31225CA29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65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Replay captured communication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70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65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69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564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81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83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832960"/>
            <a:ext cx="685800" cy="692280"/>
            <a:chOff x="15287400" y="8832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524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832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601280"/>
            <a:ext cx="685800" cy="691920"/>
            <a:chOff x="8400600" y="1060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60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60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748960"/>
            <a:ext cx="685800" cy="692280"/>
            <a:chOff x="15287760" y="2074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44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74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748960"/>
            <a:ext cx="685800" cy="692280"/>
            <a:chOff x="7355520" y="2074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44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74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73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560" y="19620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956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431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416800" y="5964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109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43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78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215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601280"/>
            <a:ext cx="685800" cy="691920"/>
            <a:chOff x="480960" y="1060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60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60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2937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2024-04-18T17:56:13Z</dcterms:modified>
  <cp:revision>229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