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BC9EF46-2775-4691-AC22-943591D59E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40B8DE-D24D-4A9A-B5AD-CA3C7626B8C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F4E09-4C37-48D2-A6D8-5048679ADA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552CE-A7EF-4E53-A904-67C4459614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B80E1-6CDB-4122-99FB-C1045FF2D4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2B02A8-7443-4FAB-B93D-C97DC697BE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D3F7D-5487-4E16-AC11-0D4A20E45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69F98-F55C-4626-A021-5E374EF219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7BFDDC-9EE6-4227-AFDE-5499BDCA6E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608DF3-9286-4908-B983-B9DC11B930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0A1C4-4D22-4EB2-AEDD-5F9791AF8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C113A-27C1-4A28-8357-39BC0875E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E8A98-281C-4BB6-9215-033FDC189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331B2E-28B8-4A3F-8BB1-6F45F3129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7F9765-57D6-4AE9-B8DE-3198D94A3C75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Replay captured communication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51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45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589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63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724960"/>
            <a:ext cx="685800" cy="692280"/>
            <a:chOff x="15287400" y="8724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568960"/>
            <a:ext cx="685800" cy="692280"/>
            <a:chOff x="15287760" y="2056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568960"/>
            <a:ext cx="685800" cy="692280"/>
            <a:chOff x="7355520" y="2056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55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560" y="19440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848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323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416800" y="5856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091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25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60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197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"/>
          <p:cNvSpPr txBox="1"/>
          <p:nvPr/>
        </p:nvSpPr>
        <p:spPr>
          <a:xfrm>
            <a:off x="514080" y="21359160"/>
            <a:ext cx="15487920" cy="150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The research of Team Cacti is supported in part by a National Centers of Academic Excellence in Cybersecurity grant (H98230-22-1-0307).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2024-04-18T20:18:58Z</dcterms:modified>
  <cp:revision>234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