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7AE865-5BAD-4610-8472-0DA8567E30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BF8C0D-C501-428C-BF22-4362B3DBBC6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50976-2D1D-43FA-9E03-E7DFEAB04F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C0B76D-C95C-4BA0-9812-62552CB038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C1085-F104-48B8-826B-F87E5C924F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F4E51-4B24-4EEB-A275-000331AB5F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DA91B5-2F4D-4C79-B00C-703708BA35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33E8F1-99B4-450D-9F3B-B279D4EF48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BD13F-898D-4333-895D-7C8A735992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91BAA6-9ADA-4644-9B79-50AA816F4A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1F82E2-DB0B-4714-BEF6-F1F499932A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EB715-785F-4E23-BA75-8843F6D0D8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9473A-3410-48BD-BB8A-23E158577A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FE09D-1F40-40ED-8FF6-9CF0E6C7CA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1F4888-2195-4577-A552-5DCB014401E2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238400"/>
            <a:ext cx="7515000" cy="98319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Brute-Force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Replay captured communication data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Predictable Keys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34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238400"/>
            <a:ext cx="7515000" cy="9832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33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27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000" cy="49060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84920" y="20310480"/>
            <a:ext cx="15516000" cy="1310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brute-force. ② The attack boards this year does not support resetting, which serves as a defense mechanism for brute-force attack. Otherwise, we could brute-force more PIN code! ➂ A complex design may not mean a high security, all thanks to the same secrets shared between deployments! ④ Defense points helped us a lot this year! ⑤ Snatched 72 flags during the attack phase, not too shabby!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576360" y="20251800"/>
            <a:ext cx="181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  <a:ea typeface="DejaVu Sans"/>
              </a:rPr>
              <a:t>Fun Facts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44800" y="3625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109160" y="945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9243000" y="947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4" name=""/>
          <p:cNvGrpSpPr/>
          <p:nvPr/>
        </p:nvGrpSpPr>
        <p:grpSpPr>
          <a:xfrm>
            <a:off x="479880" y="4337280"/>
            <a:ext cx="685800" cy="691920"/>
            <a:chOff x="479880" y="4337280"/>
            <a:chExt cx="685800" cy="691920"/>
          </a:xfrm>
        </p:grpSpPr>
        <p:sp>
          <p:nvSpPr>
            <p:cNvPr id="65" name=""/>
            <p:cNvSpPr/>
            <p:nvPr/>
          </p:nvSpPr>
          <p:spPr>
            <a:xfrm>
              <a:off x="479880" y="4337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>
              <a:off x="508680" y="4343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"/>
          <p:cNvGrpSpPr/>
          <p:nvPr/>
        </p:nvGrpSpPr>
        <p:grpSpPr>
          <a:xfrm>
            <a:off x="15287400" y="8544960"/>
            <a:ext cx="685800" cy="692280"/>
            <a:chOff x="15287400" y="8544960"/>
            <a:chExt cx="685800" cy="692280"/>
          </a:xfrm>
        </p:grpSpPr>
        <p:sp>
          <p:nvSpPr>
            <p:cNvPr id="68" name=""/>
            <p:cNvSpPr/>
            <p:nvPr/>
          </p:nvSpPr>
          <p:spPr>
            <a:xfrm flipH="1">
              <a:off x="15287400" y="923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>
              <a:off x="15944400" y="854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" name=""/>
          <p:cNvGrpSpPr/>
          <p:nvPr/>
        </p:nvGrpSpPr>
        <p:grpSpPr>
          <a:xfrm>
            <a:off x="480240" y="10241280"/>
            <a:ext cx="685800" cy="691920"/>
            <a:chOff x="480240" y="10241280"/>
            <a:chExt cx="685800" cy="691920"/>
          </a:xfrm>
        </p:grpSpPr>
        <p:sp>
          <p:nvSpPr>
            <p:cNvPr id="71" name=""/>
            <p:cNvSpPr/>
            <p:nvPr/>
          </p:nvSpPr>
          <p:spPr>
            <a:xfrm>
              <a:off x="48024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>
              <a:off x="50904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8400600" y="10241280"/>
            <a:ext cx="685800" cy="691920"/>
            <a:chOff x="8400600" y="10241280"/>
            <a:chExt cx="685800" cy="691920"/>
          </a:xfrm>
        </p:grpSpPr>
        <p:sp>
          <p:nvSpPr>
            <p:cNvPr id="74" name=""/>
            <p:cNvSpPr/>
            <p:nvPr/>
          </p:nvSpPr>
          <p:spPr>
            <a:xfrm>
              <a:off x="840060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42940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" name=""/>
          <p:cNvGrpSpPr/>
          <p:nvPr/>
        </p:nvGrpSpPr>
        <p:grpSpPr>
          <a:xfrm>
            <a:off x="15287760" y="19380960"/>
            <a:ext cx="685800" cy="692280"/>
            <a:chOff x="15287760" y="19380960"/>
            <a:chExt cx="685800" cy="692280"/>
          </a:xfrm>
        </p:grpSpPr>
        <p:sp>
          <p:nvSpPr>
            <p:cNvPr id="77" name=""/>
            <p:cNvSpPr/>
            <p:nvPr/>
          </p:nvSpPr>
          <p:spPr>
            <a:xfrm flipH="1">
              <a:off x="1528776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>
              <a:off x="1594476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"/>
          <p:cNvGrpSpPr/>
          <p:nvPr/>
        </p:nvGrpSpPr>
        <p:grpSpPr>
          <a:xfrm>
            <a:off x="7355520" y="19380960"/>
            <a:ext cx="685800" cy="692280"/>
            <a:chOff x="7355520" y="19380960"/>
            <a:chExt cx="685800" cy="692280"/>
          </a:xfrm>
        </p:grpSpPr>
        <p:sp>
          <p:nvSpPr>
            <p:cNvPr id="80" name=""/>
            <p:cNvSpPr/>
            <p:nvPr/>
          </p:nvSpPr>
          <p:spPr>
            <a:xfrm flipH="1">
              <a:off x="735552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>
              <a:off x="801252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15288120" y="20928960"/>
            <a:ext cx="685800" cy="692280"/>
            <a:chOff x="15288120" y="20928960"/>
            <a:chExt cx="685800" cy="692280"/>
          </a:xfrm>
        </p:grpSpPr>
        <p:sp>
          <p:nvSpPr>
            <p:cNvPr id="83" name=""/>
            <p:cNvSpPr/>
            <p:nvPr/>
          </p:nvSpPr>
          <p:spPr>
            <a:xfrm flipH="1">
              <a:off x="15288120" y="2162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>
              <a:off x="15945120" y="2092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"/>
          <p:cNvGrpSpPr/>
          <p:nvPr/>
        </p:nvGrpSpPr>
        <p:grpSpPr>
          <a:xfrm>
            <a:off x="480600" y="20249280"/>
            <a:ext cx="685800" cy="691920"/>
            <a:chOff x="480600" y="20249280"/>
            <a:chExt cx="685800" cy="691920"/>
          </a:xfrm>
        </p:grpSpPr>
        <p:sp>
          <p:nvSpPr>
            <p:cNvPr id="86" name=""/>
            <p:cNvSpPr/>
            <p:nvPr/>
          </p:nvSpPr>
          <p:spPr>
            <a:xfrm>
              <a:off x="480600" y="2024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509400" y="2025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1902240" y="1218780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9925560" y="182880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705600" y="4455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671760" y="5812560"/>
            <a:ext cx="331920" cy="3319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8354520" y="4395960"/>
            <a:ext cx="463320" cy="4633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8380800" y="5784480"/>
            <a:ext cx="354960" cy="3549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1"/>
          <a:stretch/>
        </p:blipFill>
        <p:spPr>
          <a:xfrm>
            <a:off x="8653320" y="10629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2"/>
          <a:stretch/>
        </p:blipFill>
        <p:spPr>
          <a:xfrm>
            <a:off x="8639280" y="1089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3"/>
          <a:stretch/>
        </p:blipFill>
        <p:spPr>
          <a:xfrm>
            <a:off x="8649360" y="1124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4"/>
          <a:stretch/>
        </p:blipFill>
        <p:spPr>
          <a:xfrm>
            <a:off x="8705520" y="11546640"/>
            <a:ext cx="203400" cy="21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2917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2024-04-18T17:36:08Z</dcterms:modified>
  <cp:revision>209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