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di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6DFE5D7-45E5-4999-B391-4A4F7BA45F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720" cy="308556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F041C-4F64-4696-9C1B-7BD6FE58EEF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17280A-E620-4B2A-9ACE-B49965FF30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BCC621-1C73-48F5-BA20-9DBA44FB4D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CCBA2F-41BD-4760-890F-9CFB2ED804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87B574-A6E3-4A12-8AC3-40451C6644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6D121B-B13D-46EA-A867-8B8E4A54FD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F6904A-ED1B-4976-A83B-1E8E4C9B58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B92A5E-526A-4E30-AF9B-0936E95000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E7016D-E01B-475D-B0C3-1E850886C6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34440" y="3591720"/>
            <a:ext cx="13989600" cy="3541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72A426-19AC-41F0-9E69-9B67AC6D4E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77CDD-B61F-4A7D-BE71-51741F7B3C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60D493-AD52-4A7F-8F82-C074ABA7DB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934CAA-3650-4F30-9777-70CFE48BF3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4440" cy="11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2600" cy="11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FF8F50-E0D9-4CBD-9715-5257DCD4963D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2600" cy="11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238400"/>
            <a:ext cx="7515720" cy="98326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Brute-Force: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Shared Secrets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Replay Attack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Replay captured communication messages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Predictable Keys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34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848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 Sagar Mohan, Afton Spiegel,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Barani Rajendran, Sai Bhargav Menta, Rumaizi Mopuri, Sai Venkata Akhila Achakala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Dr. Ziming Zhao, PhD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5360" cy="9468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238400"/>
            <a:ext cx="7515720" cy="9833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33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86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4600" cy="11991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27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7320" cy="2440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2040" cy="2440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89720" cy="4906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484920" y="20310480"/>
            <a:ext cx="15516720" cy="1311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                  ①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Although brute-force is a slow approach, almost half of the PIN extract flags snagged by our team used brute-force. ② The attack boards this year does not support resetting, which serves as a defense mechanism for brute-force attack. Otherwise, we could brute-force more PIN code! ➂ A complex design may not mean a high security, all thanks to the same secrets shared between deployments! ④ Defense points helped us a lot this year! ⑤ Snatched 72 flags during the attack phase, not too shabby!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TextBox 12"/>
          <p:cNvSpPr/>
          <p:nvPr/>
        </p:nvSpPr>
        <p:spPr>
          <a:xfrm>
            <a:off x="576360" y="20251800"/>
            <a:ext cx="181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241c5"/>
                </a:solidFill>
                <a:latin typeface="Arial Black"/>
                <a:ea typeface="DejaVu Sans"/>
              </a:rPr>
              <a:t>Fun Facts</a:t>
            </a:r>
            <a:endParaRPr b="0" lang="en-US" sz="2400" spc="-1" strike="noStrike">
              <a:latin typeface="TeXGyreChorus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644800" y="3625200"/>
            <a:ext cx="500760" cy="5256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1109160" y="9458280"/>
            <a:ext cx="489240" cy="4993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9243000" y="9479520"/>
            <a:ext cx="394200" cy="41472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1781640" y="12157560"/>
            <a:ext cx="4390560" cy="30380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10058400" y="18311400"/>
            <a:ext cx="4476240" cy="1618920"/>
          </a:xfrm>
          <a:prstGeom prst="rect">
            <a:avLst/>
          </a:prstGeom>
          <a:ln w="0">
            <a:noFill/>
          </a:ln>
        </p:spPr>
      </p:pic>
      <p:grpSp>
        <p:nvGrpSpPr>
          <p:cNvPr id="66" name=""/>
          <p:cNvGrpSpPr/>
          <p:nvPr/>
        </p:nvGrpSpPr>
        <p:grpSpPr>
          <a:xfrm>
            <a:off x="479880" y="4337280"/>
            <a:ext cx="685800" cy="691920"/>
            <a:chOff x="479880" y="4337280"/>
            <a:chExt cx="685800" cy="691920"/>
          </a:xfrm>
        </p:grpSpPr>
        <p:sp>
          <p:nvSpPr>
            <p:cNvPr id="67" name=""/>
            <p:cNvSpPr/>
            <p:nvPr/>
          </p:nvSpPr>
          <p:spPr>
            <a:xfrm>
              <a:off x="479880" y="43372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"/>
            <p:cNvSpPr/>
            <p:nvPr/>
          </p:nvSpPr>
          <p:spPr>
            <a:xfrm>
              <a:off x="508680" y="434340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" name=""/>
          <p:cNvGrpSpPr/>
          <p:nvPr/>
        </p:nvGrpSpPr>
        <p:grpSpPr>
          <a:xfrm>
            <a:off x="15287400" y="8544960"/>
            <a:ext cx="685800" cy="691920"/>
            <a:chOff x="15287400" y="8544960"/>
            <a:chExt cx="685800" cy="691920"/>
          </a:xfrm>
        </p:grpSpPr>
        <p:sp>
          <p:nvSpPr>
            <p:cNvPr id="70" name=""/>
            <p:cNvSpPr/>
            <p:nvPr/>
          </p:nvSpPr>
          <p:spPr>
            <a:xfrm flipH="1">
              <a:off x="15287400" y="92368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 flipV="1">
              <a:off x="15944400" y="854496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" name=""/>
          <p:cNvGrpSpPr/>
          <p:nvPr/>
        </p:nvGrpSpPr>
        <p:grpSpPr>
          <a:xfrm>
            <a:off x="480240" y="10241280"/>
            <a:ext cx="685800" cy="691920"/>
            <a:chOff x="480240" y="10241280"/>
            <a:chExt cx="685800" cy="691920"/>
          </a:xfrm>
        </p:grpSpPr>
        <p:sp>
          <p:nvSpPr>
            <p:cNvPr id="73" name=""/>
            <p:cNvSpPr/>
            <p:nvPr/>
          </p:nvSpPr>
          <p:spPr>
            <a:xfrm>
              <a:off x="480240" y="102412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"/>
            <p:cNvSpPr/>
            <p:nvPr/>
          </p:nvSpPr>
          <p:spPr>
            <a:xfrm>
              <a:off x="509040" y="1024740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" name=""/>
          <p:cNvGrpSpPr/>
          <p:nvPr/>
        </p:nvGrpSpPr>
        <p:grpSpPr>
          <a:xfrm>
            <a:off x="8400600" y="10241280"/>
            <a:ext cx="685800" cy="691920"/>
            <a:chOff x="8400600" y="10241280"/>
            <a:chExt cx="685800" cy="691920"/>
          </a:xfrm>
        </p:grpSpPr>
        <p:sp>
          <p:nvSpPr>
            <p:cNvPr id="76" name=""/>
            <p:cNvSpPr/>
            <p:nvPr/>
          </p:nvSpPr>
          <p:spPr>
            <a:xfrm>
              <a:off x="8400600" y="102412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8429400" y="1024740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" name=""/>
          <p:cNvGrpSpPr/>
          <p:nvPr/>
        </p:nvGrpSpPr>
        <p:grpSpPr>
          <a:xfrm>
            <a:off x="15287760" y="19380960"/>
            <a:ext cx="685800" cy="691920"/>
            <a:chOff x="15287760" y="19380960"/>
            <a:chExt cx="685800" cy="691920"/>
          </a:xfrm>
        </p:grpSpPr>
        <p:sp>
          <p:nvSpPr>
            <p:cNvPr id="79" name=""/>
            <p:cNvSpPr/>
            <p:nvPr/>
          </p:nvSpPr>
          <p:spPr>
            <a:xfrm flipH="1">
              <a:off x="15287760" y="200728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 flipV="1">
              <a:off x="15944760" y="1938096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"/>
          <p:cNvGrpSpPr/>
          <p:nvPr/>
        </p:nvGrpSpPr>
        <p:grpSpPr>
          <a:xfrm>
            <a:off x="7355520" y="19380960"/>
            <a:ext cx="685800" cy="691920"/>
            <a:chOff x="7355520" y="19380960"/>
            <a:chExt cx="685800" cy="691920"/>
          </a:xfrm>
        </p:grpSpPr>
        <p:sp>
          <p:nvSpPr>
            <p:cNvPr id="82" name=""/>
            <p:cNvSpPr/>
            <p:nvPr/>
          </p:nvSpPr>
          <p:spPr>
            <a:xfrm flipH="1">
              <a:off x="7355520" y="200728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 flipV="1">
              <a:off x="8012520" y="1938096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" name=""/>
          <p:cNvGrpSpPr/>
          <p:nvPr/>
        </p:nvGrpSpPr>
        <p:grpSpPr>
          <a:xfrm>
            <a:off x="15288120" y="20928960"/>
            <a:ext cx="685800" cy="691920"/>
            <a:chOff x="15288120" y="20928960"/>
            <a:chExt cx="685800" cy="691920"/>
          </a:xfrm>
        </p:grpSpPr>
        <p:sp>
          <p:nvSpPr>
            <p:cNvPr id="85" name=""/>
            <p:cNvSpPr/>
            <p:nvPr/>
          </p:nvSpPr>
          <p:spPr>
            <a:xfrm flipH="1">
              <a:off x="15288120" y="216208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 flipV="1">
              <a:off x="15945120" y="2092896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"/>
          <p:cNvGrpSpPr/>
          <p:nvPr/>
        </p:nvGrpSpPr>
        <p:grpSpPr>
          <a:xfrm>
            <a:off x="480600" y="20249280"/>
            <a:ext cx="685800" cy="691920"/>
            <a:chOff x="480600" y="20249280"/>
            <a:chExt cx="685800" cy="691920"/>
          </a:xfrm>
        </p:grpSpPr>
        <p:sp>
          <p:nvSpPr>
            <p:cNvPr id="88" name=""/>
            <p:cNvSpPr/>
            <p:nvPr/>
          </p:nvSpPr>
          <p:spPr>
            <a:xfrm>
              <a:off x="480600" y="20249280"/>
              <a:ext cx="685800" cy="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509400" y="20255400"/>
              <a:ext cx="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2643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2024-04-18T12:30:00Z</dcterms:modified>
  <cp:revision>178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