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6DF27CD-1191-4572-A2A2-1316548F32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720" cy="308556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6E915D-401A-4055-832B-31EC3C49FE9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F27FEC-EBE1-4D17-BAF0-13EEA95614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6407B-2D6E-47F6-AAE0-9913E8F170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8C473-1115-484C-8DB3-C4200BA473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4E403-D9FB-4D1E-9868-F23B861B77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AEABA4-BC3C-4AAD-AB12-6FDCA3321D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F4705E-D39E-4491-865C-A347181D5B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CF3D1-7D8A-4D13-9A8F-278D340C0B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8E851F-26F3-4C21-8663-C4F4E40F93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34440" y="3591720"/>
            <a:ext cx="13989600" cy="3541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3294EF-B9A5-4E62-8908-DEB206C98B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40A68-17D9-4662-B01E-7DC25AB621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5E053-9C14-4C59-B3CA-BAF2C2F512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E26375-D6F4-4F1C-8B15-7BF449D5A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444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260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2F251B-4BC7-4662-9105-66308B70372A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260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238400"/>
            <a:ext cx="7515720" cy="98326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Replay captured communication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34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48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 Sagar Mohan, Afton Spiegel,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Barani Rajendran, Sai Bhargav Menta, Rumaizi Mopuri, Sai Venkata Akhila Achakala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360" cy="9468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238400"/>
            <a:ext cx="7515720" cy="9833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33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4600" cy="1199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27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7320" cy="2440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2040" cy="2440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720" cy="4906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310480"/>
            <a:ext cx="15516720" cy="1311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251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TeXGyreChorus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760" cy="5256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458280"/>
            <a:ext cx="489240" cy="4993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43000" y="9479520"/>
            <a:ext cx="394200" cy="41472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1781640" y="12157560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10058400" y="18311400"/>
            <a:ext cx="4476240" cy="1618920"/>
          </a:xfrm>
          <a:prstGeom prst="rect">
            <a:avLst/>
          </a:prstGeom>
          <a:ln w="0">
            <a:noFill/>
          </a:ln>
        </p:spPr>
      </p:pic>
      <p:grpSp>
        <p:nvGrpSpPr>
          <p:cNvPr id="66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7" name=""/>
            <p:cNvSpPr/>
            <p:nvPr/>
          </p:nvSpPr>
          <p:spPr>
            <a:xfrm>
              <a:off x="479880" y="4337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>
              <a:off x="508680" y="4343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"/>
          <p:cNvGrpSpPr/>
          <p:nvPr/>
        </p:nvGrpSpPr>
        <p:grpSpPr>
          <a:xfrm>
            <a:off x="15287400" y="8544960"/>
            <a:ext cx="685800" cy="691920"/>
            <a:chOff x="15287400" y="8544960"/>
            <a:chExt cx="685800" cy="691920"/>
          </a:xfrm>
        </p:grpSpPr>
        <p:sp>
          <p:nvSpPr>
            <p:cNvPr id="70" name=""/>
            <p:cNvSpPr/>
            <p:nvPr/>
          </p:nvSpPr>
          <p:spPr>
            <a:xfrm flipH="1">
              <a:off x="15287400" y="9236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>
              <a:off x="15944400" y="8544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" name=""/>
          <p:cNvGrpSpPr/>
          <p:nvPr/>
        </p:nvGrpSpPr>
        <p:grpSpPr>
          <a:xfrm>
            <a:off x="480240" y="10241280"/>
            <a:ext cx="685800" cy="691920"/>
            <a:chOff x="480240" y="10241280"/>
            <a:chExt cx="685800" cy="691920"/>
          </a:xfrm>
        </p:grpSpPr>
        <p:sp>
          <p:nvSpPr>
            <p:cNvPr id="73" name=""/>
            <p:cNvSpPr/>
            <p:nvPr/>
          </p:nvSpPr>
          <p:spPr>
            <a:xfrm>
              <a:off x="480240" y="10241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"/>
            <p:cNvSpPr/>
            <p:nvPr/>
          </p:nvSpPr>
          <p:spPr>
            <a:xfrm>
              <a:off x="509040" y="10247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" name=""/>
          <p:cNvGrpSpPr/>
          <p:nvPr/>
        </p:nvGrpSpPr>
        <p:grpSpPr>
          <a:xfrm>
            <a:off x="8400600" y="10241280"/>
            <a:ext cx="685800" cy="691920"/>
            <a:chOff x="8400600" y="10241280"/>
            <a:chExt cx="685800" cy="691920"/>
          </a:xfrm>
        </p:grpSpPr>
        <p:sp>
          <p:nvSpPr>
            <p:cNvPr id="76" name=""/>
            <p:cNvSpPr/>
            <p:nvPr/>
          </p:nvSpPr>
          <p:spPr>
            <a:xfrm>
              <a:off x="8400600" y="10241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8429400" y="10247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" name=""/>
          <p:cNvGrpSpPr/>
          <p:nvPr/>
        </p:nvGrpSpPr>
        <p:grpSpPr>
          <a:xfrm>
            <a:off x="15287760" y="19380960"/>
            <a:ext cx="685800" cy="691920"/>
            <a:chOff x="15287760" y="19380960"/>
            <a:chExt cx="685800" cy="691920"/>
          </a:xfrm>
        </p:grpSpPr>
        <p:sp>
          <p:nvSpPr>
            <p:cNvPr id="79" name=""/>
            <p:cNvSpPr/>
            <p:nvPr/>
          </p:nvSpPr>
          <p:spPr>
            <a:xfrm flipH="1">
              <a:off x="15287760" y="20072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>
              <a:off x="15944760" y="19380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"/>
          <p:cNvGrpSpPr/>
          <p:nvPr/>
        </p:nvGrpSpPr>
        <p:grpSpPr>
          <a:xfrm>
            <a:off x="7355520" y="19380960"/>
            <a:ext cx="685800" cy="691920"/>
            <a:chOff x="7355520" y="19380960"/>
            <a:chExt cx="685800" cy="691920"/>
          </a:xfrm>
        </p:grpSpPr>
        <p:sp>
          <p:nvSpPr>
            <p:cNvPr id="82" name=""/>
            <p:cNvSpPr/>
            <p:nvPr/>
          </p:nvSpPr>
          <p:spPr>
            <a:xfrm flipH="1">
              <a:off x="7355520" y="20072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>
              <a:off x="8012520" y="19380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"/>
          <p:cNvGrpSpPr/>
          <p:nvPr/>
        </p:nvGrpSpPr>
        <p:grpSpPr>
          <a:xfrm>
            <a:off x="15288120" y="20928960"/>
            <a:ext cx="685800" cy="691920"/>
            <a:chOff x="15288120" y="20928960"/>
            <a:chExt cx="685800" cy="691920"/>
          </a:xfrm>
        </p:grpSpPr>
        <p:sp>
          <p:nvSpPr>
            <p:cNvPr id="85" name=""/>
            <p:cNvSpPr/>
            <p:nvPr/>
          </p:nvSpPr>
          <p:spPr>
            <a:xfrm flipH="1">
              <a:off x="15288120" y="21620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 flipV="1">
              <a:off x="15945120" y="20928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"/>
          <p:cNvGrpSpPr/>
          <p:nvPr/>
        </p:nvGrpSpPr>
        <p:grpSpPr>
          <a:xfrm>
            <a:off x="480600" y="20249280"/>
            <a:ext cx="685800" cy="691920"/>
            <a:chOff x="480600" y="20249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600" y="20249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400" y="20255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2680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2024-04-18T13:07:38Z</dcterms:modified>
  <cp:revision>179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