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43EF87-9911-4EF5-9F09-525DD3C842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52CC71-9954-4A51-864D-5AF7BF4DF84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54C32-764C-48BB-889A-75988B7EF9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8299B-E9C7-42BF-AD2E-DE9E494DB7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3E00A-E77B-4F5C-99B8-0E389239E4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730B1-F418-4A2C-9283-941AA14773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823DF-CE65-401B-9CD4-016990C61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D9021-3A51-4E00-ABC3-39E4501869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8E9E9-5099-404F-8D52-44150BF026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E6F0A-3743-4348-8069-B5F8C88191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5051F-C63E-4659-AD64-8AAE91A159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EB9B24-072B-43E7-8941-FDC889BD4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B720B-3870-4154-BBFF-627686D34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B11C5-1B9E-460C-BDF0-1011BA7984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C6723B-396B-4C15-8EA6-8B78217B51D7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Reuse keys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Replay captured communication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51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45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589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63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724960"/>
            <a:ext cx="685800" cy="692280"/>
            <a:chOff x="15287400" y="8724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568960"/>
            <a:ext cx="685800" cy="692280"/>
            <a:chOff x="15287760" y="2056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568960"/>
            <a:ext cx="685800" cy="692280"/>
            <a:chOff x="7355520" y="2056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55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560" y="19440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848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323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416800" y="5856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091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25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60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197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"/>
          <p:cNvSpPr txBox="1"/>
          <p:nvPr/>
        </p:nvSpPr>
        <p:spPr>
          <a:xfrm>
            <a:off x="514080" y="21359160"/>
            <a:ext cx="15487920" cy="150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The research of Team Cacti is supported in part by a National Centers of Academic Excellence in Cybersecurity grant (H98230-22-1-0307).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3130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2024-04-18T21:09:57Z</dcterms:modified>
  <cp:revision>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