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992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9444-51A0-9D4F-8DA6-B466A0F187A2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FE38-B248-9B4A-9F07-36959D43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9444-51A0-9D4F-8DA6-B466A0F187A2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FE38-B248-9B4A-9F07-36959D43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7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9444-51A0-9D4F-8DA6-B466A0F187A2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FE38-B248-9B4A-9F07-36959D43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1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9444-51A0-9D4F-8DA6-B466A0F187A2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FE38-B248-9B4A-9F07-36959D43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9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9444-51A0-9D4F-8DA6-B466A0F187A2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FE38-B248-9B4A-9F07-36959D43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8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9444-51A0-9D4F-8DA6-B466A0F187A2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FE38-B248-9B4A-9F07-36959D43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1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9444-51A0-9D4F-8DA6-B466A0F187A2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FE38-B248-9B4A-9F07-36959D43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7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9444-51A0-9D4F-8DA6-B466A0F187A2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FE38-B248-9B4A-9F07-36959D43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6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9444-51A0-9D4F-8DA6-B466A0F187A2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FE38-B248-9B4A-9F07-36959D43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1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9444-51A0-9D4F-8DA6-B466A0F187A2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FE38-B248-9B4A-9F07-36959D43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6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9444-51A0-9D4F-8DA6-B466A0F187A2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FE38-B248-9B4A-9F07-36959D43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0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79444-51A0-9D4F-8DA6-B466A0F187A2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1FE38-B248-9B4A-9F07-36959D43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9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ight Triangle 67"/>
          <p:cNvSpPr/>
          <p:nvPr/>
        </p:nvSpPr>
        <p:spPr>
          <a:xfrm>
            <a:off x="5207998" y="3804839"/>
            <a:ext cx="842623" cy="1077286"/>
          </a:xfrm>
          <a:prstGeom prst="rtTriangl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091345" y="3805537"/>
            <a:ext cx="1116653" cy="1076588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103757" y="3804836"/>
            <a:ext cx="1987570" cy="1803536"/>
          </a:xfrm>
          <a:prstGeom prst="rect">
            <a:avLst/>
          </a:prstGeom>
          <a:solidFill>
            <a:srgbClr val="FF6600">
              <a:alpha val="33000"/>
            </a:srgb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Triangle 66"/>
          <p:cNvSpPr/>
          <p:nvPr/>
        </p:nvSpPr>
        <p:spPr>
          <a:xfrm>
            <a:off x="6062409" y="4846210"/>
            <a:ext cx="617893" cy="772010"/>
          </a:xfrm>
          <a:prstGeom prst="rtTriangl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089400" y="4882125"/>
            <a:ext cx="1961219" cy="726249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Triangle 68"/>
          <p:cNvSpPr/>
          <p:nvPr/>
        </p:nvSpPr>
        <p:spPr>
          <a:xfrm>
            <a:off x="4755421" y="3190543"/>
            <a:ext cx="444110" cy="614299"/>
          </a:xfrm>
          <a:prstGeom prst="rtTriangl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082879" y="3203107"/>
            <a:ext cx="672543" cy="601732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65788" y="2001308"/>
            <a:ext cx="1292959" cy="1189234"/>
          </a:xfrm>
          <a:prstGeom prst="rect">
            <a:avLst/>
          </a:prstGeom>
          <a:solidFill>
            <a:schemeClr val="bg2">
              <a:lumMod val="50000"/>
              <a:alpha val="24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/>
          <p:cNvSpPr/>
          <p:nvPr/>
        </p:nvSpPr>
        <p:spPr>
          <a:xfrm>
            <a:off x="2691289" y="1992170"/>
            <a:ext cx="1408334" cy="812366"/>
          </a:xfrm>
          <a:prstGeom prst="rtTriangl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Triangle 71"/>
          <p:cNvSpPr/>
          <p:nvPr/>
        </p:nvSpPr>
        <p:spPr>
          <a:xfrm>
            <a:off x="2120247" y="1615303"/>
            <a:ext cx="587637" cy="376867"/>
          </a:xfrm>
          <a:prstGeom prst="rtTriangl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140347" y="2804538"/>
            <a:ext cx="1959277" cy="1000300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103757" y="1992170"/>
            <a:ext cx="587531" cy="812368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/>
          <p:cNvSpPr/>
          <p:nvPr/>
        </p:nvSpPr>
        <p:spPr>
          <a:xfrm rot="10800000">
            <a:off x="5263720" y="3804839"/>
            <a:ext cx="798690" cy="1041370"/>
          </a:xfrm>
          <a:prstGeom prst="rtTriangle">
            <a:avLst/>
          </a:prstGeom>
          <a:solidFill>
            <a:schemeClr val="bg2">
              <a:lumMod val="50000"/>
              <a:alpha val="24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2408" y="2001308"/>
            <a:ext cx="778433" cy="1803533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091327" y="1487670"/>
            <a:ext cx="1971081" cy="555503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062409" y="1487670"/>
            <a:ext cx="770658" cy="513639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062406" y="3804839"/>
            <a:ext cx="778435" cy="1041371"/>
          </a:xfrm>
          <a:prstGeom prst="rect">
            <a:avLst/>
          </a:prstGeom>
          <a:solidFill>
            <a:schemeClr val="bg2">
              <a:lumMod val="50000"/>
              <a:alpha val="24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/>
          <p:cNvSpPr/>
          <p:nvPr/>
        </p:nvSpPr>
        <p:spPr>
          <a:xfrm rot="10800000">
            <a:off x="4755421" y="3190543"/>
            <a:ext cx="508298" cy="614295"/>
          </a:xfrm>
          <a:prstGeom prst="rtTriangle">
            <a:avLst/>
          </a:prstGeom>
          <a:solidFill>
            <a:schemeClr val="bg2">
              <a:lumMod val="50000"/>
              <a:alpha val="24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263717" y="3190543"/>
            <a:ext cx="798691" cy="614995"/>
          </a:xfrm>
          <a:prstGeom prst="rect">
            <a:avLst/>
          </a:prstGeom>
          <a:solidFill>
            <a:schemeClr val="bg2">
              <a:lumMod val="50000"/>
              <a:alpha val="24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rot="10800000">
            <a:off x="4105974" y="2791736"/>
            <a:ext cx="664094" cy="398806"/>
          </a:xfrm>
          <a:prstGeom prst="rtTriangle">
            <a:avLst/>
          </a:prstGeom>
          <a:solidFill>
            <a:schemeClr val="bg2">
              <a:lumMod val="50000"/>
              <a:alpha val="24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082879" y="2001308"/>
            <a:ext cx="682909" cy="790427"/>
          </a:xfrm>
          <a:prstGeom prst="rect">
            <a:avLst/>
          </a:prstGeom>
          <a:solidFill>
            <a:schemeClr val="bg2">
              <a:lumMod val="50000"/>
              <a:alpha val="24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/>
          <p:cNvSpPr/>
          <p:nvPr/>
        </p:nvSpPr>
        <p:spPr>
          <a:xfrm rot="10800000">
            <a:off x="2136841" y="1642682"/>
            <a:ext cx="571044" cy="385563"/>
          </a:xfrm>
          <a:prstGeom prst="rtTriangle">
            <a:avLst/>
          </a:prstGeom>
          <a:solidFill>
            <a:schemeClr val="bg2">
              <a:lumMod val="50000"/>
              <a:alpha val="24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707884" y="1487670"/>
            <a:ext cx="1383442" cy="513639"/>
          </a:xfrm>
          <a:prstGeom prst="rect">
            <a:avLst/>
          </a:prstGeom>
          <a:solidFill>
            <a:schemeClr val="bg2">
              <a:lumMod val="50000"/>
              <a:alpha val="24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120247" y="1487668"/>
            <a:ext cx="587637" cy="155012"/>
          </a:xfrm>
          <a:prstGeom prst="rect">
            <a:avLst/>
          </a:prstGeom>
          <a:solidFill>
            <a:schemeClr val="bg2">
              <a:lumMod val="50000"/>
              <a:alpha val="24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548072" y="2001308"/>
            <a:ext cx="52927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548072" y="3804843"/>
            <a:ext cx="52927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48072" y="5608375"/>
            <a:ext cx="52927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120247" y="1487670"/>
            <a:ext cx="0" cy="46588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091327" y="1487670"/>
            <a:ext cx="0" cy="46588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062408" y="1487670"/>
            <a:ext cx="0" cy="46588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199530" y="2680087"/>
            <a:ext cx="124568" cy="146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53007" y="4085900"/>
            <a:ext cx="124568" cy="146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695323"/>
              </p:ext>
            </p:extLst>
          </p:nvPr>
        </p:nvGraphicFramePr>
        <p:xfrm>
          <a:off x="5293193" y="2810653"/>
          <a:ext cx="246591" cy="319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127000" imgH="165100" progId="Equation.3">
                  <p:embed/>
                </p:oleObj>
              </mc:Choice>
              <mc:Fallback>
                <p:oleObj name="Equation" r:id="rId3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3193" y="2810653"/>
                        <a:ext cx="246591" cy="319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ight Triangle 69"/>
          <p:cNvSpPr/>
          <p:nvPr/>
        </p:nvSpPr>
        <p:spPr>
          <a:xfrm>
            <a:off x="4099624" y="2804538"/>
            <a:ext cx="655797" cy="398570"/>
          </a:xfrm>
          <a:prstGeom prst="rtTriangl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Triangle 72"/>
          <p:cNvSpPr/>
          <p:nvPr/>
        </p:nvSpPr>
        <p:spPr>
          <a:xfrm>
            <a:off x="1801724" y="1472608"/>
            <a:ext cx="335115" cy="170074"/>
          </a:xfrm>
          <a:prstGeom prst="rtTriangl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/>
          <p:cNvSpPr/>
          <p:nvPr/>
        </p:nvSpPr>
        <p:spPr>
          <a:xfrm rot="10800000">
            <a:off x="6013338" y="4846209"/>
            <a:ext cx="827503" cy="1041371"/>
          </a:xfrm>
          <a:prstGeom prst="rtTriangle">
            <a:avLst/>
          </a:prstGeom>
          <a:solidFill>
            <a:schemeClr val="bg2">
              <a:lumMod val="50000"/>
              <a:alpha val="24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4755421" y="3203107"/>
            <a:ext cx="2173787" cy="2774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52381" y="1353494"/>
            <a:ext cx="3103040" cy="1849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ight Triangle 60"/>
          <p:cNvSpPr/>
          <p:nvPr/>
        </p:nvSpPr>
        <p:spPr>
          <a:xfrm rot="10800000">
            <a:off x="2691292" y="2020609"/>
            <a:ext cx="1400034" cy="771125"/>
          </a:xfrm>
          <a:prstGeom prst="rtTriangle">
            <a:avLst/>
          </a:prstGeom>
          <a:solidFill>
            <a:schemeClr val="bg2">
              <a:lumMod val="50000"/>
              <a:alpha val="24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Triangle 64"/>
          <p:cNvSpPr/>
          <p:nvPr/>
        </p:nvSpPr>
        <p:spPr>
          <a:xfrm rot="10800000">
            <a:off x="1859804" y="1490566"/>
            <a:ext cx="278833" cy="170072"/>
          </a:xfrm>
          <a:prstGeom prst="rtTriangle">
            <a:avLst/>
          </a:prstGeom>
          <a:solidFill>
            <a:schemeClr val="bg2">
              <a:lumMod val="50000"/>
              <a:alpha val="24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ross 78"/>
          <p:cNvSpPr/>
          <p:nvPr/>
        </p:nvSpPr>
        <p:spPr>
          <a:xfrm rot="2629747">
            <a:off x="5983988" y="4780367"/>
            <a:ext cx="166112" cy="185559"/>
          </a:xfrm>
          <a:prstGeom prst="plus">
            <a:avLst>
              <a:gd name="adj" fmla="val 38889"/>
            </a:avLst>
          </a:prstGeom>
          <a:solidFill>
            <a:srgbClr val="C0504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/>
          <p:cNvSpPr/>
          <p:nvPr/>
        </p:nvSpPr>
        <p:spPr>
          <a:xfrm rot="2629747">
            <a:off x="2666313" y="1908368"/>
            <a:ext cx="166112" cy="185559"/>
          </a:xfrm>
          <a:prstGeom prst="plus">
            <a:avLst>
              <a:gd name="adj" fmla="val 38889"/>
            </a:avLst>
          </a:prstGeom>
          <a:solidFill>
            <a:srgbClr val="C0504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695036" y="2193952"/>
            <a:ext cx="124567" cy="14601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164052" y="4997596"/>
            <a:ext cx="6273800" cy="16009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375719" y="807394"/>
            <a:ext cx="1202633" cy="47882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123647" y="2059672"/>
            <a:ext cx="129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GASPHASE</a:t>
            </a:r>
          </a:p>
          <a:p>
            <a:r>
              <a:rPr lang="en-US" dirty="0" smtClean="0"/>
              <a:t>cut-cell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4135963" y="141306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GASPHASE</a:t>
            </a:r>
            <a:r>
              <a:rPr lang="en-US" dirty="0" smtClean="0"/>
              <a:t> regular cells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578353" y="2483769"/>
            <a:ext cx="877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SOLID</a:t>
            </a:r>
          </a:p>
          <a:p>
            <a:r>
              <a:rPr lang="en-US" dirty="0" smtClean="0"/>
              <a:t>cut-cell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601496" y="3908750"/>
            <a:ext cx="1224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SOLID</a:t>
            </a:r>
          </a:p>
          <a:p>
            <a:r>
              <a:rPr lang="en-US" dirty="0"/>
              <a:t>r</a:t>
            </a:r>
            <a:r>
              <a:rPr lang="en-US" dirty="0" smtClean="0"/>
              <a:t>egular cell</a:t>
            </a:r>
            <a:endParaRPr lang="en-US" dirty="0"/>
          </a:p>
        </p:txBody>
      </p:sp>
      <p:graphicFrame>
        <p:nvGraphicFramePr>
          <p:cNvPr id="102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968412"/>
              </p:ext>
            </p:extLst>
          </p:nvPr>
        </p:nvGraphicFramePr>
        <p:xfrm>
          <a:off x="5766329" y="4174595"/>
          <a:ext cx="3190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5" imgW="165100" imgH="190500" progId="Equation.3">
                  <p:embed/>
                </p:oleObj>
              </mc:Choice>
              <mc:Fallback>
                <p:oleObj name="Equation" r:id="rId5" imgW="1651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66329" y="4174595"/>
                        <a:ext cx="319087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Oval 102"/>
          <p:cNvSpPr/>
          <p:nvPr/>
        </p:nvSpPr>
        <p:spPr>
          <a:xfrm>
            <a:off x="3811137" y="2360844"/>
            <a:ext cx="245533" cy="24585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215344" y="3007175"/>
            <a:ext cx="245533" cy="24585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701215" y="3439633"/>
            <a:ext cx="245533" cy="24585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455711" y="3511594"/>
            <a:ext cx="245533" cy="24585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754808" y="2545885"/>
            <a:ext cx="245533" cy="24585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4752975" y="3197225"/>
            <a:ext cx="485775" cy="619125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5448767" y="2052359"/>
            <a:ext cx="245533" cy="24585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4076700" y="2800350"/>
            <a:ext cx="679450" cy="40005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01215" y="3130100"/>
            <a:ext cx="124568" cy="14601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5245108" y="3805768"/>
            <a:ext cx="833961" cy="4232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093633" y="1998133"/>
            <a:ext cx="4236" cy="80010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ross 80"/>
          <p:cNvSpPr/>
          <p:nvPr/>
        </p:nvSpPr>
        <p:spPr>
          <a:xfrm rot="2629747">
            <a:off x="4008119" y="2711757"/>
            <a:ext cx="166112" cy="185559"/>
          </a:xfrm>
          <a:prstGeom prst="plus">
            <a:avLst>
              <a:gd name="adj" fmla="val 38889"/>
            </a:avLst>
          </a:prstGeom>
          <a:solidFill>
            <a:srgbClr val="C0504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ross 79"/>
          <p:cNvSpPr/>
          <p:nvPr/>
        </p:nvSpPr>
        <p:spPr>
          <a:xfrm rot="2629747">
            <a:off x="5157072" y="3726518"/>
            <a:ext cx="166112" cy="185559"/>
          </a:xfrm>
          <a:prstGeom prst="plus">
            <a:avLst>
              <a:gd name="adj" fmla="val 38889"/>
            </a:avLst>
          </a:prstGeom>
          <a:solidFill>
            <a:srgbClr val="C0504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4072474" y="2002367"/>
            <a:ext cx="1989659" cy="4235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6062133" y="2002367"/>
            <a:ext cx="0" cy="1807633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076868" y="1753776"/>
            <a:ext cx="0" cy="382534"/>
          </a:xfrm>
          <a:prstGeom prst="line">
            <a:avLst/>
          </a:prstGeom>
          <a:ln w="38100" cmpd="sng">
            <a:solidFill>
              <a:schemeClr val="tx2">
                <a:lumMod val="75000"/>
              </a:schemeClr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909007" y="2861037"/>
            <a:ext cx="407126" cy="0"/>
          </a:xfrm>
          <a:prstGeom prst="line">
            <a:avLst/>
          </a:prstGeom>
          <a:ln w="38100" cmpd="sng">
            <a:solidFill>
              <a:schemeClr val="tx2">
                <a:lumMod val="75000"/>
              </a:schemeClr>
            </a:solidFill>
            <a:headEnd type="non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5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20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Vanella, Marcos</dc:creator>
  <cp:lastModifiedBy>Vanella, Marcos</cp:lastModifiedBy>
  <cp:revision>6</cp:revision>
  <dcterms:created xsi:type="dcterms:W3CDTF">2014-11-19T15:51:59Z</dcterms:created>
  <dcterms:modified xsi:type="dcterms:W3CDTF">2014-11-19T21:16:14Z</dcterms:modified>
</cp:coreProperties>
</file>