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2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0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1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3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2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4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2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emf"/><Relationship Id="rId8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/>
          <p:cNvGrpSpPr/>
          <p:nvPr/>
        </p:nvGrpSpPr>
        <p:grpSpPr>
          <a:xfrm>
            <a:off x="2446867" y="1261407"/>
            <a:ext cx="4673999" cy="3903270"/>
            <a:chOff x="2446867" y="998930"/>
            <a:chExt cx="4673999" cy="390327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4902198" y="2236653"/>
              <a:ext cx="888436" cy="194540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4866267"/>
                </p:ext>
              </p:extLst>
            </p:nvPr>
          </p:nvGraphicFramePr>
          <p:xfrm>
            <a:off x="5705475" y="4187825"/>
            <a:ext cx="395288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" name="Equation" r:id="rId3" imgW="203200" imgH="228600" progId="Equation.3">
                    <p:embed/>
                  </p:oleObj>
                </mc:Choice>
                <mc:Fallback>
                  <p:oleObj name="Equation" r:id="rId3" imgW="2032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705475" y="4187825"/>
                          <a:ext cx="395288" cy="441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Straight Connector 8"/>
            <p:cNvCxnSpPr/>
            <p:nvPr/>
          </p:nvCxnSpPr>
          <p:spPr>
            <a:xfrm flipH="1">
              <a:off x="2623930" y="1308278"/>
              <a:ext cx="4342578" cy="187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623930" y="3660466"/>
              <a:ext cx="434257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173202" y="1072698"/>
              <a:ext cx="31464" cy="36347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6124625" y="1072697"/>
              <a:ext cx="24762" cy="37702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842099" y="2200943"/>
              <a:ext cx="185149" cy="1894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664749" y="4025175"/>
              <a:ext cx="185149" cy="1894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182006" y="2879632"/>
              <a:ext cx="1817758" cy="20225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870200" y="2200943"/>
              <a:ext cx="1311806" cy="678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5828176" y="3740483"/>
              <a:ext cx="231414" cy="226944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4178371" y="2872000"/>
              <a:ext cx="722022" cy="803398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173202" y="2357001"/>
              <a:ext cx="1009888" cy="519119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114210" y="2823633"/>
              <a:ext cx="153062" cy="15073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98370" y="1316016"/>
              <a:ext cx="6296" cy="1038238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4909843" y="3661666"/>
              <a:ext cx="1239542" cy="5492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 flipV="1">
              <a:off x="6124213" y="1321511"/>
              <a:ext cx="412" cy="2322023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ross 79"/>
            <p:cNvSpPr/>
            <p:nvPr/>
          </p:nvSpPr>
          <p:spPr>
            <a:xfrm rot="2629747">
              <a:off x="4792784" y="3572927"/>
              <a:ext cx="182106" cy="193425"/>
            </a:xfrm>
            <a:prstGeom prst="plus">
              <a:avLst>
                <a:gd name="adj" fmla="val 38889"/>
              </a:avLst>
            </a:prstGeom>
            <a:solidFill>
              <a:srgbClr val="C0504D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/>
            <p:cNvCxnSpPr/>
            <p:nvPr/>
          </p:nvCxnSpPr>
          <p:spPr>
            <a:xfrm flipV="1">
              <a:off x="3166921" y="1321510"/>
              <a:ext cx="2957292" cy="5495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4659783" y="998930"/>
              <a:ext cx="0" cy="496389"/>
            </a:xfrm>
            <a:prstGeom prst="line">
              <a:avLst/>
            </a:prstGeom>
            <a:ln w="38100" cmpd="sng">
              <a:solidFill>
                <a:schemeClr val="tx2">
                  <a:lumMod val="75000"/>
                </a:schemeClr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896617" y="2435750"/>
              <a:ext cx="605124" cy="0"/>
            </a:xfrm>
            <a:prstGeom prst="line">
              <a:avLst/>
            </a:prstGeom>
            <a:ln w="38100" cmpd="sng">
              <a:solidFill>
                <a:schemeClr val="tx2">
                  <a:lumMod val="75000"/>
                </a:schemeClr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7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1295352"/>
                </p:ext>
              </p:extLst>
            </p:nvPr>
          </p:nvGraphicFramePr>
          <p:xfrm>
            <a:off x="5027248" y="1890718"/>
            <a:ext cx="346075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" name="Equation" r:id="rId5" imgW="177800" imgH="215900" progId="Equation.3">
                    <p:embed/>
                  </p:oleObj>
                </mc:Choice>
                <mc:Fallback>
                  <p:oleObj name="Equation" r:id="rId5" imgW="1778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27248" y="1890718"/>
                          <a:ext cx="346075" cy="417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Cross 95"/>
            <p:cNvSpPr/>
            <p:nvPr/>
          </p:nvSpPr>
          <p:spPr>
            <a:xfrm rot="2629747">
              <a:off x="3107318" y="2272765"/>
              <a:ext cx="182106" cy="193425"/>
            </a:xfrm>
            <a:prstGeom prst="plus">
              <a:avLst>
                <a:gd name="adj" fmla="val 38889"/>
              </a:avLst>
            </a:prstGeom>
            <a:solidFill>
              <a:srgbClr val="C0504D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5280818" y="3683864"/>
              <a:ext cx="0" cy="380135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8" name="Object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3726750"/>
                </p:ext>
              </p:extLst>
            </p:nvPr>
          </p:nvGraphicFramePr>
          <p:xfrm>
            <a:off x="4925791" y="3927476"/>
            <a:ext cx="37782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" name="Equation" r:id="rId7" imgW="254000" imgH="228600" progId="Equation.3">
                    <p:embed/>
                  </p:oleObj>
                </mc:Choice>
                <mc:Fallback>
                  <p:oleObj name="Equation" r:id="rId7" imgW="2540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25791" y="3927476"/>
                          <a:ext cx="377825" cy="346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4" name="Straight Connector 103"/>
            <p:cNvCxnSpPr/>
            <p:nvPr/>
          </p:nvCxnSpPr>
          <p:spPr>
            <a:xfrm flipV="1">
              <a:off x="5999764" y="3261669"/>
              <a:ext cx="0" cy="381865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0" name="Object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2018435"/>
                </p:ext>
              </p:extLst>
            </p:nvPr>
          </p:nvGraphicFramePr>
          <p:xfrm>
            <a:off x="5724488" y="2944740"/>
            <a:ext cx="39687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0" name="Equation" r:id="rId9" imgW="266700" imgH="241300" progId="Equation.3">
                    <p:embed/>
                  </p:oleObj>
                </mc:Choice>
                <mc:Fallback>
                  <p:oleObj name="Equation" r:id="rId9" imgW="2667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724488" y="2944740"/>
                          <a:ext cx="396875" cy="36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" name="Oval 111"/>
            <p:cNvSpPr/>
            <p:nvPr/>
          </p:nvSpPr>
          <p:spPr>
            <a:xfrm>
              <a:off x="5507273" y="3622781"/>
              <a:ext cx="93724" cy="83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aphicFrame>
          <p:nvGraphicFramePr>
            <p:cNvPr id="113" name="Object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2468028"/>
                </p:ext>
              </p:extLst>
            </p:nvPr>
          </p:nvGraphicFramePr>
          <p:xfrm>
            <a:off x="5504294" y="3302612"/>
            <a:ext cx="320910" cy="381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" name="Equation" r:id="rId11" imgW="190500" imgH="228600" progId="Equation.3">
                    <p:embed/>
                  </p:oleObj>
                </mc:Choice>
                <mc:Fallback>
                  <p:oleObj name="Equation" r:id="rId11" imgW="1905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504294" y="3302612"/>
                          <a:ext cx="320910" cy="3812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Cross 113"/>
            <p:cNvSpPr/>
            <p:nvPr/>
          </p:nvSpPr>
          <p:spPr>
            <a:xfrm rot="2629747">
              <a:off x="5367134" y="3596459"/>
              <a:ext cx="142405" cy="141399"/>
            </a:xfrm>
            <a:prstGeom prst="plus">
              <a:avLst>
                <a:gd name="adj" fmla="val 38889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5" name="Object 1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6366810"/>
                </p:ext>
              </p:extLst>
            </p:nvPr>
          </p:nvGraphicFramePr>
          <p:xfrm>
            <a:off x="5082118" y="3298828"/>
            <a:ext cx="365125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" name="Equation" r:id="rId13" imgW="215900" imgH="215900" progId="Equation.3">
                    <p:embed/>
                  </p:oleObj>
                </mc:Choice>
                <mc:Fallback>
                  <p:oleObj name="Equation" r:id="rId13" imgW="2159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082118" y="3298828"/>
                          <a:ext cx="365125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8" name="Straight Arrow Connector 117"/>
            <p:cNvCxnSpPr/>
            <p:nvPr/>
          </p:nvCxnSpPr>
          <p:spPr>
            <a:xfrm flipV="1">
              <a:off x="6690209" y="1941648"/>
              <a:ext cx="430657" cy="6350"/>
            </a:xfrm>
            <a:prstGeom prst="straightConnector1">
              <a:avLst/>
            </a:prstGeom>
            <a:ln w="19050" cmpd="sng">
              <a:solidFill>
                <a:srgbClr val="953735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9" name="Object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8945917"/>
                </p:ext>
              </p:extLst>
            </p:nvPr>
          </p:nvGraphicFramePr>
          <p:xfrm>
            <a:off x="6948714" y="1947998"/>
            <a:ext cx="130526" cy="258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" name="Equation" r:id="rId15" imgW="101600" imgH="203200" progId="Equation.3">
                    <p:embed/>
                  </p:oleObj>
                </mc:Choice>
                <mc:Fallback>
                  <p:oleObj name="Equation" r:id="rId15" imgW="1016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948714" y="1947998"/>
                          <a:ext cx="130526" cy="2587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0" name="Straight Arrow Connector 119"/>
            <p:cNvCxnSpPr/>
            <p:nvPr/>
          </p:nvCxnSpPr>
          <p:spPr>
            <a:xfrm flipV="1">
              <a:off x="6691352" y="1564010"/>
              <a:ext cx="0" cy="383988"/>
            </a:xfrm>
            <a:prstGeom prst="straightConnector1">
              <a:avLst/>
            </a:prstGeom>
            <a:ln w="19050" cmpd="sng">
              <a:solidFill>
                <a:srgbClr val="953735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1" name="Object 1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8403728"/>
                </p:ext>
              </p:extLst>
            </p:nvPr>
          </p:nvGraphicFramePr>
          <p:xfrm>
            <a:off x="6501741" y="1540198"/>
            <a:ext cx="130175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4" name="Equation" r:id="rId17" imgW="101600" imgH="241300" progId="Equation.3">
                    <p:embed/>
                  </p:oleObj>
                </mc:Choice>
                <mc:Fallback>
                  <p:oleObj name="Equation" r:id="rId17" imgW="1016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501741" y="1540198"/>
                          <a:ext cx="130175" cy="307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" name="Oval 121"/>
            <p:cNvSpPr/>
            <p:nvPr/>
          </p:nvSpPr>
          <p:spPr>
            <a:xfrm>
              <a:off x="3378634" y="2198126"/>
              <a:ext cx="231414" cy="226944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3" name="Cross 122"/>
            <p:cNvSpPr/>
            <p:nvPr/>
          </p:nvSpPr>
          <p:spPr>
            <a:xfrm rot="2629747">
              <a:off x="3616048" y="2553993"/>
              <a:ext cx="142405" cy="141399"/>
            </a:xfrm>
            <a:prstGeom prst="plus">
              <a:avLst>
                <a:gd name="adj" fmla="val 38889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4" name="Object 1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9051207"/>
                </p:ext>
              </p:extLst>
            </p:nvPr>
          </p:nvGraphicFramePr>
          <p:xfrm>
            <a:off x="3632889" y="2633343"/>
            <a:ext cx="365125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5" name="Equation" r:id="rId19" imgW="215900" imgH="215900" progId="Equation.3">
                    <p:embed/>
                  </p:oleObj>
                </mc:Choice>
                <mc:Fallback>
                  <p:oleObj name="Equation" r:id="rId19" imgW="2159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632889" y="2633343"/>
                          <a:ext cx="365125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6" name="Straight Arrow Connector 125"/>
            <p:cNvCxnSpPr/>
            <p:nvPr/>
          </p:nvCxnSpPr>
          <p:spPr>
            <a:xfrm flipH="1" flipV="1">
              <a:off x="4708841" y="1752927"/>
              <a:ext cx="143436" cy="383988"/>
            </a:xfrm>
            <a:prstGeom prst="straightConnector1">
              <a:avLst/>
            </a:prstGeom>
            <a:ln w="19050" cmpd="sng">
              <a:solidFill>
                <a:srgbClr val="953735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7" name="Object 1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2052721"/>
                </p:ext>
              </p:extLst>
            </p:nvPr>
          </p:nvGraphicFramePr>
          <p:xfrm>
            <a:off x="4787900" y="1514168"/>
            <a:ext cx="228598" cy="367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" name="Equation" r:id="rId21" imgW="127000" imgH="203200" progId="Equation.3">
                    <p:embed/>
                  </p:oleObj>
                </mc:Choice>
                <mc:Fallback>
                  <p:oleObj name="Equation" r:id="rId21" imgW="1270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787900" y="1514168"/>
                          <a:ext cx="228598" cy="367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" name="Object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112338"/>
                </p:ext>
              </p:extLst>
            </p:nvPr>
          </p:nvGraphicFramePr>
          <p:xfrm>
            <a:off x="3608917" y="1924580"/>
            <a:ext cx="246063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" name="Equation" r:id="rId23" imgW="165100" imgH="215900" progId="Equation.3">
                    <p:embed/>
                  </p:oleObj>
                </mc:Choice>
                <mc:Fallback>
                  <p:oleObj name="Equation" r:id="rId23" imgW="1651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608917" y="1924580"/>
                          <a:ext cx="246063" cy="32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" name="Object 1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8355297"/>
                </p:ext>
              </p:extLst>
            </p:nvPr>
          </p:nvGraphicFramePr>
          <p:xfrm>
            <a:off x="2801796" y="2246433"/>
            <a:ext cx="365125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" name="Equation" r:id="rId25" imgW="215900" imgH="215900" progId="Equation.3">
                    <p:embed/>
                  </p:oleObj>
                </mc:Choice>
                <mc:Fallback>
                  <p:oleObj name="Equation" r:id="rId25" imgW="2159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801796" y="2246433"/>
                          <a:ext cx="365125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" name="Object 1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0040934"/>
                </p:ext>
              </p:extLst>
            </p:nvPr>
          </p:nvGraphicFramePr>
          <p:xfrm>
            <a:off x="3953402" y="2879632"/>
            <a:ext cx="34290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" name="Equation" r:id="rId27" imgW="203200" imgH="215900" progId="Equation.3">
                    <p:embed/>
                  </p:oleObj>
                </mc:Choice>
                <mc:Fallback>
                  <p:oleObj name="Equation" r:id="rId27" imgW="2032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953402" y="2879632"/>
                          <a:ext cx="342900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9" name="Straight Arrow Connector 148"/>
            <p:cNvCxnSpPr/>
            <p:nvPr/>
          </p:nvCxnSpPr>
          <p:spPr>
            <a:xfrm flipH="1" flipV="1">
              <a:off x="2446867" y="1981200"/>
              <a:ext cx="379510" cy="192667"/>
            </a:xfrm>
            <a:prstGeom prst="straightConnector1">
              <a:avLst/>
            </a:prstGeom>
            <a:ln w="28575" cmpd="sng">
              <a:solidFill>
                <a:srgbClr val="953735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8" name="Object 1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3900651"/>
                </p:ext>
              </p:extLst>
            </p:nvPr>
          </p:nvGraphicFramePr>
          <p:xfrm>
            <a:off x="2679700" y="1676400"/>
            <a:ext cx="207963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" name="Equation" r:id="rId29" imgW="139700" imgH="241300" progId="Equation.3">
                    <p:embed/>
                  </p:oleObj>
                </mc:Choice>
                <mc:Fallback>
                  <p:oleObj name="Equation" r:id="rId29" imgW="1397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679700" y="1676400"/>
                          <a:ext cx="207963" cy="36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0" name="Straight Arrow Connector 159"/>
            <p:cNvCxnSpPr/>
            <p:nvPr/>
          </p:nvCxnSpPr>
          <p:spPr>
            <a:xfrm flipV="1">
              <a:off x="3757711" y="2167465"/>
              <a:ext cx="162357" cy="319669"/>
            </a:xfrm>
            <a:prstGeom prst="straightConnector1">
              <a:avLst/>
            </a:prstGeom>
            <a:ln w="28575" cmpd="sng">
              <a:solidFill>
                <a:srgbClr val="953735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3310467" y="2545098"/>
              <a:ext cx="179651" cy="358969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0" name="Object 1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9890986"/>
                </p:ext>
              </p:extLst>
            </p:nvPr>
          </p:nvGraphicFramePr>
          <p:xfrm>
            <a:off x="3309938" y="2818341"/>
            <a:ext cx="35877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" name="Equation" r:id="rId31" imgW="241300" imgH="228600" progId="Equation.3">
                    <p:embed/>
                  </p:oleObj>
                </mc:Choice>
                <mc:Fallback>
                  <p:oleObj name="Equation" r:id="rId31" imgW="2413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309938" y="2818341"/>
                          <a:ext cx="358775" cy="346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60E2756-FE50-F249-A729-4CD7DD6AEBFE}"/>
              </a:ext>
            </a:extLst>
          </p:cNvPr>
          <p:cNvCxnSpPr>
            <a:cxnSpLocks/>
          </p:cNvCxnSpPr>
          <p:nvPr/>
        </p:nvCxnSpPr>
        <p:spPr>
          <a:xfrm flipH="1">
            <a:off x="3704681" y="1748146"/>
            <a:ext cx="583954" cy="108802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0E2F480F-0DF3-3444-9BA1-98CE935192EC}"/>
              </a:ext>
            </a:extLst>
          </p:cNvPr>
          <p:cNvSpPr/>
          <p:nvPr/>
        </p:nvSpPr>
        <p:spPr>
          <a:xfrm>
            <a:off x="4204760" y="1639415"/>
            <a:ext cx="185149" cy="189475"/>
          </a:xfrm>
          <a:prstGeom prst="ellipse">
            <a:avLst/>
          </a:prstGeom>
          <a:gradFill>
            <a:gsLst>
              <a:gs pos="0">
                <a:schemeClr val="tx2"/>
              </a:gs>
              <a:gs pos="99000">
                <a:schemeClr val="tx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2AF490-653A-0C42-B0D9-330FE616536A}"/>
                  </a:ext>
                </a:extLst>
              </p:cNvPr>
              <p:cNvSpPr txBox="1"/>
              <p:nvPr/>
            </p:nvSpPr>
            <p:spPr>
              <a:xfrm>
                <a:off x="3704745" y="1605374"/>
                <a:ext cx="492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baseline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2AF490-653A-0C42-B0D9-330FE6165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745" y="1605374"/>
                <a:ext cx="492955" cy="276999"/>
              </a:xfrm>
              <a:prstGeom prst="rect">
                <a:avLst/>
              </a:prstGeom>
              <a:blipFill>
                <a:blip r:embed="rId33"/>
                <a:stretch>
                  <a:fillRect l="-50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5A11CFE-27A8-B749-865A-A29030D06C9C}"/>
              </a:ext>
            </a:extLst>
          </p:cNvPr>
          <p:cNvCxnSpPr>
            <a:cxnSpLocks/>
            <a:stCxn id="56" idx="5"/>
          </p:cNvCxnSpPr>
          <p:nvPr/>
        </p:nvCxnSpPr>
        <p:spPr>
          <a:xfrm>
            <a:off x="4362795" y="1801142"/>
            <a:ext cx="229991" cy="12959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C653D3A-30B4-C341-9F3B-291A943A11BE}"/>
              </a:ext>
            </a:extLst>
          </p:cNvPr>
          <p:cNvCxnSpPr>
            <a:cxnSpLocks/>
          </p:cNvCxnSpPr>
          <p:nvPr/>
        </p:nvCxnSpPr>
        <p:spPr>
          <a:xfrm flipH="1">
            <a:off x="3951261" y="1909873"/>
            <a:ext cx="583954" cy="1088021"/>
          </a:xfrm>
          <a:prstGeom prst="line">
            <a:avLst/>
          </a:prstGeom>
          <a:ln w="12700" cmpd="sng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93741D-68EE-1E49-BCB1-9FCE7B0AD56B}"/>
                  </a:ext>
                </a:extLst>
              </p:cNvPr>
              <p:cNvSpPr txBox="1"/>
              <p:nvPr/>
            </p:nvSpPr>
            <p:spPr>
              <a:xfrm>
                <a:off x="4272940" y="2418694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93741D-68EE-1E49-BCB1-9FCE7B0AD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40" y="2418694"/>
                <a:ext cx="185114" cy="276999"/>
              </a:xfrm>
              <a:prstGeom prst="rect">
                <a:avLst/>
              </a:prstGeom>
              <a:blipFill>
                <a:blip r:embed="rId34"/>
                <a:stretch>
                  <a:fillRect l="-33333" r="-3333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12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Times New Roman</vt:lpstr>
      <vt:lpstr>Office Theme</vt:lpstr>
      <vt:lpstr>Equation</vt:lpstr>
      <vt:lpstr>PowerPoint Presentation</vt:lpstr>
    </vt:vector>
  </TitlesOfParts>
  <Company>NIST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Vanella, Marcos</dc:creator>
  <cp:lastModifiedBy>Microsoft Office User</cp:lastModifiedBy>
  <cp:revision>4</cp:revision>
  <dcterms:created xsi:type="dcterms:W3CDTF">2014-11-19T16:54:43Z</dcterms:created>
  <dcterms:modified xsi:type="dcterms:W3CDTF">2021-04-08T14:53:44Z</dcterms:modified>
</cp:coreProperties>
</file>