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7"/>
    <p:restoredTop sz="94664"/>
  </p:normalViewPr>
  <p:slideViewPr>
    <p:cSldViewPr snapToGrid="0" snapToObjects="1">
      <p:cViewPr varScale="1">
        <p:scale>
          <a:sx n="196" d="100"/>
          <a:sy n="196" d="100"/>
        </p:scale>
        <p:origin x="23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2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0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3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1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5700-4F78-D245-AE2B-234359B87ED0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5685-BF0C-5E4F-9E84-80B04FAE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>
            <a:extLst>
              <a:ext uri="{FF2B5EF4-FFF2-40B4-BE49-F238E27FC236}">
                <a16:creationId xmlns:a16="http://schemas.microsoft.com/office/drawing/2014/main" id="{4179603B-5ACF-C149-8013-3182D4837FDB}"/>
              </a:ext>
            </a:extLst>
          </p:cNvPr>
          <p:cNvSpPr/>
          <p:nvPr/>
        </p:nvSpPr>
        <p:spPr>
          <a:xfrm>
            <a:off x="4727863" y="2522477"/>
            <a:ext cx="872173" cy="969045"/>
          </a:xfrm>
          <a:prstGeom prst="rect">
            <a:avLst/>
          </a:prstGeom>
          <a:solidFill>
            <a:schemeClr val="accent6">
              <a:lumMod val="75000"/>
              <a:alpha val="14000"/>
            </a:schemeClr>
          </a:solidFill>
          <a:ln>
            <a:solidFill>
              <a:schemeClr val="accent6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3C770D5-1029-3242-BB7C-1461614232C5}"/>
              </a:ext>
            </a:extLst>
          </p:cNvPr>
          <p:cNvGrpSpPr/>
          <p:nvPr/>
        </p:nvGrpSpPr>
        <p:grpSpPr>
          <a:xfrm>
            <a:off x="7893805" y="3583853"/>
            <a:ext cx="513705" cy="551834"/>
            <a:chOff x="2806523" y="3890464"/>
            <a:chExt cx="235476" cy="318983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9E99C-26BA-0C4E-A7DE-C3C22209E78D}"/>
                </a:ext>
              </a:extLst>
            </p:cNvPr>
            <p:cNvCxnSpPr/>
            <p:nvPr/>
          </p:nvCxnSpPr>
          <p:spPr>
            <a:xfrm flipV="1">
              <a:off x="2878205" y="4082577"/>
              <a:ext cx="163794" cy="3040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D32D5F6B-3D8B-A549-B82D-7B302CD73D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666614"/>
                </p:ext>
              </p:extLst>
            </p:nvPr>
          </p:nvGraphicFramePr>
          <p:xfrm>
            <a:off x="2976523" y="4085616"/>
            <a:ext cx="49644" cy="123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3" imgW="101600" imgH="203200" progId="Equation.3">
                    <p:embed/>
                  </p:oleObj>
                </mc:Choice>
                <mc:Fallback>
                  <p:oleObj name="Equation" r:id="rId3" imgW="101600" imgH="203200" progId="Equation.3">
                    <p:embed/>
                    <p:pic>
                      <p:nvPicPr>
                        <p:cNvPr id="119" name="Object 1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76523" y="4085616"/>
                          <a:ext cx="49644" cy="1238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F3B30E5-1C59-3C42-BECC-567D5E6FFA82}"/>
                </a:ext>
              </a:extLst>
            </p:cNvPr>
            <p:cNvCxnSpPr/>
            <p:nvPr/>
          </p:nvCxnSpPr>
          <p:spPr>
            <a:xfrm flipV="1">
              <a:off x="2878639" y="3901859"/>
              <a:ext cx="0" cy="183758"/>
            </a:xfrm>
            <a:prstGeom prst="straightConnector1">
              <a:avLst/>
            </a:prstGeom>
            <a:ln w="19050" cmpd="sng">
              <a:solidFill>
                <a:srgbClr val="953735"/>
              </a:solidFill>
              <a:tailEnd type="triangle" w="sm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536FAD83-89C2-B545-AD86-630B20549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3850152"/>
                </p:ext>
              </p:extLst>
            </p:nvPr>
          </p:nvGraphicFramePr>
          <p:xfrm>
            <a:off x="2806523" y="3890464"/>
            <a:ext cx="49510" cy="147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5" imgW="101600" imgH="241300" progId="Equation.3">
                    <p:embed/>
                  </p:oleObj>
                </mc:Choice>
                <mc:Fallback>
                  <p:oleObj name="Equation" r:id="rId5" imgW="101600" imgH="241300" progId="Equation.3">
                    <p:embed/>
                    <p:pic>
                      <p:nvPicPr>
                        <p:cNvPr id="121" name="Object 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06523" y="3890464"/>
                          <a:ext cx="49510" cy="1473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8926BC3-DC0E-9847-BB75-D8F2AB3A2ECE}"/>
              </a:ext>
            </a:extLst>
          </p:cNvPr>
          <p:cNvGrpSpPr/>
          <p:nvPr/>
        </p:nvGrpSpPr>
        <p:grpSpPr>
          <a:xfrm>
            <a:off x="532398" y="2231525"/>
            <a:ext cx="3845046" cy="1621500"/>
            <a:chOff x="363788" y="2231525"/>
            <a:chExt cx="3845046" cy="162150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E86E4E5-8760-114F-BBAF-78E3442BC233}"/>
                </a:ext>
              </a:extLst>
            </p:cNvPr>
            <p:cNvGrpSpPr/>
            <p:nvPr/>
          </p:nvGrpSpPr>
          <p:grpSpPr>
            <a:xfrm>
              <a:off x="363788" y="2352703"/>
              <a:ext cx="3845046" cy="1500322"/>
              <a:chOff x="363788" y="2352703"/>
              <a:chExt cx="4208212" cy="17329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3E85A96-EDE6-6B40-B1DC-22FAD17580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788" y="2550534"/>
                <a:ext cx="420821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FC9555-68B6-664F-B13D-78DD96A7F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788" y="3679376"/>
                <a:ext cx="4208212" cy="39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D6B8098-F760-D340-A488-8D1F357DD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7279" y="2437797"/>
                <a:ext cx="13181" cy="16478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EE91FA1-530F-4D47-AEA5-4421C2F733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7353" y="2437797"/>
                <a:ext cx="3673" cy="16478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EBC060D-2528-B24A-8C12-ACD8237FD364}"/>
                  </a:ext>
                </a:extLst>
              </p:cNvPr>
              <p:cNvSpPr/>
              <p:nvPr/>
            </p:nvSpPr>
            <p:spPr>
              <a:xfrm>
                <a:off x="1993235" y="2977720"/>
                <a:ext cx="108313" cy="11774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574FBC5-0054-6A4D-B146-0BAE61D24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2177" y="3302506"/>
                <a:ext cx="547350" cy="7831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D8968C-512B-3741-8421-F98BEA682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788" y="2428154"/>
                <a:ext cx="1378389" cy="8743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F565240-03F6-DD46-8215-7FC2EEBC9C24}"/>
                  </a:ext>
                </a:extLst>
              </p:cNvPr>
              <p:cNvCxnSpPr/>
              <p:nvPr/>
            </p:nvCxnSpPr>
            <p:spPr>
              <a:xfrm>
                <a:off x="1740795" y="3298853"/>
                <a:ext cx="274611" cy="384466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146A5D5-95E7-2446-8576-0DB49ACDEFE1}"/>
                  </a:ext>
                </a:extLst>
              </p:cNvPr>
              <p:cNvCxnSpPr/>
              <p:nvPr/>
            </p:nvCxnSpPr>
            <p:spPr>
              <a:xfrm>
                <a:off x="1358493" y="3052401"/>
                <a:ext cx="384097" cy="248424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EA62515-84C0-3B4C-AB68-5BBDC2FA2FC5}"/>
                  </a:ext>
                </a:extLst>
              </p:cNvPr>
              <p:cNvSpPr/>
              <p:nvPr/>
            </p:nvSpPr>
            <p:spPr>
              <a:xfrm>
                <a:off x="1716392" y="3275707"/>
                <a:ext cx="58215" cy="72136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F0F6752-E19C-5142-AF6B-61684383D7A6}"/>
                  </a:ext>
                </a:extLst>
              </p:cNvPr>
              <p:cNvCxnSpPr/>
              <p:nvPr/>
            </p:nvCxnSpPr>
            <p:spPr>
              <a:xfrm>
                <a:off x="1368065" y="2554237"/>
                <a:ext cx="2395" cy="496849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D9D10D7-0F4E-BE4C-917F-1BD5CE48F884}"/>
                  </a:ext>
                </a:extLst>
              </p:cNvPr>
              <p:cNvCxnSpPr/>
              <p:nvPr/>
            </p:nvCxnSpPr>
            <p:spPr>
              <a:xfrm>
                <a:off x="2019000" y="3676748"/>
                <a:ext cx="471443" cy="2628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80967CC-191B-A747-9692-021626F74303}"/>
                  </a:ext>
                </a:extLst>
              </p:cNvPr>
              <p:cNvCxnSpPr/>
              <p:nvPr/>
            </p:nvCxnSpPr>
            <p:spPr>
              <a:xfrm flipH="1" flipV="1">
                <a:off x="2480869" y="2556867"/>
                <a:ext cx="158" cy="1111204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AADBBF9-568B-8A46-B65C-DD8E3888AD20}"/>
                  </a:ext>
                </a:extLst>
              </p:cNvPr>
              <p:cNvCxnSpPr/>
              <p:nvPr/>
            </p:nvCxnSpPr>
            <p:spPr>
              <a:xfrm flipV="1">
                <a:off x="1356104" y="2556866"/>
                <a:ext cx="1124765" cy="263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ross 33">
                <a:extLst>
                  <a:ext uri="{FF2B5EF4-FFF2-40B4-BE49-F238E27FC236}">
                    <a16:creationId xmlns:a16="http://schemas.microsoft.com/office/drawing/2014/main" id="{5F2DF59D-3B12-1A40-8768-F496FBACC035}"/>
                  </a:ext>
                </a:extLst>
              </p:cNvPr>
              <p:cNvSpPr/>
              <p:nvPr/>
            </p:nvSpPr>
            <p:spPr>
              <a:xfrm rot="2629747" flipH="1">
                <a:off x="2403897" y="3037219"/>
                <a:ext cx="147479" cy="157869"/>
              </a:xfrm>
              <a:prstGeom prst="plus">
                <a:avLst>
                  <a:gd name="adj" fmla="val 38889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79D9DA7-CBAC-044A-ABDD-2191EBFD86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728" y="2437797"/>
                <a:ext cx="3673" cy="16478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2C87DD1-F513-F64E-9CE9-EF931977D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8776" y="2437797"/>
                <a:ext cx="3673" cy="16478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8AEEA4E-E471-4743-804B-F3912D65D3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2729" y="2352703"/>
                <a:ext cx="3673" cy="164782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F374F41-DFA4-274C-8C4C-90EF56428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754" y="2548797"/>
                <a:ext cx="822706" cy="9384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165D449-22E9-3540-806B-F96F54D3B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167" y="2544202"/>
                <a:ext cx="793776" cy="498597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6E19C7D-FA00-F943-AEE8-7239053BD2F2}"/>
                </a:ext>
              </a:extLst>
            </p:cNvPr>
            <p:cNvSpPr/>
            <p:nvPr/>
          </p:nvSpPr>
          <p:spPr>
            <a:xfrm>
              <a:off x="2736933" y="2964087"/>
              <a:ext cx="98966" cy="1019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ACBB97E-449B-DA4E-B6A8-309A9A30A9C5}"/>
                </a:ext>
              </a:extLst>
            </p:cNvPr>
            <p:cNvSpPr/>
            <p:nvPr/>
          </p:nvSpPr>
          <p:spPr>
            <a:xfrm>
              <a:off x="3608032" y="2964087"/>
              <a:ext cx="98966" cy="1019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441886F-544C-E64C-B117-947FF3A2C893}"/>
                </a:ext>
              </a:extLst>
            </p:cNvPr>
            <p:cNvSpPr/>
            <p:nvPr/>
          </p:nvSpPr>
          <p:spPr>
            <a:xfrm>
              <a:off x="1018298" y="2624454"/>
              <a:ext cx="98966" cy="10194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638426D-3E4B-A54F-A594-9A7EC11B48D2}"/>
                </a:ext>
              </a:extLst>
            </p:cNvPr>
            <p:cNvSpPr txBox="1"/>
            <p:nvPr/>
          </p:nvSpPr>
          <p:spPr>
            <a:xfrm>
              <a:off x="2326363" y="2530601"/>
              <a:ext cx="25968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RC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79B3E50-E020-2143-AF62-C658519078E3}"/>
                    </a:ext>
                  </a:extLst>
                </p:cNvPr>
                <p:cNvSpPr txBox="1"/>
                <p:nvPr/>
              </p:nvSpPr>
              <p:spPr>
                <a:xfrm>
                  <a:off x="2304258" y="3081032"/>
                  <a:ext cx="541494" cy="196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baseline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baseline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b="0" i="1" baseline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sub>
                        </m:sSub>
                      </m:oMath>
                    </m:oMathPara>
                  </a14:m>
                  <a:endParaRPr lang="en-US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C79B3E50-E020-2143-AF62-C65851907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258" y="3081032"/>
                  <a:ext cx="541494" cy="196913"/>
                </a:xfrm>
                <a:prstGeom prst="rect">
                  <a:avLst/>
                </a:prstGeom>
                <a:blipFill>
                  <a:blip r:embed="rId7"/>
                  <a:stretch>
                    <a:fillRect r="-2273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4DC7EAD-D88B-194A-A333-D102566DCBD2}"/>
                    </a:ext>
                  </a:extLst>
                </p:cNvPr>
                <p:cNvSpPr txBox="1"/>
                <p:nvPr/>
              </p:nvSpPr>
              <p:spPr>
                <a:xfrm>
                  <a:off x="2613149" y="2695035"/>
                  <a:ext cx="406778" cy="2376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4DC7EAD-D88B-194A-A333-D102566DC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49" y="2695035"/>
                  <a:ext cx="406778" cy="237694"/>
                </a:xfrm>
                <a:prstGeom prst="rect">
                  <a:avLst/>
                </a:prstGeom>
                <a:blipFill>
                  <a:blip r:embed="rId8"/>
                  <a:stretch>
                    <a:fillRect l="-8824" r="-2941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8BECECD-7910-FA4F-9CEB-035D6763BB0D}"/>
                    </a:ext>
                  </a:extLst>
                </p:cNvPr>
                <p:cNvSpPr txBox="1"/>
                <p:nvPr/>
              </p:nvSpPr>
              <p:spPr>
                <a:xfrm>
                  <a:off x="3549344" y="2710726"/>
                  <a:ext cx="406778" cy="236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8BECECD-7910-FA4F-9CEB-035D6763B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344" y="2710726"/>
                  <a:ext cx="406778" cy="236603"/>
                </a:xfrm>
                <a:prstGeom prst="rect">
                  <a:avLst/>
                </a:prstGeom>
                <a:blipFill>
                  <a:blip r:embed="rId9"/>
                  <a:stretch>
                    <a:fillRect l="-9091" r="-3030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C9C1B4A-CA7A-1F40-B91B-85B0FBA74B5E}"/>
                    </a:ext>
                  </a:extLst>
                </p:cNvPr>
                <p:cNvSpPr txBox="1"/>
                <p:nvPr/>
              </p:nvSpPr>
              <p:spPr>
                <a:xfrm>
                  <a:off x="1748192" y="2658646"/>
                  <a:ext cx="406778" cy="236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C9C1B4A-CA7A-1F40-B91B-85B0FBA74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192" y="2658646"/>
                  <a:ext cx="406778" cy="236603"/>
                </a:xfrm>
                <a:prstGeom prst="rect">
                  <a:avLst/>
                </a:prstGeom>
                <a:blipFill>
                  <a:blip r:embed="rId10"/>
                  <a:stretch>
                    <a:fillRect l="-9091" r="-606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A9CC48-D0A5-6049-8B9B-16218D11424E}"/>
                    </a:ext>
                  </a:extLst>
                </p:cNvPr>
                <p:cNvSpPr txBox="1"/>
                <p:nvPr/>
              </p:nvSpPr>
              <p:spPr>
                <a:xfrm>
                  <a:off x="814909" y="2231525"/>
                  <a:ext cx="402611" cy="236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A9CC48-D0A5-6049-8B9B-16218D114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09" y="2231525"/>
                  <a:ext cx="402611" cy="236603"/>
                </a:xfrm>
                <a:prstGeom prst="rect">
                  <a:avLst/>
                </a:prstGeom>
                <a:blipFill>
                  <a:blip r:embed="rId11"/>
                  <a:stretch>
                    <a:fillRect l="-12500" r="-625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96DE59B-78F5-BC44-BC35-9DE163378274}"/>
              </a:ext>
            </a:extLst>
          </p:cNvPr>
          <p:cNvCxnSpPr>
            <a:cxnSpLocks/>
          </p:cNvCxnSpPr>
          <p:nvPr/>
        </p:nvCxnSpPr>
        <p:spPr>
          <a:xfrm flipH="1">
            <a:off x="4692283" y="2523981"/>
            <a:ext cx="3845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DAE2C0-E057-D440-A047-A11A7B63897E}"/>
              </a:ext>
            </a:extLst>
          </p:cNvPr>
          <p:cNvCxnSpPr>
            <a:cxnSpLocks/>
          </p:cNvCxnSpPr>
          <p:nvPr/>
        </p:nvCxnSpPr>
        <p:spPr>
          <a:xfrm flipH="1" flipV="1">
            <a:off x="4692283" y="3501310"/>
            <a:ext cx="3845046" cy="3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76A9CF8-4FDA-7448-8EA1-2733855A96CB}"/>
              </a:ext>
            </a:extLst>
          </p:cNvPr>
          <p:cNvCxnSpPr>
            <a:cxnSpLocks/>
          </p:cNvCxnSpPr>
          <p:nvPr/>
        </p:nvCxnSpPr>
        <p:spPr>
          <a:xfrm flipV="1">
            <a:off x="5600036" y="2426376"/>
            <a:ext cx="12043" cy="1426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0F9F32-AE3C-0343-85B1-02211E2CE780}"/>
              </a:ext>
            </a:extLst>
          </p:cNvPr>
          <p:cNvCxnSpPr>
            <a:cxnSpLocks/>
          </p:cNvCxnSpPr>
          <p:nvPr/>
        </p:nvCxnSpPr>
        <p:spPr>
          <a:xfrm flipV="1">
            <a:off x="6623449" y="2426376"/>
            <a:ext cx="3356" cy="1426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79DE15AD-C2EF-864A-B83F-A353D72E0522}"/>
              </a:ext>
            </a:extLst>
          </p:cNvPr>
          <p:cNvSpPr/>
          <p:nvPr/>
        </p:nvSpPr>
        <p:spPr>
          <a:xfrm>
            <a:off x="6181110" y="2893830"/>
            <a:ext cx="98966" cy="1019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7D41CF6-242D-5C44-A519-38F2BAE75ACE}"/>
              </a:ext>
            </a:extLst>
          </p:cNvPr>
          <p:cNvCxnSpPr>
            <a:cxnSpLocks/>
          </p:cNvCxnSpPr>
          <p:nvPr/>
        </p:nvCxnSpPr>
        <p:spPr>
          <a:xfrm>
            <a:off x="5951718" y="3175023"/>
            <a:ext cx="500114" cy="678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AFCB8F6-AF21-6142-B1C2-1E6FD38F0FDC}"/>
              </a:ext>
            </a:extLst>
          </p:cNvPr>
          <p:cNvCxnSpPr>
            <a:cxnSpLocks/>
          </p:cNvCxnSpPr>
          <p:nvPr/>
        </p:nvCxnSpPr>
        <p:spPr>
          <a:xfrm>
            <a:off x="5670606" y="2349826"/>
            <a:ext cx="138070" cy="514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F4E666F-71CB-A043-AE83-4BC32E2CB539}"/>
              </a:ext>
            </a:extLst>
          </p:cNvPr>
          <p:cNvCxnSpPr/>
          <p:nvPr/>
        </p:nvCxnSpPr>
        <p:spPr>
          <a:xfrm>
            <a:off x="5950455" y="3171861"/>
            <a:ext cx="250912" cy="332863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8D3D894-5EDA-9541-8958-9391B0F0A60D}"/>
              </a:ext>
            </a:extLst>
          </p:cNvPr>
          <p:cNvCxnSpPr>
            <a:cxnSpLocks/>
          </p:cNvCxnSpPr>
          <p:nvPr/>
        </p:nvCxnSpPr>
        <p:spPr>
          <a:xfrm>
            <a:off x="5808653" y="2864786"/>
            <a:ext cx="143443" cy="308781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AFDD7F4-C685-4B4B-8351-A68E6F42A033}"/>
              </a:ext>
            </a:extLst>
          </p:cNvPr>
          <p:cNvSpPr/>
          <p:nvPr/>
        </p:nvSpPr>
        <p:spPr>
          <a:xfrm>
            <a:off x="5928158" y="3151821"/>
            <a:ext cx="53191" cy="6245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6499E5C-7369-9547-8093-50FCA99E7912}"/>
              </a:ext>
            </a:extLst>
          </p:cNvPr>
          <p:cNvCxnSpPr/>
          <p:nvPr/>
        </p:nvCxnSpPr>
        <p:spPr>
          <a:xfrm>
            <a:off x="6204651" y="3499034"/>
            <a:ext cx="430758" cy="227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CCC3151-860F-7D4D-A751-79A491425314}"/>
              </a:ext>
            </a:extLst>
          </p:cNvPr>
          <p:cNvCxnSpPr/>
          <p:nvPr/>
        </p:nvCxnSpPr>
        <p:spPr>
          <a:xfrm flipH="1" flipV="1">
            <a:off x="6626661" y="2529464"/>
            <a:ext cx="144" cy="962058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A91F9D6-2CE9-BA4F-9455-AE7CDE7153CE}"/>
              </a:ext>
            </a:extLst>
          </p:cNvPr>
          <p:cNvCxnSpPr>
            <a:cxnSpLocks/>
          </p:cNvCxnSpPr>
          <p:nvPr/>
        </p:nvCxnSpPr>
        <p:spPr>
          <a:xfrm flipV="1">
            <a:off x="5734521" y="2529464"/>
            <a:ext cx="892141" cy="903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Cross 170">
            <a:extLst>
              <a:ext uri="{FF2B5EF4-FFF2-40B4-BE49-F238E27FC236}">
                <a16:creationId xmlns:a16="http://schemas.microsoft.com/office/drawing/2014/main" id="{8531D397-ACC7-A443-B8FE-BEFE93065AB5}"/>
              </a:ext>
            </a:extLst>
          </p:cNvPr>
          <p:cNvSpPr/>
          <p:nvPr/>
        </p:nvSpPr>
        <p:spPr>
          <a:xfrm rot="2629747" flipH="1">
            <a:off x="6556332" y="2945343"/>
            <a:ext cx="134752" cy="136680"/>
          </a:xfrm>
          <a:prstGeom prst="plus">
            <a:avLst>
              <a:gd name="adj" fmla="val 38889"/>
            </a:avLst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F7F9DF3-AB33-1E49-A1FF-1988FDECAA8F}"/>
              </a:ext>
            </a:extLst>
          </p:cNvPr>
          <p:cNvCxnSpPr>
            <a:cxnSpLocks/>
          </p:cNvCxnSpPr>
          <p:nvPr/>
        </p:nvCxnSpPr>
        <p:spPr>
          <a:xfrm flipV="1">
            <a:off x="7568558" y="2426376"/>
            <a:ext cx="3356" cy="1426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9F8FE72-51FE-3544-BEEC-6B59E3A1AEE4}"/>
              </a:ext>
            </a:extLst>
          </p:cNvPr>
          <p:cNvCxnSpPr>
            <a:cxnSpLocks/>
          </p:cNvCxnSpPr>
          <p:nvPr/>
        </p:nvCxnSpPr>
        <p:spPr>
          <a:xfrm flipV="1">
            <a:off x="8443013" y="2426376"/>
            <a:ext cx="3356" cy="1426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A2E527A-D85A-F349-A24B-C2E6458B2078}"/>
              </a:ext>
            </a:extLst>
          </p:cNvPr>
          <p:cNvCxnSpPr>
            <a:cxnSpLocks/>
          </p:cNvCxnSpPr>
          <p:nvPr/>
        </p:nvCxnSpPr>
        <p:spPr>
          <a:xfrm flipV="1">
            <a:off x="4727863" y="2352703"/>
            <a:ext cx="3356" cy="1426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5F01E9-483A-0640-B58A-C111DA8DE4BC}"/>
              </a:ext>
            </a:extLst>
          </p:cNvPr>
          <p:cNvCxnSpPr>
            <a:cxnSpLocks/>
          </p:cNvCxnSpPr>
          <p:nvPr/>
        </p:nvCxnSpPr>
        <p:spPr>
          <a:xfrm>
            <a:off x="5715818" y="2512491"/>
            <a:ext cx="102968" cy="37732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0841ABB-04FC-104E-B200-E095C7918481}"/>
              </a:ext>
            </a:extLst>
          </p:cNvPr>
          <p:cNvSpPr/>
          <p:nvPr/>
        </p:nvSpPr>
        <p:spPr>
          <a:xfrm>
            <a:off x="7065428" y="2964087"/>
            <a:ext cx="98966" cy="1019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1F30995-8543-784F-8F80-4321046C789D}"/>
              </a:ext>
            </a:extLst>
          </p:cNvPr>
          <p:cNvSpPr/>
          <p:nvPr/>
        </p:nvSpPr>
        <p:spPr>
          <a:xfrm>
            <a:off x="7936527" y="2964087"/>
            <a:ext cx="98966" cy="10194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4B44678-8D02-C042-A516-03592591D153}"/>
              </a:ext>
            </a:extLst>
          </p:cNvPr>
          <p:cNvSpPr/>
          <p:nvPr/>
        </p:nvSpPr>
        <p:spPr>
          <a:xfrm>
            <a:off x="5132514" y="2958680"/>
            <a:ext cx="98966" cy="101940"/>
          </a:xfrm>
          <a:prstGeom prst="ellipse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1D4735-BCE3-E64A-9514-03C02987953F}"/>
              </a:ext>
            </a:extLst>
          </p:cNvPr>
          <p:cNvSpPr txBox="1"/>
          <p:nvPr/>
        </p:nvSpPr>
        <p:spPr>
          <a:xfrm>
            <a:off x="6654858" y="2530601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57C5337-567A-3343-9D73-7382EA677BE9}"/>
                  </a:ext>
                </a:extLst>
              </p:cNvPr>
              <p:cNvSpPr txBox="1"/>
              <p:nvPr/>
            </p:nvSpPr>
            <p:spPr>
              <a:xfrm>
                <a:off x="6632753" y="3081031"/>
                <a:ext cx="571192" cy="196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baseline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baseline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200" b="0" i="1" baseline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b>
                      </m:sSub>
                    </m:oMath>
                  </m:oMathPara>
                </a14:m>
                <a:endPara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57C5337-567A-3343-9D73-7382EA67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753" y="3081031"/>
                <a:ext cx="571192" cy="196913"/>
              </a:xfrm>
              <a:prstGeom prst="rect">
                <a:avLst/>
              </a:prstGeom>
              <a:blipFill>
                <a:blip r:embed="rId12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1C2DDA4-E9B5-BE47-87C6-817D13E64AC5}"/>
                  </a:ext>
                </a:extLst>
              </p:cNvPr>
              <p:cNvSpPr txBox="1"/>
              <p:nvPr/>
            </p:nvSpPr>
            <p:spPr>
              <a:xfrm>
                <a:off x="6941644" y="2695035"/>
                <a:ext cx="406778" cy="23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1C2DDA4-E9B5-BE47-87C6-817D13E64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44" y="2695035"/>
                <a:ext cx="406778" cy="237694"/>
              </a:xfrm>
              <a:prstGeom prst="rect">
                <a:avLst/>
              </a:prstGeom>
              <a:blipFill>
                <a:blip r:embed="rId13"/>
                <a:stretch>
                  <a:fillRect l="-9091" r="-303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4CBC545-9AD5-6E49-BBFF-C278FADAC50F}"/>
                  </a:ext>
                </a:extLst>
              </p:cNvPr>
              <p:cNvSpPr txBox="1"/>
              <p:nvPr/>
            </p:nvSpPr>
            <p:spPr>
              <a:xfrm>
                <a:off x="7877839" y="2710726"/>
                <a:ext cx="406778" cy="236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4CBC545-9AD5-6E49-BBFF-C278FADA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839" y="2710726"/>
                <a:ext cx="406778" cy="236603"/>
              </a:xfrm>
              <a:prstGeom prst="rect">
                <a:avLst/>
              </a:prstGeom>
              <a:blipFill>
                <a:blip r:embed="rId14"/>
                <a:stretch>
                  <a:fillRect l="-12121" r="-303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055817C-B908-814D-8AAF-ACBDBBD73654}"/>
                  </a:ext>
                </a:extLst>
              </p:cNvPr>
              <p:cNvSpPr txBox="1"/>
              <p:nvPr/>
            </p:nvSpPr>
            <p:spPr>
              <a:xfrm>
                <a:off x="6076687" y="2658646"/>
                <a:ext cx="406778" cy="236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055817C-B908-814D-8AAF-ACBDBBD7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87" y="2658646"/>
                <a:ext cx="406778" cy="236603"/>
              </a:xfrm>
              <a:prstGeom prst="rect">
                <a:avLst/>
              </a:prstGeom>
              <a:blipFill>
                <a:blip r:embed="rId15"/>
                <a:stretch>
                  <a:fillRect l="-9091" r="-303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2FA949F-1CAC-944B-B292-CFD23B06A698}"/>
                  </a:ext>
                </a:extLst>
              </p:cNvPr>
              <p:cNvSpPr txBox="1"/>
              <p:nvPr/>
            </p:nvSpPr>
            <p:spPr>
              <a:xfrm>
                <a:off x="4942869" y="3098369"/>
                <a:ext cx="406778" cy="236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2FA949F-1CAC-944B-B292-CFD23B06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69" y="3098369"/>
                <a:ext cx="406778" cy="236603"/>
              </a:xfrm>
              <a:prstGeom prst="rect">
                <a:avLst/>
              </a:prstGeom>
              <a:blipFill>
                <a:blip r:embed="rId16"/>
                <a:stretch>
                  <a:fillRect l="-12121" r="-303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Box 185">
            <a:extLst>
              <a:ext uri="{FF2B5EF4-FFF2-40B4-BE49-F238E27FC236}">
                <a16:creationId xmlns:a16="http://schemas.microsoft.com/office/drawing/2014/main" id="{11A84C42-01F4-CF40-A239-D336B4326F5A}"/>
              </a:ext>
            </a:extLst>
          </p:cNvPr>
          <p:cNvSpPr txBox="1"/>
          <p:nvPr/>
        </p:nvSpPr>
        <p:spPr>
          <a:xfrm>
            <a:off x="4785224" y="2527095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1853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13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Office Theme</vt:lpstr>
      <vt:lpstr>Equation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Vanella, Marcos</dc:creator>
  <cp:lastModifiedBy>Microsoft Office User</cp:lastModifiedBy>
  <cp:revision>8</cp:revision>
  <dcterms:created xsi:type="dcterms:W3CDTF">2014-11-19T16:54:43Z</dcterms:created>
  <dcterms:modified xsi:type="dcterms:W3CDTF">2021-04-09T12:58:46Z</dcterms:modified>
</cp:coreProperties>
</file>