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/>
    <p:restoredTop sz="94694"/>
  </p:normalViewPr>
  <p:slideViewPr>
    <p:cSldViewPr snapToGrid="0" snapToObjects="1">
      <p:cViewPr>
        <p:scale>
          <a:sx n="200" d="100"/>
          <a:sy n="200" d="100"/>
        </p:scale>
        <p:origin x="-1728" y="-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5" Type="http://schemas.openxmlformats.org/officeDocument/2006/relationships/image" Target="../media/image12.emf"/><Relationship Id="rId10" Type="http://schemas.openxmlformats.org/officeDocument/2006/relationships/image" Target="../media/image7.emf"/><Relationship Id="rId19" Type="http://schemas.openxmlformats.org/officeDocument/2006/relationships/image" Target="../media/image16.png"/><Relationship Id="rId4" Type="http://schemas.openxmlformats.org/officeDocument/2006/relationships/image" Target="../media/image1.emf"/><Relationship Id="rId9" Type="http://schemas.openxmlformats.org/officeDocument/2006/relationships/image" Target="../media/image6.emf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83848-42C1-E04B-B9A7-50BE194C2F2A}"/>
              </a:ext>
            </a:extLst>
          </p:cNvPr>
          <p:cNvGrpSpPr/>
          <p:nvPr/>
        </p:nvGrpSpPr>
        <p:grpSpPr>
          <a:xfrm>
            <a:off x="2973989" y="1434115"/>
            <a:ext cx="3675990" cy="3676628"/>
            <a:chOff x="5422900" y="1171356"/>
            <a:chExt cx="3675990" cy="36766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948831-D9C6-4F46-A126-41121CF75A9B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20" y="2413018"/>
              <a:ext cx="601032" cy="532056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C5B1BB-C23E-0348-A6C3-0D4F17E1E7FC}"/>
                </a:ext>
              </a:extLst>
            </p:cNvPr>
            <p:cNvGrpSpPr/>
            <p:nvPr/>
          </p:nvGrpSpPr>
          <p:grpSpPr>
            <a:xfrm>
              <a:off x="5422900" y="1171356"/>
              <a:ext cx="3496628" cy="3676628"/>
              <a:chOff x="2208069" y="1275021"/>
              <a:chExt cx="4452261" cy="468906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2ACA9-0982-4B41-8A69-C6D75D1F5F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56675" y="1302589"/>
                <a:ext cx="8506" cy="4469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D9748FB-47B5-F542-9C82-6D2AF5AE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2622" y="4622808"/>
                <a:ext cx="1600489" cy="1865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5EBD34A-1B1C-994B-AC78-228579CE9F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773" y="3926323"/>
                <a:ext cx="18804" cy="139072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E4515E-CB39-AB45-9D01-EFE7713FD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6239" y="3905756"/>
                <a:ext cx="4404091" cy="101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839E611-D3EB-8D41-B82D-D040FA3BD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6239" y="5289478"/>
                <a:ext cx="4399420" cy="100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A27605F-56C4-BE45-814A-1CC9D8D29C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4903" y="1302590"/>
                <a:ext cx="20421" cy="4469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F6B5E3-90F1-C446-9E62-9C1FEE1CC0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7268" y="3916660"/>
                <a:ext cx="1278466" cy="6183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5D2E95-EEBE-084B-B14A-F3CACC831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59292" y="3911867"/>
                <a:ext cx="8024" cy="1194434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E9E2F85-C09C-A846-B9E9-2FB4D2A265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3847" y="1275021"/>
                <a:ext cx="19226" cy="437903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40D762-52ED-BE40-BFE5-194B09451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069" y="2507093"/>
                <a:ext cx="4452260" cy="1199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2C818-62B3-2E4A-A356-BE04E2503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038" y="3639448"/>
                <a:ext cx="0" cy="39528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5" name="Object 34">
                <a:extLst>
                  <a:ext uri="{FF2B5EF4-FFF2-40B4-BE49-F238E27FC236}">
                    <a16:creationId xmlns:a16="http://schemas.microsoft.com/office/drawing/2014/main" id="{D10BBADB-68E9-8446-86FE-D62CEAB245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9834606"/>
                  </p:ext>
                </p:extLst>
              </p:nvPr>
            </p:nvGraphicFramePr>
            <p:xfrm>
              <a:off x="2941517" y="4621065"/>
              <a:ext cx="284100" cy="282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name="Equation" r:id="rId3" imgW="203200" imgH="190500" progId="Equation.3">
                      <p:embed/>
                    </p:oleObj>
                  </mc:Choice>
                  <mc:Fallback>
                    <p:oleObj name="Equation" r:id="rId3" imgW="203200" imgH="190500" progId="Equation.3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C30A4406-4A0C-0844-901F-844EE704AAD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941517" y="4621065"/>
                            <a:ext cx="284100" cy="2826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A1C22B-0605-7F47-94EB-B8A89543B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5569" y="4392615"/>
                <a:ext cx="705415" cy="814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C36B0E9-9E57-8D47-8BE2-5823BBF8A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4905" y="2883627"/>
                <a:ext cx="1577075" cy="18146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230EDBE-663C-0C41-8FA8-A4379A9462AC}"/>
                  </a:ext>
                </a:extLst>
              </p:cNvPr>
              <p:cNvSpPr/>
              <p:nvPr/>
            </p:nvSpPr>
            <p:spPr>
              <a:xfrm>
                <a:off x="3562132" y="3890859"/>
                <a:ext cx="61136" cy="58709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F4DDFD5-2F02-1747-A4DF-CB03F398536B}"/>
                  </a:ext>
                </a:extLst>
              </p:cNvPr>
              <p:cNvSpPr/>
              <p:nvPr/>
            </p:nvSpPr>
            <p:spPr>
              <a:xfrm>
                <a:off x="4040628" y="4362377"/>
                <a:ext cx="61136" cy="58709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B1E206C-6AA4-3447-99F2-75D6C2EB8BC6}"/>
                  </a:ext>
                </a:extLst>
              </p:cNvPr>
              <p:cNvSpPr/>
              <p:nvPr/>
            </p:nvSpPr>
            <p:spPr>
              <a:xfrm>
                <a:off x="3734909" y="4715248"/>
                <a:ext cx="75649" cy="87517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24C8806-4684-EB4E-9A3B-FE730900BD3B}"/>
                  </a:ext>
                </a:extLst>
              </p:cNvPr>
              <p:cNvSpPr/>
              <p:nvPr/>
            </p:nvSpPr>
            <p:spPr>
              <a:xfrm>
                <a:off x="5365646" y="2796913"/>
                <a:ext cx="103531" cy="10039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28D7B70-8155-AF4D-B105-EBB2E128DAC2}"/>
                  </a:ext>
                </a:extLst>
              </p:cNvPr>
              <p:cNvCxnSpPr/>
              <p:nvPr/>
            </p:nvCxnSpPr>
            <p:spPr>
              <a:xfrm>
                <a:off x="5491105" y="3211021"/>
                <a:ext cx="394723" cy="0"/>
              </a:xfrm>
              <a:prstGeom prst="line">
                <a:avLst/>
              </a:prstGeom>
              <a:ln w="381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9918968-5E08-294B-89D5-48ABD8D758A8}"/>
                  </a:ext>
                </a:extLst>
              </p:cNvPr>
              <p:cNvCxnSpPr/>
              <p:nvPr/>
            </p:nvCxnSpPr>
            <p:spPr>
              <a:xfrm>
                <a:off x="5487835" y="1794128"/>
                <a:ext cx="394723" cy="0"/>
              </a:xfrm>
              <a:prstGeom prst="line">
                <a:avLst/>
              </a:prstGeom>
              <a:ln w="381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643789B-42AE-1F45-83D6-5B889D587E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4465" y="1819140"/>
                <a:ext cx="894512" cy="98229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7849B51-BCA6-4E4B-8BE7-56BAE6115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7892" y="1944350"/>
                <a:ext cx="316736" cy="344993"/>
              </a:xfrm>
              <a:prstGeom prst="straightConnector1">
                <a:avLst/>
              </a:prstGeom>
              <a:ln w="31750" cmpd="sng">
                <a:solidFill>
                  <a:srgbClr val="953735"/>
                </a:solidFill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9A832F8-4000-F64E-8663-9DF8E88E6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6754" y="3639448"/>
                <a:ext cx="2300" cy="412499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5AE3C7B-0723-BD4E-BBD7-7B4A224CC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5536" y="5303639"/>
                <a:ext cx="1403321" cy="1340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9E86AC-FD20-5442-A759-5B944027A3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069" y="2527375"/>
                <a:ext cx="275605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536CE38-A0C0-714C-92DF-257D884088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3716" y="2529338"/>
                <a:ext cx="7014" cy="1145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D7AA8F-DA6B-E840-8D0C-8FB5EFA3B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239" y="3510366"/>
                <a:ext cx="1323422" cy="1016728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2F8206-34C6-074D-B101-F65A52052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8857" y="5317047"/>
                <a:ext cx="1" cy="37051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EA8C7F0-E30E-E242-AEF9-5827032721C1}"/>
                  </a:ext>
                </a:extLst>
              </p:cNvPr>
              <p:cNvSpPr/>
              <p:nvPr/>
            </p:nvSpPr>
            <p:spPr>
              <a:xfrm>
                <a:off x="2439834" y="3025712"/>
                <a:ext cx="61136" cy="58709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DCD431F-A453-1B42-8DE4-55AD67698A52}"/>
                  </a:ext>
                </a:extLst>
              </p:cNvPr>
              <p:cNvCxnSpPr/>
              <p:nvPr/>
            </p:nvCxnSpPr>
            <p:spPr>
              <a:xfrm>
                <a:off x="2321031" y="4620292"/>
                <a:ext cx="39472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AA7CD57-ECEF-3A4E-A930-9604AC1DF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4417" y="5054586"/>
                <a:ext cx="2300" cy="412499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296E3E7-2295-2E43-BA44-810D4DE944DB}"/>
                  </a:ext>
                </a:extLst>
              </p:cNvPr>
              <p:cNvCxnSpPr/>
              <p:nvPr/>
            </p:nvCxnSpPr>
            <p:spPr>
              <a:xfrm>
                <a:off x="3939398" y="1784688"/>
                <a:ext cx="394723" cy="0"/>
              </a:xfrm>
              <a:prstGeom prst="line">
                <a:avLst/>
              </a:prstGeom>
              <a:ln w="381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14ABA51-D8AF-FE43-9F41-740B02F4EED0}"/>
                  </a:ext>
                </a:extLst>
              </p:cNvPr>
              <p:cNvCxnSpPr/>
              <p:nvPr/>
            </p:nvCxnSpPr>
            <p:spPr>
              <a:xfrm>
                <a:off x="3919149" y="3190605"/>
                <a:ext cx="394723" cy="0"/>
              </a:xfrm>
              <a:prstGeom prst="line">
                <a:avLst/>
              </a:prstGeom>
              <a:ln w="381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BB32AD6-1346-A043-AACB-558FE16EB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4897" y="2092754"/>
                <a:ext cx="167352" cy="21516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2E74921-CABC-D341-ADBB-D4CAF4801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3498" y="3298318"/>
                <a:ext cx="221933" cy="17437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198A047-8772-3148-A204-3068AA0F6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1316" y="1496455"/>
                <a:ext cx="237714" cy="18033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2187FE3-4D1F-5946-9DEE-D7E2ECDC0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8620" y="1515817"/>
                <a:ext cx="239289" cy="189782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DF2BE148-E281-1C4F-BF8E-27421683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9386" y="3274402"/>
                <a:ext cx="284230" cy="20843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6C2333B-E62B-3E4D-9515-BB781CA9F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7240" y="4669963"/>
                <a:ext cx="225111" cy="208436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738AD9C-E29D-924B-BA1A-C08BCE0EA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8671" y="4121123"/>
                <a:ext cx="164104" cy="237039"/>
              </a:xfrm>
              <a:prstGeom prst="rect">
                <a:avLst/>
              </a:prstGeom>
            </p:spPr>
          </p:pic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A36E52-415B-CB4A-8235-82FC5B6D0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851" y="4527095"/>
                <a:ext cx="1222483" cy="143699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8326A7-6405-D643-BDA6-C91FBC9AA011}"/>
                </a:ext>
              </a:extLst>
            </p:cNvPr>
            <p:cNvCxnSpPr>
              <a:cxnSpLocks/>
            </p:cNvCxnSpPr>
            <p:nvPr/>
          </p:nvCxnSpPr>
          <p:spPr>
            <a:xfrm>
              <a:off x="7987463" y="2420919"/>
              <a:ext cx="271903" cy="237054"/>
            </a:xfrm>
            <a:prstGeom prst="straightConnector1">
              <a:avLst/>
            </a:prstGeom>
            <a:ln w="317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8D143A-F694-5C45-A716-1A7FE921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35943" y="2318758"/>
              <a:ext cx="123837" cy="222906"/>
            </a:xfrm>
            <a:prstGeom prst="rect">
              <a:avLst/>
            </a:prstGeom>
          </p:spPr>
        </p:pic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BC9CEB9-3749-F247-B137-42FB3368EA38}"/>
                </a:ext>
              </a:extLst>
            </p:cNvPr>
            <p:cNvSpPr/>
            <p:nvPr/>
          </p:nvSpPr>
          <p:spPr>
            <a:xfrm rot="2678926">
              <a:off x="7325509" y="2319349"/>
              <a:ext cx="685481" cy="2132435"/>
            </a:xfrm>
            <a:custGeom>
              <a:avLst/>
              <a:gdLst>
                <a:gd name="connsiteX0" fmla="*/ 0 w 362690"/>
                <a:gd name="connsiteY0" fmla="*/ 1771650 h 1777788"/>
                <a:gd name="connsiteX1" fmla="*/ 273050 w 362690"/>
                <a:gd name="connsiteY1" fmla="*/ 1504950 h 1777788"/>
                <a:gd name="connsiteX2" fmla="*/ 361950 w 362690"/>
                <a:gd name="connsiteY2" fmla="*/ 0 h 1777788"/>
                <a:gd name="connsiteX0" fmla="*/ 0 w 368564"/>
                <a:gd name="connsiteY0" fmla="*/ 1793007 h 1797387"/>
                <a:gd name="connsiteX1" fmla="*/ 278908 w 368564"/>
                <a:gd name="connsiteY1" fmla="*/ 1504950 h 1797387"/>
                <a:gd name="connsiteX2" fmla="*/ 367808 w 368564"/>
                <a:gd name="connsiteY2" fmla="*/ 0 h 1797387"/>
                <a:gd name="connsiteX0" fmla="*/ 0 w 368564"/>
                <a:gd name="connsiteY0" fmla="*/ 1793007 h 1793007"/>
                <a:gd name="connsiteX1" fmla="*/ 278908 w 368564"/>
                <a:gd name="connsiteY1" fmla="*/ 1504950 h 1793007"/>
                <a:gd name="connsiteX2" fmla="*/ 367808 w 368564"/>
                <a:gd name="connsiteY2" fmla="*/ 0 h 17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564" h="1793007">
                  <a:moveTo>
                    <a:pt x="0" y="1793007"/>
                  </a:moveTo>
                  <a:cubicBezTo>
                    <a:pt x="106362" y="1785937"/>
                    <a:pt x="217607" y="1803784"/>
                    <a:pt x="278908" y="1504950"/>
                  </a:cubicBezTo>
                  <a:cubicBezTo>
                    <a:pt x="340209" y="1206116"/>
                    <a:pt x="374158" y="228600"/>
                    <a:pt x="36780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6D96CB-0C63-054B-9E51-5A98A13792E4}"/>
                </a:ext>
              </a:extLst>
            </p:cNvPr>
            <p:cNvCxnSpPr>
              <a:cxnSpLocks/>
            </p:cNvCxnSpPr>
            <p:nvPr/>
          </p:nvCxnSpPr>
          <p:spPr>
            <a:xfrm>
              <a:off x="6915802" y="3625050"/>
              <a:ext cx="388166" cy="37360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53EB9-828C-EB43-8334-1BCD2FFDB64E}"/>
                </a:ext>
              </a:extLst>
            </p:cNvPr>
            <p:cNvCxnSpPr>
              <a:cxnSpLocks/>
              <a:stCxn id="39" idx="7"/>
            </p:cNvCxnSpPr>
            <p:nvPr/>
          </p:nvCxnSpPr>
          <p:spPr>
            <a:xfrm flipV="1">
              <a:off x="6903102" y="3231070"/>
              <a:ext cx="324742" cy="367779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DB6BD0-B0E2-7E4C-9F68-652D2C65C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44588" y="2234668"/>
              <a:ext cx="229811" cy="16309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96168D-9AF6-9C4F-A9F4-AEB773D45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9762" y="4197016"/>
              <a:ext cx="228771" cy="240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1A69A0-31FF-7943-B94E-89E9A0217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191" y="2975906"/>
              <a:ext cx="487699" cy="453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42AA4A-7979-8940-8DE4-8BA292BE0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292" y="4404019"/>
              <a:ext cx="300346" cy="271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F63E32-43FB-1445-AC3F-18B7FC24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223" y="3393829"/>
              <a:ext cx="1574383" cy="1389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BEF211-1835-7D40-888B-6AF0AB7D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45520" y="4373498"/>
              <a:ext cx="177157" cy="18896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7E1FE2-4A7E-5642-97FE-CD1CE328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243118" y="3633607"/>
              <a:ext cx="279400" cy="2032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497D5D-AA38-9F45-B1E6-A1717A65AB6B}"/>
                  </a:ext>
                </a:extLst>
              </p:cNvPr>
              <p:cNvSpPr txBox="1"/>
              <p:nvPr/>
            </p:nvSpPr>
            <p:spPr>
              <a:xfrm>
                <a:off x="4459113" y="3136513"/>
                <a:ext cx="40634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497D5D-AA38-9F45-B1E6-A1717A65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13" y="3136513"/>
                <a:ext cx="406344" cy="289182"/>
              </a:xfrm>
              <a:prstGeom prst="rect">
                <a:avLst/>
              </a:prstGeom>
              <a:blipFill>
                <a:blip r:embed="rId16"/>
                <a:stretch>
                  <a:fillRect l="-11765" r="-588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BE8428B-8C67-AB43-AD71-B138660D35B8}"/>
                  </a:ext>
                </a:extLst>
              </p:cNvPr>
              <p:cNvSpPr txBox="1"/>
              <p:nvPr/>
            </p:nvSpPr>
            <p:spPr>
              <a:xfrm>
                <a:off x="4823046" y="4183981"/>
                <a:ext cx="40634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BE8428B-8C67-AB43-AD71-B138660D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46" y="4183981"/>
                <a:ext cx="406344" cy="289182"/>
              </a:xfrm>
              <a:prstGeom prst="rect">
                <a:avLst/>
              </a:prstGeom>
              <a:blipFill>
                <a:blip r:embed="rId1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B10360-49A1-8E42-9869-F22904184629}"/>
                  </a:ext>
                </a:extLst>
              </p:cNvPr>
              <p:cNvSpPr txBox="1"/>
              <p:nvPr/>
            </p:nvSpPr>
            <p:spPr>
              <a:xfrm>
                <a:off x="4826131" y="3621956"/>
                <a:ext cx="4063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B10360-49A1-8E42-9869-F2290418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31" y="3621956"/>
                <a:ext cx="406344" cy="276999"/>
              </a:xfrm>
              <a:prstGeom prst="rect">
                <a:avLst/>
              </a:prstGeom>
              <a:blipFill>
                <a:blip r:embed="rId18"/>
                <a:stretch>
                  <a:fillRect t="-173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A6D7A19-A8DD-D04E-92D8-60375C413CC2}"/>
              </a:ext>
            </a:extLst>
          </p:cNvPr>
          <p:cNvCxnSpPr/>
          <p:nvPr/>
        </p:nvCxnSpPr>
        <p:spPr>
          <a:xfrm>
            <a:off x="4318241" y="4065027"/>
            <a:ext cx="310000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C87307-0AAA-5E4A-ADA0-10CFD4673F8B}"/>
                  </a:ext>
                </a:extLst>
              </p:cNvPr>
              <p:cNvSpPr txBox="1"/>
              <p:nvPr/>
            </p:nvSpPr>
            <p:spPr>
              <a:xfrm>
                <a:off x="4390152" y="4067053"/>
                <a:ext cx="4063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C87307-0AAA-5E4A-ADA0-10CFD4673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152" y="4067053"/>
                <a:ext cx="406344" cy="276999"/>
              </a:xfrm>
              <a:prstGeom prst="rect">
                <a:avLst/>
              </a:prstGeom>
              <a:blipFill>
                <a:blip r:embed="rId19"/>
                <a:stretch>
                  <a:fillRect t="-173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9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Microsoft Office User</cp:lastModifiedBy>
  <cp:revision>31</cp:revision>
  <dcterms:created xsi:type="dcterms:W3CDTF">2014-11-19T16:54:43Z</dcterms:created>
  <dcterms:modified xsi:type="dcterms:W3CDTF">2021-04-30T14:47:52Z</dcterms:modified>
</cp:coreProperties>
</file>