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0DCE-39E6-4329-B773-FF47160F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2C481-FD47-4360-A631-58E9FD09A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E7C7-FB83-4282-A571-6EE172E5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CDEE-A235-4B13-BCB0-614A3609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FF44-5DFF-4385-A862-2DB27D9B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DFEC-2C8F-403D-98B7-856D0F16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C79AE-2F40-476F-B367-3EF817E04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501C-5294-43F4-B84B-E2F7EB75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04ED-7E97-4F14-8801-5F803A48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9682-33A0-43B3-B390-AFC3516D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BEF5D-5B8D-4686-93CE-9313236C3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53861-4253-47E1-B8E1-EDBD5BABC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B916-23E3-40C7-877A-CA3F88F5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4C62-C07B-4386-AD7F-0C42E06C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DFB6-944A-4F13-B41D-B94457FF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222F-4B01-4DBE-940B-05F07B2B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D860-2F52-4E32-B735-FC8ADA5E1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A422-F7B3-41C9-81BB-51856B14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DAB5-9E2A-40A8-AE1F-BB3EFA11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D784-24C7-4690-A9EE-9A19FEE0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4AC1-B5BC-40F0-80F3-142125AF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EB4F7-5B09-43AC-B994-2634EDDA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A1E7-4763-4E1E-BED8-0F5D6D14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6D2B7-EF37-42A3-AC54-F02CD106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4973-6F8A-4023-8A93-7E3FCDE8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2ADC-98A1-4578-BBFE-46D36193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FE9F-F793-4D0D-8271-375DC0BE2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63237-C4CD-46FC-9BB0-16A7EA8E7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2278A-6A00-4960-B450-109A0DFD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DAC5-0AB4-4CC4-883F-C7480F0F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CE2C3-2344-4F18-B011-24029FB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8173-85C0-4B56-BB8F-C3984C23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4094-E1AD-43F1-8A10-88C95749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4F395-76E9-404C-84A1-6B3E7A95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D3F1C-1357-4CC7-A2A8-2AA428911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D170F-1289-4787-ACF9-FD7DBCD20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26A12-E17F-4110-8B7B-006A697B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88BB4-9A40-4107-B311-FC681CAE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2C4D9-7382-4428-9019-ED3CBB61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BF5E-DC06-4FA1-9309-A7471F7F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BC279-498E-401C-B2A7-DB42D45F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FFEAB-F44C-44A5-B65F-4A144D5C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EC88B-C85A-467F-A1D8-EFD89347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5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C936A-4A07-4003-A17D-6A3ED009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683E4-5F00-4E1B-BC93-432D40B2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E007A-BE59-4D34-8BF0-AFAC3CB7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30EA-A27F-424B-851F-AEF80F39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DB32-7E50-42DD-92D4-C2CCDEB7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51778-5381-46EC-8C16-D2ADB895D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D258-4E84-4EBF-8997-60EB9F54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B284A-C398-42B3-835A-A09E9DCB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C92B-1453-4CD2-A20E-724E0BE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C48D-76EF-4355-954F-5DDDB527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105EC-1F7C-48F8-B98E-793AF3A41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8E8EE-74A2-4A9B-9D81-F83D760D8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E495-BD05-427E-9B24-902428F6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BC44C-AB67-4EAF-8F25-21DCC6D5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B465-C171-41FA-B7F4-74583F95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DB1F2-1D77-4799-942F-EE90B733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2B1D3-BC8C-4D17-B927-F682AD29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4C0F-72A8-4DAC-AE3D-F7A41F8E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432DD-6EC6-4AA3-9CD1-6AF5F7FFB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1D08-AB3F-4F18-AC01-2DF59D5F7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D6734-E12A-4748-AD97-B728CDCFF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347662"/>
            <a:ext cx="5467350" cy="61626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F43309-04D8-4531-ABB0-65DC881B1D8B}"/>
              </a:ext>
            </a:extLst>
          </p:cNvPr>
          <p:cNvCxnSpPr>
            <a:cxnSpLocks/>
          </p:cNvCxnSpPr>
          <p:nvPr/>
        </p:nvCxnSpPr>
        <p:spPr>
          <a:xfrm flipH="1">
            <a:off x="4356845" y="266136"/>
            <a:ext cx="45720" cy="161364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D48E35-BF79-4275-8172-544BD8EB3929}"/>
              </a:ext>
            </a:extLst>
          </p:cNvPr>
          <p:cNvCxnSpPr>
            <a:cxnSpLocks/>
          </p:cNvCxnSpPr>
          <p:nvPr/>
        </p:nvCxnSpPr>
        <p:spPr>
          <a:xfrm>
            <a:off x="4395277" y="283517"/>
            <a:ext cx="205353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3F53E5-8B98-4030-85F5-3FB75E860B73}"/>
              </a:ext>
            </a:extLst>
          </p:cNvPr>
          <p:cNvSpPr txBox="1"/>
          <p:nvPr/>
        </p:nvSpPr>
        <p:spPr>
          <a:xfrm>
            <a:off x="4203581" y="1770335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B710A-558C-4D46-ADAE-C45DC6973D13}"/>
              </a:ext>
            </a:extLst>
          </p:cNvPr>
          <p:cNvSpPr txBox="1"/>
          <p:nvPr/>
        </p:nvSpPr>
        <p:spPr>
          <a:xfrm>
            <a:off x="6436584" y="25181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8E70B-8288-4787-9F2A-D72779536672}"/>
              </a:ext>
            </a:extLst>
          </p:cNvPr>
          <p:cNvSpPr txBox="1"/>
          <p:nvPr/>
        </p:nvSpPr>
        <p:spPr>
          <a:xfrm>
            <a:off x="4344293" y="606458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B162A-10EB-49C0-93FE-AC43AEB75199}"/>
              </a:ext>
            </a:extLst>
          </p:cNvPr>
          <p:cNvSpPr txBox="1"/>
          <p:nvPr/>
        </p:nvSpPr>
        <p:spPr>
          <a:xfrm>
            <a:off x="7670980" y="15263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BF137-6D4B-4DC7-98F4-64E59EAE97CF}"/>
              </a:ext>
            </a:extLst>
          </p:cNvPr>
          <p:cNvCxnSpPr>
            <a:cxnSpLocks/>
          </p:cNvCxnSpPr>
          <p:nvPr/>
        </p:nvCxnSpPr>
        <p:spPr>
          <a:xfrm>
            <a:off x="4791821" y="5171543"/>
            <a:ext cx="0" cy="1338794"/>
          </a:xfrm>
          <a:prstGeom prst="straightConnector1">
            <a:avLst/>
          </a:prstGeom>
          <a:ln w="53975">
            <a:solidFill>
              <a:srgbClr val="32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39F077-23DF-4717-944B-2D9A283117BA}"/>
              </a:ext>
            </a:extLst>
          </p:cNvPr>
          <p:cNvCxnSpPr>
            <a:cxnSpLocks/>
          </p:cNvCxnSpPr>
          <p:nvPr/>
        </p:nvCxnSpPr>
        <p:spPr>
          <a:xfrm flipV="1">
            <a:off x="6344996" y="574537"/>
            <a:ext cx="2071295" cy="274320"/>
          </a:xfrm>
          <a:prstGeom prst="straightConnector1">
            <a:avLst/>
          </a:prstGeom>
          <a:ln w="539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0E6FF-4614-422B-9C90-2D210A8538F8}"/>
              </a:ext>
            </a:extLst>
          </p:cNvPr>
          <p:cNvSpPr txBox="1"/>
          <p:nvPr/>
        </p:nvSpPr>
        <p:spPr>
          <a:xfrm>
            <a:off x="4555829" y="71169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</a:t>
            </a:r>
            <a:r>
              <a:rPr lang="en-US" b="1" i="1" baseline="-250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A81ED2-9533-4870-875D-6CB6F8FD73FF}"/>
              </a:ext>
            </a:extLst>
          </p:cNvPr>
          <p:cNvSpPr txBox="1"/>
          <p:nvPr/>
        </p:nvSpPr>
        <p:spPr>
          <a:xfrm>
            <a:off x="4416680" y="578065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</a:t>
            </a:r>
            <a:r>
              <a:rPr lang="en-US" b="1" i="1" baseline="-25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A6399-A1B0-493B-87BF-EB00E2F7A159}"/>
              </a:ext>
            </a:extLst>
          </p:cNvPr>
          <p:cNvSpPr txBox="1"/>
          <p:nvPr/>
        </p:nvSpPr>
        <p:spPr>
          <a:xfrm>
            <a:off x="7625828" y="242785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</a:t>
            </a:r>
            <a:r>
              <a:rPr lang="en-US" b="1" i="1" baseline="-25000" dirty="0"/>
              <a:t>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90245D-6AEB-4BF5-B47B-BB65588B1B1B}"/>
              </a:ext>
            </a:extLst>
          </p:cNvPr>
          <p:cNvSpPr/>
          <p:nvPr/>
        </p:nvSpPr>
        <p:spPr>
          <a:xfrm>
            <a:off x="7340887" y="622249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134AB1-4EFF-4E9F-A42D-689E8804CF6D}"/>
              </a:ext>
            </a:extLst>
          </p:cNvPr>
          <p:cNvSpPr/>
          <p:nvPr/>
        </p:nvSpPr>
        <p:spPr>
          <a:xfrm>
            <a:off x="4831910" y="98688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FFB18C-6B6B-45D8-A6BA-6E3B40341AC0}"/>
              </a:ext>
            </a:extLst>
          </p:cNvPr>
          <p:cNvSpPr/>
          <p:nvPr/>
        </p:nvSpPr>
        <p:spPr>
          <a:xfrm>
            <a:off x="4700381" y="592965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9432E0-C228-4199-A656-1EA8FD4A3E6E}"/>
              </a:ext>
            </a:extLst>
          </p:cNvPr>
          <p:cNvSpPr/>
          <p:nvPr/>
        </p:nvSpPr>
        <p:spPr>
          <a:xfrm>
            <a:off x="6004560" y="611253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96045B-92CC-4EC0-A7AC-8F316FFCF7DE}"/>
              </a:ext>
            </a:extLst>
          </p:cNvPr>
          <p:cNvSpPr/>
          <p:nvPr/>
        </p:nvSpPr>
        <p:spPr>
          <a:xfrm>
            <a:off x="7380643" y="252108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7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 (Fed)</dc:creator>
  <cp:lastModifiedBy>Forney, Glenn P. (Fed)</cp:lastModifiedBy>
  <cp:revision>5</cp:revision>
  <cp:lastPrinted>2018-09-07T17:56:28Z</cp:lastPrinted>
  <dcterms:created xsi:type="dcterms:W3CDTF">2018-09-07T13:36:23Z</dcterms:created>
  <dcterms:modified xsi:type="dcterms:W3CDTF">2018-09-07T17:58:23Z</dcterms:modified>
</cp:coreProperties>
</file>