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/>
    <p:restoredTop sz="94711"/>
  </p:normalViewPr>
  <p:slideViewPr>
    <p:cSldViewPr snapToGrid="0" snapToObjects="1">
      <p:cViewPr varScale="1">
        <p:scale>
          <a:sx n="196" d="100"/>
          <a:sy n="196" d="100"/>
        </p:scale>
        <p:origin x="8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5764-11FA-484C-8329-72A994A9C4EE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324-DC72-F440-9309-52B32957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6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5764-11FA-484C-8329-72A994A9C4EE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324-DC72-F440-9309-52B32957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0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5764-11FA-484C-8329-72A994A9C4EE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324-DC72-F440-9309-52B32957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5764-11FA-484C-8329-72A994A9C4EE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324-DC72-F440-9309-52B32957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9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5764-11FA-484C-8329-72A994A9C4EE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324-DC72-F440-9309-52B32957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6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5764-11FA-484C-8329-72A994A9C4EE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324-DC72-F440-9309-52B32957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5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5764-11FA-484C-8329-72A994A9C4EE}" type="datetimeFigureOut">
              <a:rPr lang="en-US" smtClean="0"/>
              <a:t>5/9/18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324-DC72-F440-9309-52B32957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2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5764-11FA-484C-8329-72A994A9C4EE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324-DC72-F440-9309-52B32957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0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5764-11FA-484C-8329-72A994A9C4EE}" type="datetimeFigureOut">
              <a:rPr lang="en-US" smtClean="0"/>
              <a:t>5/9/18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324-DC72-F440-9309-52B32957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4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5764-11FA-484C-8329-72A994A9C4EE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324-DC72-F440-9309-52B32957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5764-11FA-484C-8329-72A994A9C4EE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324-DC72-F440-9309-52B32957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9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D5764-11FA-484C-8329-72A994A9C4EE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D7324-DC72-F440-9309-52B32957E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3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26" Type="http://schemas.openxmlformats.org/officeDocument/2006/relationships/image" Target="../media/image12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emf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e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 flipH="1" flipV="1">
            <a:off x="3925245" y="2158600"/>
            <a:ext cx="1" cy="1815050"/>
          </a:xfrm>
          <a:prstGeom prst="line">
            <a:avLst/>
          </a:prstGeom>
          <a:ln w="6350" cmpd="sng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411031" y="4181075"/>
            <a:ext cx="0" cy="1209675"/>
          </a:xfrm>
          <a:prstGeom prst="line">
            <a:avLst/>
          </a:prstGeom>
          <a:ln w="6350" cmpd="sng">
            <a:solidFill>
              <a:srgbClr val="FF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921000" y="3821249"/>
            <a:ext cx="3333750" cy="0"/>
          </a:xfrm>
          <a:prstGeom prst="line">
            <a:avLst/>
          </a:prstGeom>
          <a:ln w="6350" cmpd="sng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670567" y="3109027"/>
            <a:ext cx="1479136" cy="1389273"/>
          </a:xfrm>
          <a:prstGeom prst="rect">
            <a:avLst/>
          </a:prstGeom>
          <a:noFill/>
          <a:ln w="285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322481" y="3730581"/>
            <a:ext cx="167486" cy="18133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844215" y="3723180"/>
            <a:ext cx="167486" cy="18133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915637" y="5320900"/>
            <a:ext cx="1495394" cy="0"/>
          </a:xfrm>
          <a:prstGeom prst="line">
            <a:avLst/>
          </a:prstGeom>
          <a:ln w="6350" cmpd="sng">
            <a:solidFill>
              <a:srgbClr val="000000"/>
            </a:solidFill>
            <a:headEnd type="triangle" w="sm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193597" y="1719754"/>
            <a:ext cx="1479136" cy="1389273"/>
          </a:xfrm>
          <a:prstGeom prst="rect">
            <a:avLst/>
          </a:prstGeom>
          <a:noFill/>
          <a:ln w="285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93598" y="3112203"/>
            <a:ext cx="1479136" cy="1389273"/>
          </a:xfrm>
          <a:prstGeom prst="rect">
            <a:avLst/>
          </a:prstGeom>
          <a:solidFill>
            <a:schemeClr val="accent1">
              <a:lumMod val="75000"/>
              <a:alpha val="13000"/>
            </a:schemeClr>
          </a:solidFill>
          <a:ln w="285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829819"/>
              </p:ext>
            </p:extLst>
          </p:nvPr>
        </p:nvGraphicFramePr>
        <p:xfrm>
          <a:off x="4410796" y="4955775"/>
          <a:ext cx="624754" cy="39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Equation" r:id="rId3" imgW="368300" imgH="228600" progId="Equation.3">
                  <p:embed/>
                </p:oleObj>
              </mc:Choice>
              <mc:Fallback>
                <p:oleObj name="Equation" r:id="rId3" imgW="3683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0796" y="4955775"/>
                        <a:ext cx="624754" cy="39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3915637" y="4181075"/>
            <a:ext cx="3144" cy="1209675"/>
          </a:xfrm>
          <a:prstGeom prst="line">
            <a:avLst/>
          </a:prstGeom>
          <a:ln w="6350" cmpd="sng">
            <a:solidFill>
              <a:srgbClr val="FF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377960"/>
              </p:ext>
            </p:extLst>
          </p:nvPr>
        </p:nvGraphicFramePr>
        <p:xfrm>
          <a:off x="4308475" y="4582713"/>
          <a:ext cx="7302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Equation" r:id="rId5" imgW="558800" imgH="203200" progId="Equation.3">
                  <p:embed/>
                </p:oleObj>
              </mc:Choice>
              <mc:Fallback>
                <p:oleObj name="Equation" r:id="rId5" imgW="558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08475" y="4582713"/>
                        <a:ext cx="73025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802587"/>
              </p:ext>
            </p:extLst>
          </p:nvPr>
        </p:nvGraphicFramePr>
        <p:xfrm>
          <a:off x="3458875" y="3896557"/>
          <a:ext cx="631591" cy="24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7" imgW="495300" imgH="190500" progId="Equation.3">
                  <p:embed/>
                </p:oleObj>
              </mc:Choice>
              <mc:Fallback>
                <p:oleObj name="Equation" r:id="rId7" imgW="4953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58875" y="3896557"/>
                        <a:ext cx="631591" cy="24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419503"/>
              </p:ext>
            </p:extLst>
          </p:nvPr>
        </p:nvGraphicFramePr>
        <p:xfrm>
          <a:off x="5210175" y="3933923"/>
          <a:ext cx="828675" cy="228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Equation" r:id="rId9" imgW="698500" imgH="190500" progId="Equation.3">
                  <p:embed/>
                </p:oleObj>
              </mc:Choice>
              <mc:Fallback>
                <p:oleObj name="Equation" r:id="rId9" imgW="6985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10175" y="3933923"/>
                        <a:ext cx="828675" cy="2281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253385"/>
              </p:ext>
            </p:extLst>
          </p:nvPr>
        </p:nvGraphicFramePr>
        <p:xfrm>
          <a:off x="4011701" y="2437324"/>
          <a:ext cx="496888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Equation" r:id="rId11" imgW="381000" imgH="190500" progId="Equation.3">
                  <p:embed/>
                </p:oleObj>
              </mc:Choice>
              <mc:Fallback>
                <p:oleObj name="Equation" r:id="rId11" imgW="3810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11701" y="2437324"/>
                        <a:ext cx="496888" cy="25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Straight Connector 38"/>
          <p:cNvCxnSpPr/>
          <p:nvPr/>
        </p:nvCxnSpPr>
        <p:spPr>
          <a:xfrm>
            <a:off x="4670567" y="1460100"/>
            <a:ext cx="2167" cy="259654"/>
          </a:xfrm>
          <a:prstGeom prst="line">
            <a:avLst/>
          </a:prstGeom>
          <a:ln w="6350" cmpd="sng">
            <a:solidFill>
              <a:srgbClr val="FF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193597" y="1542650"/>
            <a:ext cx="1479137" cy="0"/>
          </a:xfrm>
          <a:prstGeom prst="line">
            <a:avLst/>
          </a:prstGeom>
          <a:ln w="6350" cmpd="sng">
            <a:solidFill>
              <a:srgbClr val="000000"/>
            </a:solidFill>
            <a:headEnd type="triangle" w="sm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3193597" y="1460100"/>
            <a:ext cx="2" cy="259654"/>
          </a:xfrm>
          <a:prstGeom prst="line">
            <a:avLst/>
          </a:prstGeom>
          <a:ln w="6350" cmpd="sng">
            <a:solidFill>
              <a:srgbClr val="FF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465573"/>
              </p:ext>
            </p:extLst>
          </p:nvPr>
        </p:nvGraphicFramePr>
        <p:xfrm>
          <a:off x="3625850" y="1085450"/>
          <a:ext cx="60483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Equation" r:id="rId13" imgW="355600" imgH="228600" progId="Equation.3">
                  <p:embed/>
                </p:oleObj>
              </mc:Choice>
              <mc:Fallback>
                <p:oleObj name="Equation" r:id="rId13" imgW="355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25850" y="1085450"/>
                        <a:ext cx="604838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3" name="Straight Connector 52"/>
          <p:cNvCxnSpPr/>
          <p:nvPr/>
        </p:nvCxnSpPr>
        <p:spPr>
          <a:xfrm>
            <a:off x="4508589" y="3821249"/>
            <a:ext cx="526961" cy="0"/>
          </a:xfrm>
          <a:prstGeom prst="line">
            <a:avLst/>
          </a:prstGeom>
          <a:ln w="57150" cmpd="sng">
            <a:solidFill>
              <a:schemeClr val="tx2">
                <a:lumMod val="75000"/>
              </a:schemeClr>
            </a:solidFill>
            <a:headEnd type="none" w="sm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925245" y="2780901"/>
            <a:ext cx="1" cy="476250"/>
          </a:xfrm>
          <a:prstGeom prst="line">
            <a:avLst/>
          </a:prstGeom>
          <a:ln w="57150" cmpd="sng">
            <a:solidFill>
              <a:schemeClr val="tx2">
                <a:lumMod val="75000"/>
              </a:schemeClr>
            </a:solidFill>
            <a:headEnd type="none" w="sm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882903"/>
              </p:ext>
            </p:extLst>
          </p:nvPr>
        </p:nvGraphicFramePr>
        <p:xfrm>
          <a:off x="4749800" y="3400743"/>
          <a:ext cx="362381" cy="38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Equation" r:id="rId15" imgW="215900" imgH="228600" progId="Equation.3">
                  <p:embed/>
                </p:oleObj>
              </mc:Choice>
              <mc:Fallback>
                <p:oleObj name="Equation" r:id="rId15" imgW="2159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49800" y="3400743"/>
                        <a:ext cx="362381" cy="38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460698"/>
              </p:ext>
            </p:extLst>
          </p:nvPr>
        </p:nvGraphicFramePr>
        <p:xfrm>
          <a:off x="3995738" y="2703113"/>
          <a:ext cx="34131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Equation" r:id="rId17" imgW="203200" imgH="228600" progId="Equation.3">
                  <p:embed/>
                </p:oleObj>
              </mc:Choice>
              <mc:Fallback>
                <p:oleObj name="Equation" r:id="rId17" imgW="203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995738" y="2703113"/>
                        <a:ext cx="341312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" name="Straight Connector 64"/>
          <p:cNvCxnSpPr/>
          <p:nvPr/>
        </p:nvCxnSpPr>
        <p:spPr>
          <a:xfrm>
            <a:off x="6149703" y="4497249"/>
            <a:ext cx="232047" cy="0"/>
          </a:xfrm>
          <a:prstGeom prst="line">
            <a:avLst/>
          </a:prstGeom>
          <a:ln w="6350" cmpd="sng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149703" y="3107702"/>
            <a:ext cx="232047" cy="0"/>
          </a:xfrm>
          <a:prstGeom prst="line">
            <a:avLst/>
          </a:prstGeom>
          <a:ln w="6350" cmpd="sng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328637" y="3112203"/>
            <a:ext cx="0" cy="1372346"/>
          </a:xfrm>
          <a:prstGeom prst="line">
            <a:avLst/>
          </a:prstGeom>
          <a:ln w="6350" cmpd="sng">
            <a:solidFill>
              <a:srgbClr val="000000"/>
            </a:solidFill>
            <a:headEnd type="triangle" w="sm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187226"/>
              </p:ext>
            </p:extLst>
          </p:nvPr>
        </p:nvGraphicFramePr>
        <p:xfrm>
          <a:off x="6372225" y="3601837"/>
          <a:ext cx="6254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Equation" r:id="rId19" imgW="368300" imgH="228600" progId="Equation.3">
                  <p:embed/>
                </p:oleObj>
              </mc:Choice>
              <mc:Fallback>
                <p:oleObj name="Equation" r:id="rId19" imgW="3683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372225" y="3601837"/>
                        <a:ext cx="62547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2" name="Straight Connector 71"/>
          <p:cNvCxnSpPr/>
          <p:nvPr/>
        </p:nvCxnSpPr>
        <p:spPr>
          <a:xfrm>
            <a:off x="2921000" y="2348049"/>
            <a:ext cx="1141215" cy="0"/>
          </a:xfrm>
          <a:prstGeom prst="line">
            <a:avLst/>
          </a:prstGeom>
          <a:ln w="6350" cmpd="sng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844215" y="2256330"/>
            <a:ext cx="167486" cy="18133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3026637" y="2358235"/>
            <a:ext cx="0" cy="1463014"/>
          </a:xfrm>
          <a:prstGeom prst="line">
            <a:avLst/>
          </a:prstGeom>
          <a:ln w="6350" cmpd="sng">
            <a:solidFill>
              <a:srgbClr val="000000"/>
            </a:solidFill>
            <a:headEnd type="triangle" w="sm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170484"/>
              </p:ext>
            </p:extLst>
          </p:nvPr>
        </p:nvGraphicFramePr>
        <p:xfrm>
          <a:off x="2843210" y="4636300"/>
          <a:ext cx="433387" cy="435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Equation" r:id="rId21" imgW="215900" imgH="215900" progId="Equation.3">
                  <p:embed/>
                </p:oleObj>
              </mc:Choice>
              <mc:Fallback>
                <p:oleObj name="Equation" r:id="rId21" imgW="215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843210" y="4636300"/>
                        <a:ext cx="433387" cy="435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0" name="Straight Connector 79"/>
          <p:cNvCxnSpPr/>
          <p:nvPr/>
        </p:nvCxnSpPr>
        <p:spPr>
          <a:xfrm>
            <a:off x="4672734" y="4316549"/>
            <a:ext cx="362816" cy="0"/>
          </a:xfrm>
          <a:prstGeom prst="line">
            <a:avLst/>
          </a:prstGeom>
          <a:ln w="38100" cmpd="sng">
            <a:solidFill>
              <a:schemeClr val="tx1"/>
            </a:solidFill>
            <a:headEnd type="none" w="sm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346411"/>
              </p:ext>
            </p:extLst>
          </p:nvPr>
        </p:nvGraphicFramePr>
        <p:xfrm>
          <a:off x="4912359" y="4019151"/>
          <a:ext cx="435522" cy="345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Equation" r:id="rId23" imgW="292100" imgH="228600" progId="Equation.3">
                  <p:embed/>
                </p:oleObj>
              </mc:Choice>
              <mc:Fallback>
                <p:oleObj name="Equation" r:id="rId23" imgW="292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912359" y="4019151"/>
                        <a:ext cx="435522" cy="345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2" name="Straight Connector 81"/>
          <p:cNvCxnSpPr/>
          <p:nvPr/>
        </p:nvCxnSpPr>
        <p:spPr>
          <a:xfrm flipH="1">
            <a:off x="4308475" y="4148274"/>
            <a:ext cx="345298" cy="0"/>
          </a:xfrm>
          <a:prstGeom prst="line">
            <a:avLst/>
          </a:prstGeom>
          <a:ln w="38100" cmpd="sng">
            <a:solidFill>
              <a:schemeClr val="tx1"/>
            </a:solidFill>
            <a:headEnd type="none" w="sm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79666"/>
              </p:ext>
            </p:extLst>
          </p:nvPr>
        </p:nvGraphicFramePr>
        <p:xfrm>
          <a:off x="4120747" y="4048515"/>
          <a:ext cx="4921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Equation" r:id="rId25" imgW="330200" imgH="241300" progId="Equation.3">
                  <p:embed/>
                </p:oleObj>
              </mc:Choice>
              <mc:Fallback>
                <p:oleObj name="Equation" r:id="rId25" imgW="330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120747" y="4048515"/>
                        <a:ext cx="492125" cy="36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7" name="Straight Connector 86"/>
          <p:cNvCxnSpPr/>
          <p:nvPr/>
        </p:nvCxnSpPr>
        <p:spPr>
          <a:xfrm flipV="1">
            <a:off x="3504334" y="2780901"/>
            <a:ext cx="0" cy="328126"/>
          </a:xfrm>
          <a:prstGeom prst="line">
            <a:avLst/>
          </a:prstGeom>
          <a:ln w="38100" cmpd="sng">
            <a:solidFill>
              <a:schemeClr val="tx1"/>
            </a:solidFill>
            <a:headEnd type="none" w="sm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686329"/>
              </p:ext>
            </p:extLst>
          </p:nvPr>
        </p:nvGraphicFramePr>
        <p:xfrm>
          <a:off x="3276600" y="2450700"/>
          <a:ext cx="45402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Equation" r:id="rId27" imgW="304800" imgH="228600" progId="Equation.3">
                  <p:embed/>
                </p:oleObj>
              </mc:Choice>
              <mc:Fallback>
                <p:oleObj name="Equation" r:id="rId27" imgW="3048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276600" y="2450700"/>
                        <a:ext cx="454025" cy="344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834068"/>
              </p:ext>
            </p:extLst>
          </p:nvPr>
        </p:nvGraphicFramePr>
        <p:xfrm>
          <a:off x="2385839" y="2838464"/>
          <a:ext cx="6461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Equation" r:id="rId29" imgW="381000" imgH="228600" progId="Equation.3">
                  <p:embed/>
                </p:oleObj>
              </mc:Choice>
              <mc:Fallback>
                <p:oleObj name="Equation" r:id="rId29" imgW="381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385839" y="2838464"/>
                        <a:ext cx="646113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Curved Connector 2"/>
          <p:cNvCxnSpPr>
            <a:stCxn id="77" idx="0"/>
          </p:cNvCxnSpPr>
          <p:nvPr/>
        </p:nvCxnSpPr>
        <p:spPr>
          <a:xfrm rot="5400000" flipH="1" flipV="1">
            <a:off x="3085388" y="4291065"/>
            <a:ext cx="319750" cy="37072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24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C23D1BB9-3A0F-DE42-9B7A-AC1DC9E81BD4}"/>
              </a:ext>
            </a:extLst>
          </p:cNvPr>
          <p:cNvGrpSpPr/>
          <p:nvPr/>
        </p:nvGrpSpPr>
        <p:grpSpPr>
          <a:xfrm>
            <a:off x="2531472" y="1984442"/>
            <a:ext cx="4068415" cy="2816163"/>
            <a:chOff x="2531472" y="2574587"/>
            <a:chExt cx="4068415" cy="28161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CAC8AF-0065-D042-B947-80F0484A60B4}"/>
                </a:ext>
              </a:extLst>
            </p:cNvPr>
            <p:cNvSpPr/>
            <p:nvPr/>
          </p:nvSpPr>
          <p:spPr>
            <a:xfrm>
              <a:off x="4669017" y="2574587"/>
              <a:ext cx="1606507" cy="2360579"/>
            </a:xfrm>
            <a:prstGeom prst="rect">
              <a:avLst/>
            </a:prstGeom>
            <a:pattFill prst="wd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 flipV="1">
              <a:off x="3915637" y="3389313"/>
              <a:ext cx="9610" cy="584337"/>
            </a:xfrm>
            <a:prstGeom prst="line">
              <a:avLst/>
            </a:prstGeom>
            <a:ln w="6350" cmpd="sng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5411031" y="4181075"/>
              <a:ext cx="0" cy="1209675"/>
            </a:xfrm>
            <a:prstGeom prst="line">
              <a:avLst/>
            </a:prstGeom>
            <a:ln w="6350" cmpd="sng">
              <a:solidFill>
                <a:srgbClr val="FF0000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3047669" y="3821249"/>
              <a:ext cx="3495803" cy="0"/>
            </a:xfrm>
            <a:prstGeom prst="line">
              <a:avLst/>
            </a:prstGeom>
            <a:ln w="6350" cmpd="sng">
              <a:solidFill>
                <a:schemeClr val="tx1">
                  <a:lumMod val="65000"/>
                  <a:lumOff val="35000"/>
                </a:schemeClr>
              </a:solidFill>
              <a:prstDash val="lg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185480" y="3122990"/>
              <a:ext cx="1479136" cy="1389273"/>
            </a:xfrm>
            <a:prstGeom prst="rect">
              <a:avLst/>
            </a:prstGeom>
            <a:solidFill>
              <a:schemeClr val="accent1">
                <a:alpha val="13000"/>
              </a:schemeClr>
            </a:solidFill>
            <a:ln w="28575" cmpd="sng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322481" y="3730581"/>
              <a:ext cx="167486" cy="18133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844215" y="3723180"/>
              <a:ext cx="167486" cy="18133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3915637" y="5320900"/>
              <a:ext cx="1495394" cy="0"/>
            </a:xfrm>
            <a:prstGeom prst="line">
              <a:avLst/>
            </a:prstGeom>
            <a:ln w="6350" cmpd="sng">
              <a:solidFill>
                <a:srgbClr val="000000"/>
              </a:solidFill>
              <a:headEnd type="triangle" w="sm" len="lg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4662100" y="3127682"/>
              <a:ext cx="1479136" cy="1389273"/>
            </a:xfrm>
            <a:prstGeom prst="rect">
              <a:avLst/>
            </a:prstGeom>
            <a:noFill/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915637" y="4181075"/>
              <a:ext cx="3144" cy="1209675"/>
            </a:xfrm>
            <a:prstGeom prst="line">
              <a:avLst/>
            </a:prstGeom>
            <a:ln w="6350" cmpd="sng">
              <a:solidFill>
                <a:srgbClr val="FF0000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921000" y="4502363"/>
              <a:ext cx="232047" cy="0"/>
            </a:xfrm>
            <a:prstGeom prst="line">
              <a:avLst/>
            </a:prstGeom>
            <a:ln w="6350" cmpd="sng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931646" y="3122990"/>
              <a:ext cx="232047" cy="0"/>
            </a:xfrm>
            <a:prstGeom prst="line">
              <a:avLst/>
            </a:prstGeom>
            <a:ln w="6350" cmpd="sng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970028" y="3112203"/>
              <a:ext cx="0" cy="1372346"/>
            </a:xfrm>
            <a:prstGeom prst="line">
              <a:avLst/>
            </a:prstGeom>
            <a:ln w="6350" cmpd="sng">
              <a:solidFill>
                <a:srgbClr val="000000"/>
              </a:solidFill>
              <a:headEnd type="triangle" w="sm" len="lg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cxnSpLocks/>
            </p:cNvCxnSpPr>
            <p:nvPr/>
          </p:nvCxnSpPr>
          <p:spPr>
            <a:xfrm>
              <a:off x="4653773" y="4148274"/>
              <a:ext cx="381777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sm" len="lg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4669018" y="3112203"/>
              <a:ext cx="3716" cy="1372346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508589" y="3821249"/>
              <a:ext cx="526961" cy="0"/>
            </a:xfrm>
            <a:prstGeom prst="line">
              <a:avLst/>
            </a:prstGeom>
            <a:ln w="57150" cmpd="sng">
              <a:solidFill>
                <a:schemeClr val="tx2">
                  <a:lumMod val="75000"/>
                </a:schemeClr>
              </a:solidFill>
              <a:headEnd type="none" w="sm" len="lg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F2C1A86-C156-8648-87D0-7A9BCAE93E05}"/>
                    </a:ext>
                  </a:extLst>
                </p:cNvPr>
                <p:cNvSpPr txBox="1"/>
                <p:nvPr/>
              </p:nvSpPr>
              <p:spPr>
                <a:xfrm>
                  <a:off x="4394459" y="4986469"/>
                  <a:ext cx="4636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F2C1A86-C156-8648-87D0-7A9BCAE93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4459" y="4986469"/>
                  <a:ext cx="46365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19BDF37-3B73-1F4C-B1DD-EC5567D5F98E}"/>
                </a:ext>
              </a:extLst>
            </p:cNvPr>
            <p:cNvSpPr txBox="1"/>
            <p:nvPr/>
          </p:nvSpPr>
          <p:spPr>
            <a:xfrm>
              <a:off x="3938813" y="3894756"/>
              <a:ext cx="11381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g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28A1CC8-B7E7-BE47-ABC7-E041B2C5DF4C}"/>
                    </a:ext>
                  </a:extLst>
                </p:cNvPr>
                <p:cNvSpPr txBox="1"/>
                <p:nvPr/>
              </p:nvSpPr>
              <p:spPr>
                <a:xfrm>
                  <a:off x="2531472" y="3634914"/>
                  <a:ext cx="4001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28A1CC8-B7E7-BE47-ABC7-E041B2C5D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472" y="3634914"/>
                  <a:ext cx="40017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9091" b="-2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001B91E-3224-734A-A8F1-42DBA00603A3}"/>
                    </a:ext>
                  </a:extLst>
                </p:cNvPr>
                <p:cNvSpPr txBox="1"/>
                <p:nvPr/>
              </p:nvSpPr>
              <p:spPr>
                <a:xfrm>
                  <a:off x="4791673" y="4180484"/>
                  <a:ext cx="492571" cy="2995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001B91E-3224-734A-A8F1-42DBA00603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73" y="4180484"/>
                  <a:ext cx="492571" cy="299569"/>
                </a:xfrm>
                <a:prstGeom prst="rect">
                  <a:avLst/>
                </a:prstGeom>
                <a:blipFill>
                  <a:blip r:embed="rId4"/>
                  <a:stretch>
                    <a:fillRect l="-7500" t="-12500" b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CB54A44-D33E-244C-979F-10E2FB1706BB}"/>
                </a:ext>
              </a:extLst>
            </p:cNvPr>
            <p:cNvSpPr txBox="1"/>
            <p:nvPr/>
          </p:nvSpPr>
          <p:spPr>
            <a:xfrm>
              <a:off x="4377032" y="3903485"/>
              <a:ext cx="17953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90AF882-8712-AF49-8F09-68DEFD850D30}"/>
                    </a:ext>
                  </a:extLst>
                </p:cNvPr>
                <p:cNvSpPr txBox="1"/>
                <p:nvPr/>
              </p:nvSpPr>
              <p:spPr>
                <a:xfrm>
                  <a:off x="6304358" y="3862367"/>
                  <a:ext cx="2955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90AF882-8712-AF49-8F09-68DEFD850D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4358" y="3862367"/>
                  <a:ext cx="29552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8000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0957C7D-B182-7C45-BDA9-A077C2EE72A7}"/>
                    </a:ext>
                  </a:extLst>
                </p:cNvPr>
                <p:cNvSpPr txBox="1"/>
                <p:nvPr/>
              </p:nvSpPr>
              <p:spPr>
                <a:xfrm>
                  <a:off x="4750905" y="3452569"/>
                  <a:ext cx="2858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0957C7D-B182-7C45-BDA9-A077C2EE72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0905" y="3452569"/>
                  <a:ext cx="285847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8333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41DFECE-2623-8B44-95D8-5BE2F277A436}"/>
              </a:ext>
            </a:extLst>
          </p:cNvPr>
          <p:cNvSpPr txBox="1"/>
          <p:nvPr/>
        </p:nvSpPr>
        <p:spPr>
          <a:xfrm>
            <a:off x="4979006" y="206379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SOLID</a:t>
            </a:r>
          </a:p>
        </p:txBody>
      </p:sp>
    </p:spTree>
    <p:extLst>
      <p:ext uri="{BB962C8B-B14F-4D97-AF65-F5344CB8AC3E}">
        <p14:creationId xmlns:p14="http://schemas.microsoft.com/office/powerpoint/2010/main" val="2054673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</TotalTime>
  <Words>8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Cambria Math</vt:lpstr>
      <vt:lpstr>Courier</vt:lpstr>
      <vt:lpstr>Office Theme</vt:lpstr>
      <vt:lpstr>Equation</vt:lpstr>
      <vt:lpstr>PowerPoint Presentation</vt:lpstr>
      <vt:lpstr>PowerPoint Presentation</vt:lpstr>
    </vt:vector>
  </TitlesOfParts>
  <Company>NIST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Vanella, Marcos</dc:creator>
  <cp:lastModifiedBy>Vanella, Marcos (Assoc)</cp:lastModifiedBy>
  <cp:revision>8</cp:revision>
  <dcterms:created xsi:type="dcterms:W3CDTF">2014-11-17T22:55:34Z</dcterms:created>
  <dcterms:modified xsi:type="dcterms:W3CDTF">2018-05-09T19:06:27Z</dcterms:modified>
</cp:coreProperties>
</file>