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2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image" Target="../media/image20.emf"/><Relationship Id="rId21" Type="http://schemas.openxmlformats.org/officeDocument/2006/relationships/image" Target="../media/image21.emf"/><Relationship Id="rId22" Type="http://schemas.openxmlformats.org/officeDocument/2006/relationships/image" Target="../media/image22.emf"/><Relationship Id="rId23" Type="http://schemas.openxmlformats.org/officeDocument/2006/relationships/image" Target="../media/image23.emf"/><Relationship Id="rId24" Type="http://schemas.openxmlformats.org/officeDocument/2006/relationships/image" Target="../media/image24.emf"/><Relationship Id="rId25" Type="http://schemas.openxmlformats.org/officeDocument/2006/relationships/image" Target="../media/image25.emf"/><Relationship Id="rId26" Type="http://schemas.openxmlformats.org/officeDocument/2006/relationships/image" Target="../media/image26.emf"/><Relationship Id="rId27" Type="http://schemas.openxmlformats.org/officeDocument/2006/relationships/image" Target="../media/image27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7" Type="http://schemas.openxmlformats.org/officeDocument/2006/relationships/image" Target="../media/image17.emf"/><Relationship Id="rId18" Type="http://schemas.openxmlformats.org/officeDocument/2006/relationships/image" Target="../media/image18.emf"/><Relationship Id="rId19" Type="http://schemas.openxmlformats.org/officeDocument/2006/relationships/image" Target="../media/image19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Microsoft_Equation4.bin"/><Relationship Id="rId14" Type="http://schemas.openxmlformats.org/officeDocument/2006/relationships/image" Target="../media/image6.emf"/><Relationship Id="rId15" Type="http://schemas.openxmlformats.org/officeDocument/2006/relationships/oleObject" Target="../embeddings/Microsoft_Equation5.bin"/><Relationship Id="rId16" Type="http://schemas.openxmlformats.org/officeDocument/2006/relationships/image" Target="../media/image7.emf"/><Relationship Id="rId17" Type="http://schemas.openxmlformats.org/officeDocument/2006/relationships/oleObject" Target="../embeddings/Microsoft_Equation6.bin"/><Relationship Id="rId18" Type="http://schemas.openxmlformats.org/officeDocument/2006/relationships/image" Target="../media/image8.emf"/><Relationship Id="rId19" Type="http://schemas.openxmlformats.org/officeDocument/2006/relationships/oleObject" Target="../embeddings/Microsoft_Equation7.bin"/><Relationship Id="rId50" Type="http://schemas.openxmlformats.org/officeDocument/2006/relationships/image" Target="../media/image24.emf"/><Relationship Id="rId51" Type="http://schemas.openxmlformats.org/officeDocument/2006/relationships/oleObject" Target="../embeddings/Microsoft_Equation23.bin"/><Relationship Id="rId52" Type="http://schemas.openxmlformats.org/officeDocument/2006/relationships/image" Target="../media/image25.emf"/><Relationship Id="rId53" Type="http://schemas.openxmlformats.org/officeDocument/2006/relationships/oleObject" Target="../embeddings/Microsoft_Equation24.bin"/><Relationship Id="rId54" Type="http://schemas.openxmlformats.org/officeDocument/2006/relationships/image" Target="../media/image26.emf"/><Relationship Id="rId55" Type="http://schemas.openxmlformats.org/officeDocument/2006/relationships/oleObject" Target="../embeddings/Microsoft_Equation25.bin"/><Relationship Id="rId56" Type="http://schemas.openxmlformats.org/officeDocument/2006/relationships/image" Target="../media/image27.emf"/><Relationship Id="rId40" Type="http://schemas.openxmlformats.org/officeDocument/2006/relationships/image" Target="../media/image19.emf"/><Relationship Id="rId41" Type="http://schemas.openxmlformats.org/officeDocument/2006/relationships/oleObject" Target="../embeddings/Microsoft_Equation18.bin"/><Relationship Id="rId42" Type="http://schemas.openxmlformats.org/officeDocument/2006/relationships/image" Target="../media/image20.emf"/><Relationship Id="rId43" Type="http://schemas.openxmlformats.org/officeDocument/2006/relationships/oleObject" Target="../embeddings/Microsoft_Equation19.bin"/><Relationship Id="rId44" Type="http://schemas.openxmlformats.org/officeDocument/2006/relationships/image" Target="../media/image21.emf"/><Relationship Id="rId45" Type="http://schemas.openxmlformats.org/officeDocument/2006/relationships/oleObject" Target="../embeddings/Microsoft_Equation20.bin"/><Relationship Id="rId46" Type="http://schemas.openxmlformats.org/officeDocument/2006/relationships/image" Target="../media/image22.emf"/><Relationship Id="rId47" Type="http://schemas.openxmlformats.org/officeDocument/2006/relationships/oleObject" Target="../embeddings/Microsoft_Equation21.bin"/><Relationship Id="rId48" Type="http://schemas.openxmlformats.org/officeDocument/2006/relationships/image" Target="../media/image23.emf"/><Relationship Id="rId49" Type="http://schemas.openxmlformats.org/officeDocument/2006/relationships/oleObject" Target="../embeddings/Microsoft_Equation2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2.bin"/><Relationship Id="rId30" Type="http://schemas.openxmlformats.org/officeDocument/2006/relationships/image" Target="../media/image14.emf"/><Relationship Id="rId31" Type="http://schemas.openxmlformats.org/officeDocument/2006/relationships/oleObject" Target="../embeddings/Microsoft_Equation13.bin"/><Relationship Id="rId32" Type="http://schemas.openxmlformats.org/officeDocument/2006/relationships/image" Target="../media/image15.emf"/><Relationship Id="rId33" Type="http://schemas.openxmlformats.org/officeDocument/2006/relationships/oleObject" Target="../embeddings/Microsoft_Equation14.bin"/><Relationship Id="rId34" Type="http://schemas.openxmlformats.org/officeDocument/2006/relationships/image" Target="../media/image16.emf"/><Relationship Id="rId35" Type="http://schemas.openxmlformats.org/officeDocument/2006/relationships/oleObject" Target="../embeddings/Microsoft_Equation15.bin"/><Relationship Id="rId36" Type="http://schemas.openxmlformats.org/officeDocument/2006/relationships/image" Target="../media/image17.emf"/><Relationship Id="rId37" Type="http://schemas.openxmlformats.org/officeDocument/2006/relationships/oleObject" Target="../embeddings/Microsoft_Equation16.bin"/><Relationship Id="rId38" Type="http://schemas.openxmlformats.org/officeDocument/2006/relationships/image" Target="../media/image18.emf"/><Relationship Id="rId39" Type="http://schemas.openxmlformats.org/officeDocument/2006/relationships/oleObject" Target="../embeddings/Microsoft_Equation17.bin"/><Relationship Id="rId20" Type="http://schemas.openxmlformats.org/officeDocument/2006/relationships/image" Target="../media/image9.emf"/><Relationship Id="rId21" Type="http://schemas.openxmlformats.org/officeDocument/2006/relationships/oleObject" Target="../embeddings/Microsoft_Equation8.bin"/><Relationship Id="rId22" Type="http://schemas.openxmlformats.org/officeDocument/2006/relationships/image" Target="../media/image10.emf"/><Relationship Id="rId23" Type="http://schemas.openxmlformats.org/officeDocument/2006/relationships/oleObject" Target="../embeddings/Microsoft_Equation9.bin"/><Relationship Id="rId24" Type="http://schemas.openxmlformats.org/officeDocument/2006/relationships/image" Target="../media/image11.emf"/><Relationship Id="rId25" Type="http://schemas.openxmlformats.org/officeDocument/2006/relationships/oleObject" Target="../embeddings/Microsoft_Equation10.bin"/><Relationship Id="rId26" Type="http://schemas.openxmlformats.org/officeDocument/2006/relationships/image" Target="../media/image12.emf"/><Relationship Id="rId27" Type="http://schemas.openxmlformats.org/officeDocument/2006/relationships/oleObject" Target="../embeddings/Microsoft_Equation11.bin"/><Relationship Id="rId28" Type="http://schemas.openxmlformats.org/officeDocument/2006/relationships/image" Target="../media/image13.emf"/><Relationship Id="rId29" Type="http://schemas.openxmlformats.org/officeDocument/2006/relationships/oleObject" Target="../embeddings/Microsoft_Equation12.bin"/><Relationship Id="rId10" Type="http://schemas.openxmlformats.org/officeDocument/2006/relationships/image" Target="../media/image4.emf"/><Relationship Id="rId11" Type="http://schemas.openxmlformats.org/officeDocument/2006/relationships/oleObject" Target="../embeddings/Microsoft_Equation3.bin"/><Relationship Id="rId1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01532" y="724374"/>
            <a:ext cx="6770561" cy="5387164"/>
            <a:chOff x="842963" y="310901"/>
            <a:chExt cx="6770561" cy="5387164"/>
          </a:xfrm>
        </p:grpSpPr>
        <p:sp>
          <p:nvSpPr>
            <p:cNvPr id="186" name="Right Triangle 185"/>
            <p:cNvSpPr/>
            <p:nvPr/>
          </p:nvSpPr>
          <p:spPr>
            <a:xfrm flipH="1">
              <a:off x="3906990" y="4260582"/>
              <a:ext cx="2259140" cy="4448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5400000">
              <a:off x="4925843" y="3683731"/>
              <a:ext cx="228673" cy="2251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008137" y="1537554"/>
              <a:ext cx="713102" cy="1922483"/>
              <a:chOff x="2008137" y="1537554"/>
              <a:chExt cx="713102" cy="192248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008137" y="1544171"/>
                <a:ext cx="228673" cy="19092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Triangle 94"/>
              <p:cNvSpPr/>
              <p:nvPr/>
            </p:nvSpPr>
            <p:spPr>
              <a:xfrm flipV="1">
                <a:off x="2236810" y="1537554"/>
                <a:ext cx="484429" cy="1922483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 flipV="1">
              <a:off x="1699990" y="3692608"/>
              <a:ext cx="5913534" cy="6615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1262169" y="1530941"/>
              <a:ext cx="6351355" cy="1148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6178129" y="310901"/>
              <a:ext cx="5413" cy="498101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 flipV="1">
              <a:off x="3469550" y="310901"/>
              <a:ext cx="1722" cy="4877849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679967" y="2571751"/>
              <a:ext cx="5933556" cy="187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39667" y="4900392"/>
              <a:ext cx="5873857" cy="23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82969" y="357205"/>
              <a:ext cx="31464" cy="48670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933980" y="310902"/>
              <a:ext cx="1" cy="49677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650169" y="3453424"/>
              <a:ext cx="152076" cy="1583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090998" y="3997575"/>
              <a:ext cx="970434" cy="108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779192" y="3318886"/>
              <a:ext cx="1311806" cy="678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4574195" y="4652886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087363" y="3989943"/>
              <a:ext cx="835156" cy="934073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039681" y="3463618"/>
              <a:ext cx="1052401" cy="530445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023202" y="3941576"/>
              <a:ext cx="153062" cy="15073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2008137" y="2572874"/>
              <a:ext cx="0" cy="890744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922519" y="4924016"/>
              <a:ext cx="1036633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 flipV="1">
              <a:off x="4933980" y="2578369"/>
              <a:ext cx="412" cy="2322023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976688" y="2578368"/>
              <a:ext cx="2957292" cy="5495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469550" y="2255788"/>
              <a:ext cx="0" cy="496389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706384" y="3692608"/>
              <a:ext cx="605124" cy="0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984496"/>
                </p:ext>
              </p:extLst>
            </p:nvPr>
          </p:nvGraphicFramePr>
          <p:xfrm>
            <a:off x="3802063" y="3190875"/>
            <a:ext cx="265112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Equation" r:id="rId3" imgW="177800" imgH="215900" progId="Equation.3">
                    <p:embed/>
                  </p:oleObj>
                </mc:Choice>
                <mc:Fallback>
                  <p:oleObj name="Equation" r:id="rId3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02063" y="3190875"/>
                          <a:ext cx="265112" cy="319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Straight Connector 96"/>
            <p:cNvCxnSpPr/>
            <p:nvPr/>
          </p:nvCxnSpPr>
          <p:spPr>
            <a:xfrm>
              <a:off x="1934677" y="3463618"/>
              <a:ext cx="302133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430609" y="4615478"/>
              <a:ext cx="0" cy="428168"/>
            </a:xfrm>
            <a:prstGeom prst="line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4383190" y="4879639"/>
              <a:ext cx="93724" cy="83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13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432848"/>
                </p:ext>
              </p:extLst>
            </p:nvPr>
          </p:nvGraphicFramePr>
          <p:xfrm>
            <a:off x="3948266" y="4989631"/>
            <a:ext cx="332172" cy="296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Equation" r:id="rId5" imgW="254000" imgH="228600" progId="Equation.3">
                    <p:embed/>
                  </p:oleObj>
                </mc:Choice>
                <mc:Fallback>
                  <p:oleObj name="Equation" r:id="rId5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48266" y="4989631"/>
                          <a:ext cx="332172" cy="296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8" name="Straight Arrow Connector 117"/>
            <p:cNvCxnSpPr/>
            <p:nvPr/>
          </p:nvCxnSpPr>
          <p:spPr>
            <a:xfrm flipV="1">
              <a:off x="6723696" y="1109819"/>
              <a:ext cx="430657" cy="6350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9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467322"/>
                </p:ext>
              </p:extLst>
            </p:nvPr>
          </p:nvGraphicFramePr>
          <p:xfrm>
            <a:off x="6982201" y="1116169"/>
            <a:ext cx="130526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Equation" r:id="rId7" imgW="101600" imgH="203200" progId="Equation.3">
                    <p:embed/>
                  </p:oleObj>
                </mc:Choice>
                <mc:Fallback>
                  <p:oleObj name="Equation" r:id="rId7" imgW="101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82201" y="1116169"/>
                          <a:ext cx="130526" cy="258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/>
            <p:nvPr/>
          </p:nvCxnSpPr>
          <p:spPr>
            <a:xfrm flipV="1">
              <a:off x="6724839" y="732181"/>
              <a:ext cx="0" cy="383988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1" name="Object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605711"/>
                </p:ext>
              </p:extLst>
            </p:nvPr>
          </p:nvGraphicFramePr>
          <p:xfrm>
            <a:off x="6535228" y="708369"/>
            <a:ext cx="1301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Equation" r:id="rId9" imgW="101600" imgH="241300" progId="Equation.3">
                    <p:embed/>
                  </p:oleObj>
                </mc:Choice>
                <mc:Fallback>
                  <p:oleObj name="Equation" r:id="rId9" imgW="1016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535228" y="708369"/>
                          <a:ext cx="130175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Oval 121"/>
            <p:cNvSpPr/>
            <p:nvPr/>
          </p:nvSpPr>
          <p:spPr>
            <a:xfrm>
              <a:off x="2357080" y="3396491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24" name="Object 1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128558"/>
                </p:ext>
              </p:extLst>
            </p:nvPr>
          </p:nvGraphicFramePr>
          <p:xfrm>
            <a:off x="2408354" y="3813559"/>
            <a:ext cx="303211" cy="268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Equation" r:id="rId11" imgW="254000" imgH="228600" progId="Equation.3">
                    <p:embed/>
                  </p:oleObj>
                </mc:Choice>
                <mc:Fallback>
                  <p:oleObj name="Equation" r:id="rId11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08354" y="3813559"/>
                          <a:ext cx="303211" cy="2683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031421"/>
                </p:ext>
              </p:extLst>
            </p:nvPr>
          </p:nvGraphicFramePr>
          <p:xfrm>
            <a:off x="1183451" y="4178431"/>
            <a:ext cx="212472" cy="246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Equation" r:id="rId13" imgW="177800" imgH="203200" progId="Equation.3">
                    <p:embed/>
                  </p:oleObj>
                </mc:Choice>
                <mc:Fallback>
                  <p:oleObj name="Equation" r:id="rId13" imgW="177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83451" y="4178431"/>
                          <a:ext cx="212472" cy="2468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" name="Straight Connector 58"/>
            <p:cNvCxnSpPr/>
            <p:nvPr/>
          </p:nvCxnSpPr>
          <p:spPr>
            <a:xfrm flipV="1">
              <a:off x="7332918" y="310901"/>
              <a:ext cx="0" cy="49133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679967" y="534615"/>
              <a:ext cx="5887253" cy="187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172422" y="4248976"/>
              <a:ext cx="0" cy="748366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3914232" y="4704440"/>
              <a:ext cx="0" cy="31988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14232" y="4248977"/>
              <a:ext cx="2258190" cy="455463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34677" y="3031899"/>
              <a:ext cx="413543" cy="0"/>
            </a:xfrm>
            <a:prstGeom prst="line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911840" y="1537189"/>
              <a:ext cx="802784" cy="6982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238264" y="1544171"/>
              <a:ext cx="489590" cy="1919447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503051" y="3370604"/>
              <a:ext cx="232205" cy="435696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394788" y="4253321"/>
              <a:ext cx="347824" cy="296586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714624" y="4704440"/>
              <a:ext cx="0" cy="339206"/>
            </a:xfrm>
            <a:prstGeom prst="line">
              <a:avLst/>
            </a:prstGeom>
            <a:ln w="38100" cmpd="sng">
              <a:solidFill>
                <a:schemeClr val="accent6">
                  <a:lumMod val="50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925760" y="4344932"/>
              <a:ext cx="319119" cy="0"/>
            </a:xfrm>
            <a:prstGeom prst="line">
              <a:avLst/>
            </a:prstGeom>
            <a:ln w="38100" cmpd="sng">
              <a:solidFill>
                <a:schemeClr val="accent6">
                  <a:lumMod val="50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3678073" y="4369338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634971" y="3826769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3603903" y="2638705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46296" y="2688568"/>
              <a:ext cx="231414" cy="226944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6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4929467"/>
                </p:ext>
              </p:extLst>
            </p:nvPr>
          </p:nvGraphicFramePr>
          <p:xfrm>
            <a:off x="4445606" y="5009259"/>
            <a:ext cx="217488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name="Equation" r:id="rId15" imgW="165100" imgH="215900" progId="Equation.3">
                    <p:embed/>
                  </p:oleObj>
                </mc:Choice>
                <mc:Fallback>
                  <p:oleObj name="Equation" r:id="rId15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45606" y="5009259"/>
                          <a:ext cx="217488" cy="280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487778"/>
                </p:ext>
              </p:extLst>
            </p:nvPr>
          </p:nvGraphicFramePr>
          <p:xfrm>
            <a:off x="6185978" y="5008826"/>
            <a:ext cx="3492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Equation" r:id="rId17" imgW="266700" imgH="241300" progId="Equation.3">
                    <p:embed/>
                  </p:oleObj>
                </mc:Choice>
                <mc:Fallback>
                  <p:oleObj name="Equation" r:id="rId17" imgW="2667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185978" y="5008826"/>
                          <a:ext cx="349250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9578596"/>
                </p:ext>
              </p:extLst>
            </p:nvPr>
          </p:nvGraphicFramePr>
          <p:xfrm>
            <a:off x="1614208" y="3341961"/>
            <a:ext cx="332172" cy="296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" name="Equation" r:id="rId19" imgW="254000" imgH="228600" progId="Equation.3">
                    <p:embed/>
                  </p:oleObj>
                </mc:Choice>
                <mc:Fallback>
                  <p:oleObj name="Equation" r:id="rId19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14208" y="3341961"/>
                          <a:ext cx="332172" cy="296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333553"/>
                </p:ext>
              </p:extLst>
            </p:nvPr>
          </p:nvGraphicFramePr>
          <p:xfrm>
            <a:off x="1685925" y="2757894"/>
            <a:ext cx="234950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" name="Equation" r:id="rId21" imgW="177800" imgH="215900" progId="Equation.3">
                    <p:embed/>
                  </p:oleObj>
                </mc:Choice>
                <mc:Fallback>
                  <p:oleObj name="Equation" r:id="rId21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85925" y="2757894"/>
                          <a:ext cx="234950" cy="280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451826"/>
                </p:ext>
              </p:extLst>
            </p:nvPr>
          </p:nvGraphicFramePr>
          <p:xfrm>
            <a:off x="1627438" y="1226039"/>
            <a:ext cx="3492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name="Equation" r:id="rId23" imgW="266700" imgH="241300" progId="Equation.3">
                    <p:embed/>
                  </p:oleObj>
                </mc:Choice>
                <mc:Fallback>
                  <p:oleObj name="Equation" r:id="rId23" imgW="2667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27438" y="1226039"/>
                          <a:ext cx="349250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818234"/>
                </p:ext>
              </p:extLst>
            </p:nvPr>
          </p:nvGraphicFramePr>
          <p:xfrm>
            <a:off x="3018675" y="4301843"/>
            <a:ext cx="303211" cy="268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" name="Equation" r:id="rId25" imgW="254000" imgH="228600" progId="Equation.3">
                    <p:embed/>
                  </p:oleObj>
                </mc:Choice>
                <mc:Fallback>
                  <p:oleObj name="Equation" r:id="rId25" imgW="254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018675" y="4301843"/>
                          <a:ext cx="303211" cy="2683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189076"/>
                </p:ext>
              </p:extLst>
            </p:nvPr>
          </p:nvGraphicFramePr>
          <p:xfrm>
            <a:off x="2540066" y="5007520"/>
            <a:ext cx="217488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" name="Equation" r:id="rId27" imgW="165100" imgH="215900" progId="Equation.3">
                    <p:embed/>
                  </p:oleObj>
                </mc:Choice>
                <mc:Fallback>
                  <p:oleObj name="Equation" r:id="rId27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540066" y="5007520"/>
                          <a:ext cx="217488" cy="280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649801"/>
                </p:ext>
              </p:extLst>
            </p:nvPr>
          </p:nvGraphicFramePr>
          <p:xfrm>
            <a:off x="1644650" y="4171950"/>
            <a:ext cx="215900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name="Equation" r:id="rId29" imgW="165100" imgH="215900" progId="Equation.3">
                    <p:embed/>
                  </p:oleObj>
                </mc:Choice>
                <mc:Fallback>
                  <p:oleObj name="Equation" r:id="rId29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644650" y="4171950"/>
                          <a:ext cx="215900" cy="280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981618"/>
                </p:ext>
              </p:extLst>
            </p:nvPr>
          </p:nvGraphicFramePr>
          <p:xfrm>
            <a:off x="5030834" y="3695051"/>
            <a:ext cx="280674" cy="319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" name="Equation" r:id="rId31" imgW="177800" imgH="203200" progId="Equation.3">
                    <p:embed/>
                  </p:oleObj>
                </mc:Choice>
                <mc:Fallback>
                  <p:oleObj name="Equation" r:id="rId31" imgW="177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030834" y="3695051"/>
                          <a:ext cx="280674" cy="319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09333"/>
                </p:ext>
              </p:extLst>
            </p:nvPr>
          </p:nvGraphicFramePr>
          <p:xfrm>
            <a:off x="3508056" y="2144720"/>
            <a:ext cx="304859" cy="343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" name="Equation" r:id="rId33" imgW="190500" imgH="215900" progId="Equation.3">
                    <p:embed/>
                  </p:oleObj>
                </mc:Choice>
                <mc:Fallback>
                  <p:oleObj name="Equation" r:id="rId33" imgW="1905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508056" y="2144720"/>
                          <a:ext cx="304859" cy="3436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" name="Straight Connector 142"/>
            <p:cNvCxnSpPr/>
            <p:nvPr/>
          </p:nvCxnSpPr>
          <p:spPr>
            <a:xfrm flipV="1">
              <a:off x="3471013" y="4633041"/>
              <a:ext cx="0" cy="435258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1422445" y="3455970"/>
              <a:ext cx="0" cy="939440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8" name="Objec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6688575"/>
                </p:ext>
              </p:extLst>
            </p:nvPr>
          </p:nvGraphicFramePr>
          <p:xfrm>
            <a:off x="3480062" y="4983163"/>
            <a:ext cx="262549" cy="341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" name="Equation" r:id="rId35" imgW="165100" imgH="215900" progId="Equation.3">
                    <p:embed/>
                  </p:oleObj>
                </mc:Choice>
                <mc:Fallback>
                  <p:oleObj name="Equation" r:id="rId35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480062" y="4983163"/>
                          <a:ext cx="262549" cy="3416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1" name="Straight Connector 150"/>
            <p:cNvCxnSpPr/>
            <p:nvPr/>
          </p:nvCxnSpPr>
          <p:spPr>
            <a:xfrm>
              <a:off x="1779192" y="3700973"/>
              <a:ext cx="605124" cy="0"/>
            </a:xfrm>
            <a:prstGeom prst="line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2" name="Object 1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691749"/>
                </p:ext>
              </p:extLst>
            </p:nvPr>
          </p:nvGraphicFramePr>
          <p:xfrm>
            <a:off x="1578415" y="3643315"/>
            <a:ext cx="329888" cy="349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" name="Equation" r:id="rId37" imgW="203200" imgH="215900" progId="Equation.3">
                    <p:embed/>
                  </p:oleObj>
                </mc:Choice>
                <mc:Fallback>
                  <p:oleObj name="Equation" r:id="rId37" imgW="2032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578415" y="3643315"/>
                          <a:ext cx="329888" cy="349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" name="Object 1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640310"/>
                </p:ext>
              </p:extLst>
            </p:nvPr>
          </p:nvGraphicFramePr>
          <p:xfrm>
            <a:off x="2383539" y="4395410"/>
            <a:ext cx="311149" cy="309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3" name="Equation" r:id="rId39" imgW="215900" imgH="215900" progId="Equation.3">
                    <p:embed/>
                  </p:oleObj>
                </mc:Choice>
                <mc:Fallback>
                  <p:oleObj name="Equation" r:id="rId39" imgW="2159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383539" y="4395410"/>
                          <a:ext cx="311149" cy="3099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" name="Oval 154"/>
            <p:cNvSpPr/>
            <p:nvPr/>
          </p:nvSpPr>
          <p:spPr>
            <a:xfrm>
              <a:off x="2575778" y="4294562"/>
              <a:ext cx="152076" cy="15837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61" name="Object 1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0060088"/>
                </p:ext>
              </p:extLst>
            </p:nvPr>
          </p:nvGraphicFramePr>
          <p:xfrm>
            <a:off x="3491117" y="3700973"/>
            <a:ext cx="199680" cy="185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" name="Equation" r:id="rId41" imgW="203200" imgH="190500" progId="Equation.3">
                    <p:embed/>
                  </p:oleObj>
                </mc:Choice>
                <mc:Fallback>
                  <p:oleObj name="Equation" r:id="rId41" imgW="203200" imgH="1905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491117" y="3700973"/>
                          <a:ext cx="199680" cy="185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2" name="Straight Connector 161"/>
            <p:cNvCxnSpPr/>
            <p:nvPr/>
          </p:nvCxnSpPr>
          <p:spPr>
            <a:xfrm flipH="1">
              <a:off x="1009595" y="1542421"/>
              <a:ext cx="925082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262169" y="3033672"/>
              <a:ext cx="676821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1389088" y="3453424"/>
              <a:ext cx="244965" cy="358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1297026" y="3033672"/>
              <a:ext cx="0" cy="939440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1065773" y="1544171"/>
              <a:ext cx="0" cy="939440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1" name="Object 1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4400953"/>
                </p:ext>
              </p:extLst>
            </p:nvPr>
          </p:nvGraphicFramePr>
          <p:xfrm>
            <a:off x="1049338" y="3630613"/>
            <a:ext cx="212725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" name="Equation" r:id="rId43" imgW="177800" imgH="215900" progId="Equation.3">
                    <p:embed/>
                  </p:oleObj>
                </mc:Choice>
                <mc:Fallback>
                  <p:oleObj name="Equation" r:id="rId43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049338" y="3630613"/>
                          <a:ext cx="212725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Object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1354660"/>
                </p:ext>
              </p:extLst>
            </p:nvPr>
          </p:nvGraphicFramePr>
          <p:xfrm>
            <a:off x="842963" y="2124075"/>
            <a:ext cx="198437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" name="Equation" r:id="rId45" imgW="165100" imgH="215900" progId="Equation.3">
                    <p:embed/>
                  </p:oleObj>
                </mc:Choice>
                <mc:Fallback>
                  <p:oleObj name="Equation" r:id="rId45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842963" y="2124075"/>
                          <a:ext cx="198437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4" name="Straight Connector 173"/>
            <p:cNvCxnSpPr/>
            <p:nvPr/>
          </p:nvCxnSpPr>
          <p:spPr>
            <a:xfrm>
              <a:off x="3914232" y="5058910"/>
              <a:ext cx="0" cy="34044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430609" y="5068299"/>
              <a:ext cx="0" cy="46175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178129" y="5024323"/>
              <a:ext cx="7849" cy="62480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935506" y="5354826"/>
              <a:ext cx="971484" cy="0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459125" y="5491009"/>
              <a:ext cx="971484" cy="0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212058" y="5593219"/>
              <a:ext cx="971484" cy="0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0" name="Object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70221"/>
                </p:ext>
              </p:extLst>
            </p:nvPr>
          </p:nvGraphicFramePr>
          <p:xfrm>
            <a:off x="2971808" y="5311508"/>
            <a:ext cx="227012" cy="24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Equation" r:id="rId47" imgW="190500" imgH="203200" progId="Equation.3">
                    <p:embed/>
                  </p:oleObj>
                </mc:Choice>
                <mc:Fallback>
                  <p:oleObj name="Equation" r:id="rId47" imgW="190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971808" y="5311508"/>
                          <a:ext cx="227012" cy="246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" name="Object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518821"/>
                </p:ext>
              </p:extLst>
            </p:nvPr>
          </p:nvGraphicFramePr>
          <p:xfrm>
            <a:off x="3620035" y="5436128"/>
            <a:ext cx="212725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" name="Equation" r:id="rId49" imgW="177800" imgH="215900" progId="Equation.3">
                    <p:embed/>
                  </p:oleObj>
                </mc:Choice>
                <mc:Fallback>
                  <p:oleObj name="Equation" r:id="rId49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3620035" y="5436128"/>
                          <a:ext cx="212725" cy="261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804785"/>
                </p:ext>
              </p:extLst>
            </p:nvPr>
          </p:nvGraphicFramePr>
          <p:xfrm>
            <a:off x="5335588" y="5352523"/>
            <a:ext cx="198437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" name="Equation" r:id="rId51" imgW="165100" imgH="215900" progId="Equation.3">
                    <p:embed/>
                  </p:oleObj>
                </mc:Choice>
                <mc:Fallback>
                  <p:oleObj name="Equation" r:id="rId51" imgW="1651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5335588" y="5352523"/>
                          <a:ext cx="198437" cy="261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86990"/>
              </p:ext>
            </p:extLst>
          </p:nvPr>
        </p:nvGraphicFramePr>
        <p:xfrm>
          <a:off x="6455303" y="5140330"/>
          <a:ext cx="150812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53" imgW="114300" imgH="139700" progId="Equation.3">
                  <p:embed/>
                </p:oleObj>
              </mc:Choice>
              <mc:Fallback>
                <p:oleObj name="Equation" r:id="rId53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455303" y="5140330"/>
                        <a:ext cx="150812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63257"/>
              </p:ext>
            </p:extLst>
          </p:nvPr>
        </p:nvGraphicFramePr>
        <p:xfrm>
          <a:off x="2266706" y="1762168"/>
          <a:ext cx="150812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55" imgW="114300" imgH="139700" progId="Equation.3">
                  <p:embed/>
                </p:oleObj>
              </mc:Choice>
              <mc:Fallback>
                <p:oleObj name="Equation" r:id="rId55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2266706" y="1762168"/>
                        <a:ext cx="150812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1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Microsoft Equation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Vanella, Marcos</cp:lastModifiedBy>
  <cp:revision>8</cp:revision>
  <dcterms:created xsi:type="dcterms:W3CDTF">2014-11-19T16:54:43Z</dcterms:created>
  <dcterms:modified xsi:type="dcterms:W3CDTF">2015-02-18T19:34:47Z</dcterms:modified>
</cp:coreProperties>
</file>