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5700-4F78-D245-AE2B-234359B87ED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cxnSpLocks/>
          </p:cNvCxnSpPr>
          <p:nvPr/>
        </p:nvCxnSpPr>
        <p:spPr>
          <a:xfrm flipH="1" flipV="1">
            <a:off x="4707375" y="1418897"/>
            <a:ext cx="9447" cy="3585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114263" y="3806961"/>
            <a:ext cx="1600489" cy="1864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 flipV="1">
            <a:off x="3898414" y="3159068"/>
            <a:ext cx="18804" cy="1390724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2723771" y="3144640"/>
            <a:ext cx="3971318" cy="14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2723769" y="4543308"/>
            <a:ext cx="3885156" cy="6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3106544" y="1418897"/>
            <a:ext cx="17749" cy="3585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310184" y="3406928"/>
            <a:ext cx="99199" cy="11090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6" name="Straight Connector 135"/>
          <p:cNvCxnSpPr>
            <a:cxnSpLocks/>
          </p:cNvCxnSpPr>
          <p:nvPr/>
        </p:nvCxnSpPr>
        <p:spPr>
          <a:xfrm flipH="1">
            <a:off x="3428909" y="3149405"/>
            <a:ext cx="1278466" cy="618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cxnSpLocks/>
          </p:cNvCxnSpPr>
          <p:nvPr/>
        </p:nvCxnSpPr>
        <p:spPr>
          <a:xfrm flipH="1" flipV="1">
            <a:off x="4710933" y="3144612"/>
            <a:ext cx="8024" cy="119443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570790" y="3814187"/>
            <a:ext cx="394723" cy="0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744808"/>
              </p:ext>
            </p:extLst>
          </p:nvPr>
        </p:nvGraphicFramePr>
        <p:xfrm>
          <a:off x="4376649" y="3235879"/>
          <a:ext cx="172933" cy="223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177800" imgH="215900" progId="Equation.3">
                  <p:embed/>
                </p:oleObj>
              </mc:Choice>
              <mc:Fallback>
                <p:oleObj name="Equation" r:id="rId3" imgW="177800" imgH="215900" progId="Equation.3">
                  <p:embed/>
                  <p:pic>
                    <p:nvPicPr>
                      <p:cNvPr id="87" name="Object 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6649" y="3235879"/>
                        <a:ext cx="172933" cy="223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8" name="Straight Arrow Connector 117"/>
          <p:cNvCxnSpPr>
            <a:cxnSpLocks/>
          </p:cNvCxnSpPr>
          <p:nvPr/>
        </p:nvCxnSpPr>
        <p:spPr>
          <a:xfrm flipV="1">
            <a:off x="5820951" y="3608096"/>
            <a:ext cx="374674" cy="11322"/>
          </a:xfrm>
          <a:prstGeom prst="straightConnector1">
            <a:avLst/>
          </a:prstGeom>
          <a:ln w="31750" cmpd="sng">
            <a:solidFill>
              <a:srgbClr val="953735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</p:cNvCxnSpPr>
          <p:nvPr/>
        </p:nvCxnSpPr>
        <p:spPr>
          <a:xfrm flipV="1">
            <a:off x="5820951" y="3252320"/>
            <a:ext cx="0" cy="367098"/>
          </a:xfrm>
          <a:prstGeom prst="straightConnector1">
            <a:avLst/>
          </a:prstGeom>
          <a:ln w="34925" cmpd="sng">
            <a:solidFill>
              <a:srgbClr val="953735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V="1">
            <a:off x="6294714" y="1418897"/>
            <a:ext cx="13834" cy="3467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 flipH="1" flipV="1">
            <a:off x="2723771" y="1760123"/>
            <a:ext cx="3971318" cy="28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4244679" y="2872193"/>
            <a:ext cx="0" cy="395286"/>
          </a:xfrm>
          <a:prstGeom prst="line">
            <a:avLst/>
          </a:prstGeom>
          <a:ln w="38100" cmpd="sng">
            <a:solidFill>
              <a:srgbClr val="FF0000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769019" y="4078198"/>
            <a:ext cx="198236" cy="207825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32915"/>
              </p:ext>
            </p:extLst>
          </p:nvPr>
        </p:nvGraphicFramePr>
        <p:xfrm>
          <a:off x="3677641" y="3853810"/>
          <a:ext cx="199618" cy="19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203200" imgH="190500" progId="Equation.3">
                  <p:embed/>
                </p:oleObj>
              </mc:Choice>
              <mc:Fallback>
                <p:oleObj name="Equation" r:id="rId5" imgW="203200" imgH="190500" progId="Equation.3">
                  <p:embed/>
                  <p:pic>
                    <p:nvPicPr>
                      <p:cNvPr id="161" name="Object 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7641" y="3853810"/>
                        <a:ext cx="199618" cy="19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Straight Connector 124"/>
          <p:cNvCxnSpPr>
            <a:cxnSpLocks/>
          </p:cNvCxnSpPr>
          <p:nvPr/>
        </p:nvCxnSpPr>
        <p:spPr>
          <a:xfrm>
            <a:off x="4230492" y="3759840"/>
            <a:ext cx="1027500" cy="1244652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01DA49-1EB6-3C47-96B5-C544779E8D96}"/>
              </a:ext>
            </a:extLst>
          </p:cNvPr>
          <p:cNvCxnSpPr>
            <a:cxnSpLocks/>
          </p:cNvCxnSpPr>
          <p:nvPr/>
        </p:nvCxnSpPr>
        <p:spPr>
          <a:xfrm>
            <a:off x="4606649" y="3648773"/>
            <a:ext cx="368182" cy="6306"/>
          </a:xfrm>
          <a:prstGeom prst="line">
            <a:avLst/>
          </a:prstGeom>
          <a:ln w="38100" cmpd="sng">
            <a:solidFill>
              <a:srgbClr val="FF0000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5A6CEC9-D48F-B84A-8608-7A301F7EB1D9}"/>
              </a:ext>
            </a:extLst>
          </p:cNvPr>
          <p:cNvSpPr/>
          <p:nvPr/>
        </p:nvSpPr>
        <p:spPr>
          <a:xfrm>
            <a:off x="4213773" y="3123604"/>
            <a:ext cx="61136" cy="587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684184" y="3619418"/>
            <a:ext cx="61136" cy="587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3EDAE32-13EE-AE40-9888-2A5FF904604B}"/>
              </a:ext>
            </a:extLst>
          </p:cNvPr>
          <p:cNvSpPr/>
          <p:nvPr/>
        </p:nvSpPr>
        <p:spPr>
          <a:xfrm>
            <a:off x="3593246" y="2907223"/>
            <a:ext cx="228843" cy="211796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EAFFAA6-1540-714A-8040-A8BA251A81E8}"/>
                  </a:ext>
                </a:extLst>
              </p:cNvPr>
              <p:cNvSpPr txBox="1"/>
              <p:nvPr/>
            </p:nvSpPr>
            <p:spPr>
              <a:xfrm>
                <a:off x="4942906" y="3415444"/>
                <a:ext cx="315086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EAFFAA6-1540-714A-8040-A8BA251A8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906" y="3415444"/>
                <a:ext cx="315086" cy="277768"/>
              </a:xfrm>
              <a:prstGeom prst="rect">
                <a:avLst/>
              </a:prstGeom>
              <a:blipFill>
                <a:blip r:embed="rId7"/>
                <a:stretch>
                  <a:fillRect l="-1153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2059D5B-17A0-A040-9679-875907069D82}"/>
                  </a:ext>
                </a:extLst>
              </p:cNvPr>
              <p:cNvSpPr txBox="1"/>
              <p:nvPr/>
            </p:nvSpPr>
            <p:spPr>
              <a:xfrm>
                <a:off x="5982465" y="3644133"/>
                <a:ext cx="166854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</m:oMath>
                  </m:oMathPara>
                </a14:m>
                <a:endParaRPr lang="en-US" sz="1400" b="1" dirty="0">
                  <a:latin typeface="+mj-lt"/>
                </a:endParaRPr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2059D5B-17A0-A040-9679-87590706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465" y="3644133"/>
                <a:ext cx="166854" cy="223651"/>
              </a:xfrm>
              <a:prstGeom prst="rect">
                <a:avLst/>
              </a:prstGeom>
              <a:blipFill>
                <a:blip r:embed="rId8"/>
                <a:stretch>
                  <a:fillRect t="-27778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D8D4E98-A2C5-5247-BC60-53E3CBFD9831}"/>
                  </a:ext>
                </a:extLst>
              </p:cNvPr>
              <p:cNvSpPr txBox="1"/>
              <p:nvPr/>
            </p:nvSpPr>
            <p:spPr>
              <a:xfrm>
                <a:off x="5630413" y="3271238"/>
                <a:ext cx="166854" cy="2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acc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D8D4E98-A2C5-5247-BC60-53E3CBFD9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413" y="3271238"/>
                <a:ext cx="166854" cy="223651"/>
              </a:xfrm>
              <a:prstGeom prst="rect">
                <a:avLst/>
              </a:prstGeom>
              <a:blipFill>
                <a:blip r:embed="rId9"/>
                <a:stretch>
                  <a:fillRect l="-7143" t="-26316" r="-1428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EC4477-CC4B-FC4E-A938-493FDFA77698}"/>
                  </a:ext>
                </a:extLst>
              </p:cNvPr>
              <p:cNvSpPr txBox="1"/>
              <p:nvPr/>
            </p:nvSpPr>
            <p:spPr>
              <a:xfrm>
                <a:off x="4519809" y="3393958"/>
                <a:ext cx="171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EC4477-CC4B-FC4E-A938-493FDFA7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09" y="3393958"/>
                <a:ext cx="171650" cy="246221"/>
              </a:xfrm>
              <a:prstGeom prst="rect">
                <a:avLst/>
              </a:prstGeom>
              <a:blipFill>
                <a:blip r:embed="rId10"/>
                <a:stretch>
                  <a:fillRect l="-26667" r="-20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FA7A070-EA43-2B4E-8CC5-8AACC77AE949}"/>
              </a:ext>
            </a:extLst>
          </p:cNvPr>
          <p:cNvCxnSpPr>
            <a:cxnSpLocks/>
          </p:cNvCxnSpPr>
          <p:nvPr/>
        </p:nvCxnSpPr>
        <p:spPr>
          <a:xfrm flipH="1" flipV="1">
            <a:off x="3918395" y="2872193"/>
            <a:ext cx="2300" cy="412499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704196C-C411-DE49-BD3E-30635ACDD889}"/>
              </a:ext>
            </a:extLst>
          </p:cNvPr>
          <p:cNvCxnSpPr>
            <a:cxnSpLocks/>
          </p:cNvCxnSpPr>
          <p:nvPr/>
        </p:nvCxnSpPr>
        <p:spPr>
          <a:xfrm flipH="1">
            <a:off x="4887177" y="4536384"/>
            <a:ext cx="1403321" cy="1340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1A5D9F-E937-E547-8B0D-981C0949970C}"/>
              </a:ext>
            </a:extLst>
          </p:cNvPr>
          <p:cNvCxnSpPr>
            <a:cxnSpLocks/>
          </p:cNvCxnSpPr>
          <p:nvPr/>
        </p:nvCxnSpPr>
        <p:spPr>
          <a:xfrm flipH="1">
            <a:off x="2723769" y="1760120"/>
            <a:ext cx="411546" cy="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ECCEDBC-A03B-134F-B0E7-1FEFA2595B5D}"/>
              </a:ext>
            </a:extLst>
          </p:cNvPr>
          <p:cNvCxnSpPr>
            <a:cxnSpLocks/>
          </p:cNvCxnSpPr>
          <p:nvPr/>
        </p:nvCxnSpPr>
        <p:spPr>
          <a:xfrm flipH="1" flipV="1">
            <a:off x="3125357" y="1762083"/>
            <a:ext cx="7014" cy="114514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/>
          </p:cNvCxnSpPr>
          <p:nvPr/>
        </p:nvCxnSpPr>
        <p:spPr>
          <a:xfrm>
            <a:off x="2582292" y="2509503"/>
            <a:ext cx="1649011" cy="1250337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BE7AA1A7-BCC5-7D41-9A07-8E5F000CF45C}"/>
              </a:ext>
            </a:extLst>
          </p:cNvPr>
          <p:cNvCxnSpPr>
            <a:cxnSpLocks/>
          </p:cNvCxnSpPr>
          <p:nvPr/>
        </p:nvCxnSpPr>
        <p:spPr>
          <a:xfrm flipH="1">
            <a:off x="6290498" y="4549792"/>
            <a:ext cx="1" cy="37051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3B80883-E32A-B441-9727-9148BBE28CBE}"/>
              </a:ext>
            </a:extLst>
          </p:cNvPr>
          <p:cNvCxnSpPr>
            <a:cxnSpLocks/>
          </p:cNvCxnSpPr>
          <p:nvPr/>
        </p:nvCxnSpPr>
        <p:spPr>
          <a:xfrm flipV="1">
            <a:off x="5585055" y="4258005"/>
            <a:ext cx="0" cy="395286"/>
          </a:xfrm>
          <a:prstGeom prst="line">
            <a:avLst/>
          </a:prstGeom>
          <a:ln w="38100" cmpd="sng">
            <a:solidFill>
              <a:srgbClr val="FF0000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464505D5-AFC4-FC46-B736-CF29DEEA9944}"/>
              </a:ext>
            </a:extLst>
          </p:cNvPr>
          <p:cNvSpPr/>
          <p:nvPr/>
        </p:nvSpPr>
        <p:spPr>
          <a:xfrm>
            <a:off x="5554149" y="4509416"/>
            <a:ext cx="61136" cy="587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CE3C71A-D96F-C544-82D6-7A3D20DA9FD0}"/>
              </a:ext>
            </a:extLst>
          </p:cNvPr>
          <p:cNvCxnSpPr>
            <a:cxnSpLocks/>
          </p:cNvCxnSpPr>
          <p:nvPr/>
        </p:nvCxnSpPr>
        <p:spPr>
          <a:xfrm>
            <a:off x="3013940" y="2287812"/>
            <a:ext cx="368182" cy="6306"/>
          </a:xfrm>
          <a:prstGeom prst="line">
            <a:avLst/>
          </a:prstGeom>
          <a:ln w="38100" cmpd="sng">
            <a:solidFill>
              <a:srgbClr val="FF0000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059003EA-B116-E649-AD24-115F60FC0588}"/>
              </a:ext>
            </a:extLst>
          </p:cNvPr>
          <p:cNvSpPr/>
          <p:nvPr/>
        </p:nvSpPr>
        <p:spPr>
          <a:xfrm>
            <a:off x="3091475" y="2258457"/>
            <a:ext cx="61136" cy="587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30B0D33-F4A0-8E4C-A394-8971B9250431}"/>
              </a:ext>
            </a:extLst>
          </p:cNvPr>
          <p:cNvSpPr/>
          <p:nvPr/>
        </p:nvSpPr>
        <p:spPr>
          <a:xfrm>
            <a:off x="3356297" y="3292422"/>
            <a:ext cx="228843" cy="211796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8EF2182-298F-C441-A057-B6DACC58B7FB}"/>
              </a:ext>
            </a:extLst>
          </p:cNvPr>
          <p:cNvSpPr/>
          <p:nvPr/>
        </p:nvSpPr>
        <p:spPr>
          <a:xfrm>
            <a:off x="4423910" y="4285223"/>
            <a:ext cx="228843" cy="211796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B44CABA-2360-5D48-A501-1099E306D96F}"/>
                  </a:ext>
                </a:extLst>
              </p:cNvPr>
              <p:cNvSpPr txBox="1"/>
              <p:nvPr/>
            </p:nvSpPr>
            <p:spPr>
              <a:xfrm>
                <a:off x="4941247" y="3750266"/>
                <a:ext cx="309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B44CABA-2360-5D48-A501-1099E306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247" y="3750266"/>
                <a:ext cx="309444" cy="276999"/>
              </a:xfrm>
              <a:prstGeom prst="rect">
                <a:avLst/>
              </a:prstGeom>
              <a:blipFill>
                <a:blip r:embed="rId11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ADE377D8-BAF2-7442-830F-D202FC720BA3}"/>
                  </a:ext>
                </a:extLst>
              </p:cNvPr>
              <p:cNvSpPr txBox="1"/>
              <p:nvPr/>
            </p:nvSpPr>
            <p:spPr>
              <a:xfrm>
                <a:off x="3603761" y="2565868"/>
                <a:ext cx="315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ADE377D8-BAF2-7442-830F-D202FC72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761" y="2565868"/>
                <a:ext cx="315791" cy="276999"/>
              </a:xfrm>
              <a:prstGeom prst="rect">
                <a:avLst/>
              </a:prstGeom>
              <a:blipFill>
                <a:blip r:embed="rId12"/>
                <a:stretch>
                  <a:fillRect l="-7692" r="-384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612DBF15-835A-F846-9411-4CF96E6291AF}"/>
              </a:ext>
            </a:extLst>
          </p:cNvPr>
          <p:cNvCxnSpPr/>
          <p:nvPr/>
        </p:nvCxnSpPr>
        <p:spPr>
          <a:xfrm>
            <a:off x="2972672" y="3804445"/>
            <a:ext cx="394723" cy="0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F175E0D5-E4BA-464A-90AC-4B66AC521F77}"/>
                  </a:ext>
                </a:extLst>
              </p:cNvPr>
              <p:cNvSpPr txBox="1"/>
              <p:nvPr/>
            </p:nvSpPr>
            <p:spPr>
              <a:xfrm>
                <a:off x="2668159" y="3748077"/>
                <a:ext cx="363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F175E0D5-E4BA-464A-90AC-4B66AC52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159" y="3748077"/>
                <a:ext cx="363881" cy="276999"/>
              </a:xfrm>
              <a:prstGeom prst="rect">
                <a:avLst/>
              </a:prstGeom>
              <a:blipFill>
                <a:blip r:embed="rId13"/>
                <a:stretch>
                  <a:fillRect l="-10345" r="-689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F684A118-50F8-E84A-BBBB-BB8AE6FDD114}"/>
              </a:ext>
            </a:extLst>
          </p:cNvPr>
          <p:cNvCxnSpPr>
            <a:cxnSpLocks/>
          </p:cNvCxnSpPr>
          <p:nvPr/>
        </p:nvCxnSpPr>
        <p:spPr>
          <a:xfrm flipH="1" flipV="1">
            <a:off x="3916058" y="4287331"/>
            <a:ext cx="2300" cy="412499"/>
          </a:xfrm>
          <a:prstGeom prst="line">
            <a:avLst/>
          </a:prstGeom>
          <a:ln w="38100" cmpd="sng">
            <a:solidFill>
              <a:schemeClr val="tx1"/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4409FDA-E7DA-5244-A79D-FF032544C961}"/>
                  </a:ext>
                </a:extLst>
              </p:cNvPr>
              <p:cNvSpPr txBox="1"/>
              <p:nvPr/>
            </p:nvSpPr>
            <p:spPr>
              <a:xfrm>
                <a:off x="3599080" y="4497693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4409FDA-E7DA-5244-A79D-FF032544C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080" y="4497693"/>
                <a:ext cx="274947" cy="276999"/>
              </a:xfrm>
              <a:prstGeom prst="rect">
                <a:avLst/>
              </a:prstGeom>
              <a:blipFill>
                <a:blip r:embed="rId14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56EB9CB-6C51-FE49-B519-B4A522CC4C96}"/>
              </a:ext>
            </a:extLst>
          </p:cNvPr>
          <p:cNvCxnSpPr/>
          <p:nvPr/>
        </p:nvCxnSpPr>
        <p:spPr>
          <a:xfrm>
            <a:off x="6509386" y="3178698"/>
            <a:ext cx="0" cy="131832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345765B9-72D4-3B49-B9AC-3B85955ECD80}"/>
                  </a:ext>
                </a:extLst>
              </p:cNvPr>
              <p:cNvSpPr txBox="1"/>
              <p:nvPr/>
            </p:nvSpPr>
            <p:spPr>
              <a:xfrm>
                <a:off x="6545738" y="3674140"/>
                <a:ext cx="2872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345765B9-72D4-3B49-B9AC-3B85955EC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738" y="3674140"/>
                <a:ext cx="287258" cy="246221"/>
              </a:xfrm>
              <a:prstGeom prst="rect">
                <a:avLst/>
              </a:prstGeom>
              <a:blipFill>
                <a:blip r:embed="rId15"/>
                <a:stretch>
                  <a:fillRect l="-16667" r="-1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563D676-61CD-2741-AD58-C601A1BAB0AD}"/>
              </a:ext>
            </a:extLst>
          </p:cNvPr>
          <p:cNvCxnSpPr>
            <a:cxnSpLocks/>
          </p:cNvCxnSpPr>
          <p:nvPr/>
        </p:nvCxnSpPr>
        <p:spPr>
          <a:xfrm flipH="1">
            <a:off x="3135349" y="4894362"/>
            <a:ext cx="1555321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C1BF9E1-4F07-0441-9FCC-3CDA21CC3710}"/>
                  </a:ext>
                </a:extLst>
              </p:cNvPr>
              <p:cNvSpPr txBox="1"/>
              <p:nvPr/>
            </p:nvSpPr>
            <p:spPr>
              <a:xfrm>
                <a:off x="3760506" y="4895903"/>
                <a:ext cx="2835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C1BF9E1-4F07-0441-9FCC-3CDA21CC3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06" y="4895903"/>
                <a:ext cx="283539" cy="246221"/>
              </a:xfrm>
              <a:prstGeom prst="rect">
                <a:avLst/>
              </a:prstGeom>
              <a:blipFill>
                <a:blip r:embed="rId16"/>
                <a:stretch>
                  <a:fillRect l="-17391" r="-869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62904C9-F7FE-4B4E-852C-EBFC19B3289D}"/>
                  </a:ext>
                </a:extLst>
              </p:cNvPr>
              <p:cNvSpPr txBox="1"/>
              <p:nvPr/>
            </p:nvSpPr>
            <p:spPr>
              <a:xfrm>
                <a:off x="4213335" y="2571685"/>
                <a:ext cx="317138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62904C9-F7FE-4B4E-852C-EBFC19B3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335" y="2571685"/>
                <a:ext cx="317138" cy="277768"/>
              </a:xfrm>
              <a:prstGeom prst="rect">
                <a:avLst/>
              </a:prstGeom>
              <a:blipFill>
                <a:blip r:embed="rId17"/>
                <a:stretch>
                  <a:fillRect l="-769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3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17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Equation</vt:lpstr>
      <vt:lpstr>PowerPoint Presentation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Microsoft Office User</cp:lastModifiedBy>
  <cp:revision>28</cp:revision>
  <dcterms:created xsi:type="dcterms:W3CDTF">2014-11-19T16:54:43Z</dcterms:created>
  <dcterms:modified xsi:type="dcterms:W3CDTF">2021-04-28T14:54:29Z</dcterms:modified>
</cp:coreProperties>
</file>