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60"/>
    <p:restoredTop sz="94664"/>
  </p:normalViewPr>
  <p:slideViewPr>
    <p:cSldViewPr snapToGrid="0" snapToObjects="1">
      <p:cViewPr>
        <p:scale>
          <a:sx n="200" d="100"/>
          <a:sy n="200" d="100"/>
        </p:scale>
        <p:origin x="272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58D7014-C4F7-C44E-B3F9-B22336A03384}"/>
              </a:ext>
            </a:extLst>
          </p:cNvPr>
          <p:cNvCxnSpPr>
            <a:cxnSpLocks/>
          </p:cNvCxnSpPr>
          <p:nvPr/>
        </p:nvCxnSpPr>
        <p:spPr>
          <a:xfrm flipH="1">
            <a:off x="5802886" y="3907015"/>
            <a:ext cx="1130631" cy="13821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E557C1-8735-E648-A3B1-5F02BE378B10}"/>
              </a:ext>
            </a:extLst>
          </p:cNvPr>
          <p:cNvCxnSpPr>
            <a:cxnSpLocks/>
          </p:cNvCxnSpPr>
          <p:nvPr/>
        </p:nvCxnSpPr>
        <p:spPr>
          <a:xfrm flipH="1" flipV="1">
            <a:off x="2190284" y="1710512"/>
            <a:ext cx="2378" cy="179864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67E072-6659-D945-A130-8B226EE581D2}"/>
              </a:ext>
            </a:extLst>
          </p:cNvPr>
          <p:cNvCxnSpPr>
            <a:cxnSpLocks/>
          </p:cNvCxnSpPr>
          <p:nvPr/>
        </p:nvCxnSpPr>
        <p:spPr>
          <a:xfrm flipV="1">
            <a:off x="1833349" y="1505972"/>
            <a:ext cx="0" cy="244075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34D676-01CD-2546-9359-D4110F6301D6}"/>
              </a:ext>
            </a:extLst>
          </p:cNvPr>
          <p:cNvCxnSpPr>
            <a:cxnSpLocks/>
          </p:cNvCxnSpPr>
          <p:nvPr/>
        </p:nvCxnSpPr>
        <p:spPr>
          <a:xfrm>
            <a:off x="525294" y="3919721"/>
            <a:ext cx="331623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75C840-E619-5243-AC57-48CEB65A7E2D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2853108" y="2499665"/>
            <a:ext cx="172622" cy="1992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B5C7B8-5F33-C84D-814D-F01D2E12DD13}"/>
              </a:ext>
            </a:extLst>
          </p:cNvPr>
          <p:cNvCxnSpPr>
            <a:cxnSpLocks/>
          </p:cNvCxnSpPr>
          <p:nvPr/>
        </p:nvCxnSpPr>
        <p:spPr>
          <a:xfrm flipH="1" flipV="1">
            <a:off x="1838480" y="3680479"/>
            <a:ext cx="98115" cy="21001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278BBD-675F-004E-B57B-0CE86B7E6BC3}"/>
              </a:ext>
            </a:extLst>
          </p:cNvPr>
          <p:cNvCxnSpPr>
            <a:cxnSpLocks/>
          </p:cNvCxnSpPr>
          <p:nvPr/>
        </p:nvCxnSpPr>
        <p:spPr>
          <a:xfrm flipH="1">
            <a:off x="1854041" y="3120591"/>
            <a:ext cx="650905" cy="776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0E0A8D5-C83E-9A43-9770-883E014CA211}"/>
              </a:ext>
            </a:extLst>
          </p:cNvPr>
          <p:cNvSpPr/>
          <p:nvPr/>
        </p:nvSpPr>
        <p:spPr>
          <a:xfrm>
            <a:off x="1804086" y="3892040"/>
            <a:ext cx="58526" cy="55361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E0003C9-C66F-9E48-8EB3-A9093580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43" y="1417162"/>
            <a:ext cx="132171" cy="1865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2EB702-FB91-D64F-87D0-3080B4A5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42" y="4023975"/>
            <a:ext cx="142426" cy="127434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43605C65-5687-C84A-BBD0-455D28F5247D}"/>
              </a:ext>
            </a:extLst>
          </p:cNvPr>
          <p:cNvSpPr/>
          <p:nvPr/>
        </p:nvSpPr>
        <p:spPr>
          <a:xfrm>
            <a:off x="2496375" y="3076512"/>
            <a:ext cx="58526" cy="55361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86E8A2-7133-B24B-A475-F10A4BD475E9}"/>
              </a:ext>
            </a:extLst>
          </p:cNvPr>
          <p:cNvCxnSpPr>
            <a:cxnSpLocks/>
          </p:cNvCxnSpPr>
          <p:nvPr/>
        </p:nvCxnSpPr>
        <p:spPr>
          <a:xfrm flipH="1" flipV="1">
            <a:off x="1869097" y="3918168"/>
            <a:ext cx="874103" cy="15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97616E-3BC7-5E49-B7F7-3CEAAE02658D}"/>
              </a:ext>
            </a:extLst>
          </p:cNvPr>
          <p:cNvCxnSpPr>
            <a:cxnSpLocks/>
          </p:cNvCxnSpPr>
          <p:nvPr/>
        </p:nvCxnSpPr>
        <p:spPr>
          <a:xfrm flipH="1" flipV="1">
            <a:off x="2554901" y="3109125"/>
            <a:ext cx="874103" cy="15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E71179-C9CD-3C47-9557-F627A4F3BC3D}"/>
              </a:ext>
            </a:extLst>
          </p:cNvPr>
          <p:cNvCxnSpPr>
            <a:cxnSpLocks/>
          </p:cNvCxnSpPr>
          <p:nvPr/>
        </p:nvCxnSpPr>
        <p:spPr>
          <a:xfrm flipH="1">
            <a:off x="2739393" y="3100994"/>
            <a:ext cx="689928" cy="82365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D6ED7A-8C54-2A40-9A19-617E525A9CD8}"/>
              </a:ext>
            </a:extLst>
          </p:cNvPr>
          <p:cNvCxnSpPr>
            <a:cxnSpLocks/>
          </p:cNvCxnSpPr>
          <p:nvPr/>
        </p:nvCxnSpPr>
        <p:spPr>
          <a:xfrm flipH="1" flipV="1">
            <a:off x="918510" y="3920243"/>
            <a:ext cx="874103" cy="15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25606E-B997-1247-AC66-2155F9A095F2}"/>
              </a:ext>
            </a:extLst>
          </p:cNvPr>
          <p:cNvCxnSpPr>
            <a:cxnSpLocks/>
          </p:cNvCxnSpPr>
          <p:nvPr/>
        </p:nvCxnSpPr>
        <p:spPr>
          <a:xfrm flipH="1" flipV="1">
            <a:off x="1610042" y="3106572"/>
            <a:ext cx="874103" cy="15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945FF5B-3870-B848-87BD-DCF25E91BA55}"/>
              </a:ext>
            </a:extLst>
          </p:cNvPr>
          <p:cNvCxnSpPr>
            <a:cxnSpLocks/>
          </p:cNvCxnSpPr>
          <p:nvPr/>
        </p:nvCxnSpPr>
        <p:spPr>
          <a:xfrm flipH="1">
            <a:off x="919856" y="3094726"/>
            <a:ext cx="689928" cy="82365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AAD958-0699-CE40-86AA-8BBE4BB81529}"/>
              </a:ext>
            </a:extLst>
          </p:cNvPr>
          <p:cNvCxnSpPr>
            <a:cxnSpLocks/>
          </p:cNvCxnSpPr>
          <p:nvPr/>
        </p:nvCxnSpPr>
        <p:spPr>
          <a:xfrm flipV="1">
            <a:off x="1826477" y="3002319"/>
            <a:ext cx="6483" cy="877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D08BF7-E8E6-C746-AABB-595CE4289E22}"/>
              </a:ext>
            </a:extLst>
          </p:cNvPr>
          <p:cNvCxnSpPr>
            <a:cxnSpLocks/>
          </p:cNvCxnSpPr>
          <p:nvPr/>
        </p:nvCxnSpPr>
        <p:spPr>
          <a:xfrm flipV="1">
            <a:off x="1836203" y="2106057"/>
            <a:ext cx="0" cy="8542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5091B4-E02B-A143-96A9-6374E7D9EE59}"/>
              </a:ext>
            </a:extLst>
          </p:cNvPr>
          <p:cNvCxnSpPr>
            <a:cxnSpLocks/>
          </p:cNvCxnSpPr>
          <p:nvPr/>
        </p:nvCxnSpPr>
        <p:spPr>
          <a:xfrm flipH="1">
            <a:off x="1832960" y="2176146"/>
            <a:ext cx="698783" cy="810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CCCC01-BB79-0843-984D-7BCC3481C790}"/>
              </a:ext>
            </a:extLst>
          </p:cNvPr>
          <p:cNvCxnSpPr>
            <a:cxnSpLocks/>
          </p:cNvCxnSpPr>
          <p:nvPr/>
        </p:nvCxnSpPr>
        <p:spPr>
          <a:xfrm flipH="1">
            <a:off x="1861354" y="1261857"/>
            <a:ext cx="689928" cy="8236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6D90A7B-99BE-C542-A119-FFB0E6018698}"/>
              </a:ext>
            </a:extLst>
          </p:cNvPr>
          <p:cNvCxnSpPr>
            <a:cxnSpLocks/>
          </p:cNvCxnSpPr>
          <p:nvPr/>
        </p:nvCxnSpPr>
        <p:spPr>
          <a:xfrm flipV="1">
            <a:off x="2528502" y="2189413"/>
            <a:ext cx="6483" cy="877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636353-20A1-F240-99C7-ABBCE273320D}"/>
              </a:ext>
            </a:extLst>
          </p:cNvPr>
          <p:cNvCxnSpPr>
            <a:cxnSpLocks/>
          </p:cNvCxnSpPr>
          <p:nvPr/>
        </p:nvCxnSpPr>
        <p:spPr>
          <a:xfrm flipV="1">
            <a:off x="2539723" y="1293254"/>
            <a:ext cx="6483" cy="877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AA6606-D942-2A4C-AAE8-AC4EB4CDC88E}"/>
              </a:ext>
            </a:extLst>
          </p:cNvPr>
          <p:cNvCxnSpPr>
            <a:cxnSpLocks/>
          </p:cNvCxnSpPr>
          <p:nvPr/>
        </p:nvCxnSpPr>
        <p:spPr>
          <a:xfrm flipV="1">
            <a:off x="1816752" y="3952385"/>
            <a:ext cx="6483" cy="877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5A3C11-5196-B24C-A949-0F631019541F}"/>
              </a:ext>
            </a:extLst>
          </p:cNvPr>
          <p:cNvCxnSpPr>
            <a:cxnSpLocks/>
          </p:cNvCxnSpPr>
          <p:nvPr/>
        </p:nvCxnSpPr>
        <p:spPr>
          <a:xfrm flipV="1">
            <a:off x="2518777" y="3132994"/>
            <a:ext cx="6483" cy="877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0FF5CE-6029-C542-90EB-FAE819C53277}"/>
              </a:ext>
            </a:extLst>
          </p:cNvPr>
          <p:cNvCxnSpPr>
            <a:cxnSpLocks/>
          </p:cNvCxnSpPr>
          <p:nvPr/>
        </p:nvCxnSpPr>
        <p:spPr>
          <a:xfrm flipH="1">
            <a:off x="1810571" y="4017490"/>
            <a:ext cx="700860" cy="8107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30B0B8-C782-E24E-A2ED-04A14E34B73B}"/>
              </a:ext>
            </a:extLst>
          </p:cNvPr>
          <p:cNvCxnSpPr>
            <a:cxnSpLocks/>
          </p:cNvCxnSpPr>
          <p:nvPr/>
        </p:nvCxnSpPr>
        <p:spPr>
          <a:xfrm flipH="1">
            <a:off x="1544689" y="2333384"/>
            <a:ext cx="1240725" cy="1546247"/>
          </a:xfrm>
          <a:prstGeom prst="line">
            <a:avLst/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1D3081-724D-CE48-9A48-8E82B536BE61}"/>
              </a:ext>
            </a:extLst>
          </p:cNvPr>
          <p:cNvCxnSpPr>
            <a:cxnSpLocks/>
          </p:cNvCxnSpPr>
          <p:nvPr/>
        </p:nvCxnSpPr>
        <p:spPr>
          <a:xfrm flipH="1" flipV="1">
            <a:off x="1846791" y="3515944"/>
            <a:ext cx="167163" cy="31857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A1F106A-B270-F049-9A61-627BAAC2E8F6}"/>
              </a:ext>
            </a:extLst>
          </p:cNvPr>
          <p:cNvCxnSpPr>
            <a:cxnSpLocks/>
          </p:cNvCxnSpPr>
          <p:nvPr/>
        </p:nvCxnSpPr>
        <p:spPr>
          <a:xfrm flipH="1" flipV="1">
            <a:off x="1895587" y="3442667"/>
            <a:ext cx="164692" cy="31698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3CC8F7A-1640-9B43-AF4A-65F06BD869C9}"/>
              </a:ext>
            </a:extLst>
          </p:cNvPr>
          <p:cNvCxnSpPr>
            <a:cxnSpLocks/>
          </p:cNvCxnSpPr>
          <p:nvPr/>
        </p:nvCxnSpPr>
        <p:spPr>
          <a:xfrm flipH="1" flipV="1">
            <a:off x="1937556" y="3382345"/>
            <a:ext cx="164261" cy="31083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89DA53A-AEE8-E249-87B6-1255704D42D5}"/>
              </a:ext>
            </a:extLst>
          </p:cNvPr>
          <p:cNvCxnSpPr>
            <a:cxnSpLocks/>
          </p:cNvCxnSpPr>
          <p:nvPr/>
        </p:nvCxnSpPr>
        <p:spPr>
          <a:xfrm flipH="1" flipV="1">
            <a:off x="1986865" y="3347907"/>
            <a:ext cx="167662" cy="31203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967BF6-5939-D344-8865-56D94CE52B5C}"/>
              </a:ext>
            </a:extLst>
          </p:cNvPr>
          <p:cNvCxnSpPr>
            <a:cxnSpLocks/>
          </p:cNvCxnSpPr>
          <p:nvPr/>
        </p:nvCxnSpPr>
        <p:spPr>
          <a:xfrm flipH="1" flipV="1">
            <a:off x="2022680" y="3280197"/>
            <a:ext cx="171242" cy="3262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E8D4BD-2990-0C43-9FD3-50D0577CC0A5}"/>
              </a:ext>
            </a:extLst>
          </p:cNvPr>
          <p:cNvCxnSpPr>
            <a:cxnSpLocks/>
          </p:cNvCxnSpPr>
          <p:nvPr/>
        </p:nvCxnSpPr>
        <p:spPr>
          <a:xfrm flipH="1" flipV="1">
            <a:off x="2071332" y="3238666"/>
            <a:ext cx="163285" cy="30024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D233CE-DE36-4D49-91FE-709FDD73BFF1}"/>
              </a:ext>
            </a:extLst>
          </p:cNvPr>
          <p:cNvCxnSpPr>
            <a:cxnSpLocks/>
          </p:cNvCxnSpPr>
          <p:nvPr/>
        </p:nvCxnSpPr>
        <p:spPr>
          <a:xfrm flipH="1" flipV="1">
            <a:off x="2119784" y="3176175"/>
            <a:ext cx="169964" cy="3303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5EE4E5-4DBC-1445-B3FD-1DC688E78DB7}"/>
              </a:ext>
            </a:extLst>
          </p:cNvPr>
          <p:cNvCxnSpPr>
            <a:cxnSpLocks/>
          </p:cNvCxnSpPr>
          <p:nvPr/>
        </p:nvCxnSpPr>
        <p:spPr>
          <a:xfrm flipH="1" flipV="1">
            <a:off x="2174409" y="3116815"/>
            <a:ext cx="177200" cy="33639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FF132FA-E249-9748-8C2B-5EF94234A0DB}"/>
              </a:ext>
            </a:extLst>
          </p:cNvPr>
          <p:cNvCxnSpPr>
            <a:cxnSpLocks/>
          </p:cNvCxnSpPr>
          <p:nvPr/>
        </p:nvCxnSpPr>
        <p:spPr>
          <a:xfrm flipH="1" flipV="1">
            <a:off x="2203182" y="3056319"/>
            <a:ext cx="182660" cy="33995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5427B41-402B-8B4A-B305-99646BB6E2A0}"/>
              </a:ext>
            </a:extLst>
          </p:cNvPr>
          <p:cNvCxnSpPr>
            <a:cxnSpLocks/>
          </p:cNvCxnSpPr>
          <p:nvPr/>
        </p:nvCxnSpPr>
        <p:spPr>
          <a:xfrm flipH="1" flipV="1">
            <a:off x="2245257" y="3001097"/>
            <a:ext cx="172581" cy="3346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D6224E-A35A-3046-8CC0-E1697F382ADE}"/>
              </a:ext>
            </a:extLst>
          </p:cNvPr>
          <p:cNvCxnSpPr>
            <a:cxnSpLocks/>
          </p:cNvCxnSpPr>
          <p:nvPr/>
        </p:nvCxnSpPr>
        <p:spPr>
          <a:xfrm flipH="1" flipV="1">
            <a:off x="2288536" y="2959539"/>
            <a:ext cx="170892" cy="3303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EC955C3-B88A-DC4D-8E38-5DAD1344A216}"/>
              </a:ext>
            </a:extLst>
          </p:cNvPr>
          <p:cNvCxnSpPr>
            <a:cxnSpLocks/>
          </p:cNvCxnSpPr>
          <p:nvPr/>
        </p:nvCxnSpPr>
        <p:spPr>
          <a:xfrm flipH="1" flipV="1">
            <a:off x="2336056" y="2902248"/>
            <a:ext cx="157307" cy="32028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DC3147-C202-CA46-BFAE-6EBF1E58ED92}"/>
              </a:ext>
            </a:extLst>
          </p:cNvPr>
          <p:cNvCxnSpPr>
            <a:cxnSpLocks/>
          </p:cNvCxnSpPr>
          <p:nvPr/>
        </p:nvCxnSpPr>
        <p:spPr>
          <a:xfrm flipH="1" flipV="1">
            <a:off x="2371427" y="2852816"/>
            <a:ext cx="131056" cy="25292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FC2399-B285-F444-8CBF-6B454E26E5BC}"/>
              </a:ext>
            </a:extLst>
          </p:cNvPr>
          <p:cNvCxnSpPr>
            <a:cxnSpLocks/>
          </p:cNvCxnSpPr>
          <p:nvPr/>
        </p:nvCxnSpPr>
        <p:spPr>
          <a:xfrm flipH="1" flipV="1">
            <a:off x="2410546" y="2803075"/>
            <a:ext cx="131056" cy="25292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9376254-75C7-0A42-AA1C-93212C4D9A38}"/>
              </a:ext>
            </a:extLst>
          </p:cNvPr>
          <p:cNvCxnSpPr>
            <a:cxnSpLocks/>
          </p:cNvCxnSpPr>
          <p:nvPr/>
        </p:nvCxnSpPr>
        <p:spPr>
          <a:xfrm flipH="1" flipV="1">
            <a:off x="2451665" y="2742043"/>
            <a:ext cx="78302" cy="15527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BC76EF98-0C6A-2344-95E0-601AE4326679}"/>
              </a:ext>
            </a:extLst>
          </p:cNvPr>
          <p:cNvSpPr/>
          <p:nvPr/>
        </p:nvSpPr>
        <p:spPr>
          <a:xfrm>
            <a:off x="2156702" y="1659506"/>
            <a:ext cx="68970" cy="72629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A349D54-E64C-EF40-B240-4F92D0DDF940}"/>
              </a:ext>
            </a:extLst>
          </p:cNvPr>
          <p:cNvSpPr/>
          <p:nvPr/>
        </p:nvSpPr>
        <p:spPr>
          <a:xfrm>
            <a:off x="2163442" y="3032713"/>
            <a:ext cx="68970" cy="72629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ADDDE0D-C792-4B43-BB84-8FF05E7EB836}"/>
              </a:ext>
            </a:extLst>
          </p:cNvPr>
          <p:cNvSpPr/>
          <p:nvPr/>
        </p:nvSpPr>
        <p:spPr>
          <a:xfrm>
            <a:off x="2166687" y="3447163"/>
            <a:ext cx="68970" cy="72629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FA95A1A-5328-E84C-B538-6015E87E0AA6}"/>
              </a:ext>
            </a:extLst>
          </p:cNvPr>
          <p:cNvSpPr/>
          <p:nvPr/>
        </p:nvSpPr>
        <p:spPr>
          <a:xfrm>
            <a:off x="2161001" y="2519248"/>
            <a:ext cx="68970" cy="72629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604625-62E3-7B48-BC3F-69C19DCBF35E}"/>
              </a:ext>
            </a:extLst>
          </p:cNvPr>
          <p:cNvSpPr txBox="1"/>
          <p:nvPr/>
        </p:nvSpPr>
        <p:spPr>
          <a:xfrm>
            <a:off x="2497081" y="26989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1705FD-98C6-484D-BFD1-2917D6F5CD63}"/>
              </a:ext>
            </a:extLst>
          </p:cNvPr>
          <p:cNvSpPr txBox="1"/>
          <p:nvPr/>
        </p:nvSpPr>
        <p:spPr>
          <a:xfrm>
            <a:off x="2502483" y="19644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F3D00B-9A6F-4340-985F-4390796BC730}"/>
              </a:ext>
            </a:extLst>
          </p:cNvPr>
          <p:cNvSpPr txBox="1"/>
          <p:nvPr/>
        </p:nvSpPr>
        <p:spPr>
          <a:xfrm>
            <a:off x="2023470" y="35879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3C4197-BDFF-0343-9297-A3CED2942CB6}"/>
              </a:ext>
            </a:extLst>
          </p:cNvPr>
          <p:cNvSpPr txBox="1"/>
          <p:nvPr/>
        </p:nvSpPr>
        <p:spPr>
          <a:xfrm>
            <a:off x="2115815" y="271364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DA8DEDE-FE45-6149-BABA-C92099167F9B}"/>
              </a:ext>
            </a:extLst>
          </p:cNvPr>
          <p:cNvSpPr txBox="1"/>
          <p:nvPr/>
        </p:nvSpPr>
        <p:spPr>
          <a:xfrm>
            <a:off x="1793979" y="24835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D19D3C-65BF-1C42-9034-2F56D553B7F2}"/>
              </a:ext>
            </a:extLst>
          </p:cNvPr>
          <p:cNvSpPr txBox="1"/>
          <p:nvPr/>
        </p:nvSpPr>
        <p:spPr>
          <a:xfrm>
            <a:off x="1857606" y="150597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67E8ABA-5452-4544-ABEB-E234B86BBE11}"/>
              </a:ext>
            </a:extLst>
          </p:cNvPr>
          <p:cNvSpPr txBox="1"/>
          <p:nvPr/>
        </p:nvSpPr>
        <p:spPr>
          <a:xfrm>
            <a:off x="2721744" y="218257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C311C74-1262-E148-96DD-D46046897626}"/>
              </a:ext>
            </a:extLst>
          </p:cNvPr>
          <p:cNvSpPr txBox="1"/>
          <p:nvPr/>
        </p:nvSpPr>
        <p:spPr>
          <a:xfrm>
            <a:off x="1803961" y="288213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36B8ABD-AF74-C84D-B9AF-06811016F870}"/>
              </a:ext>
            </a:extLst>
          </p:cNvPr>
          <p:cNvGrpSpPr/>
          <p:nvPr/>
        </p:nvGrpSpPr>
        <p:grpSpPr>
          <a:xfrm>
            <a:off x="4449853" y="1333952"/>
            <a:ext cx="3619878" cy="3456879"/>
            <a:chOff x="4498439" y="1456760"/>
            <a:chExt cx="3619878" cy="3456879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9C653F7-BE1F-F843-982B-C43EA832A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7208" y="3853396"/>
              <a:ext cx="2403953" cy="449306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310CCB1-8FCB-B542-B8ED-95F95B567964}"/>
                </a:ext>
              </a:extLst>
            </p:cNvPr>
            <p:cNvSpPr/>
            <p:nvPr/>
          </p:nvSpPr>
          <p:spPr>
            <a:xfrm>
              <a:off x="6441138" y="1951973"/>
              <a:ext cx="399511" cy="2132435"/>
            </a:xfrm>
            <a:custGeom>
              <a:avLst/>
              <a:gdLst>
                <a:gd name="connsiteX0" fmla="*/ 0 w 362690"/>
                <a:gd name="connsiteY0" fmla="*/ 1771650 h 1777788"/>
                <a:gd name="connsiteX1" fmla="*/ 273050 w 362690"/>
                <a:gd name="connsiteY1" fmla="*/ 1504950 h 1777788"/>
                <a:gd name="connsiteX2" fmla="*/ 361950 w 362690"/>
                <a:gd name="connsiteY2" fmla="*/ 0 h 1777788"/>
                <a:gd name="connsiteX0" fmla="*/ 0 w 368564"/>
                <a:gd name="connsiteY0" fmla="*/ 1793007 h 1797387"/>
                <a:gd name="connsiteX1" fmla="*/ 278908 w 368564"/>
                <a:gd name="connsiteY1" fmla="*/ 1504950 h 1797387"/>
                <a:gd name="connsiteX2" fmla="*/ 367808 w 368564"/>
                <a:gd name="connsiteY2" fmla="*/ 0 h 1797387"/>
                <a:gd name="connsiteX0" fmla="*/ 0 w 368564"/>
                <a:gd name="connsiteY0" fmla="*/ 1793007 h 1793007"/>
                <a:gd name="connsiteX1" fmla="*/ 278908 w 368564"/>
                <a:gd name="connsiteY1" fmla="*/ 1504950 h 1793007"/>
                <a:gd name="connsiteX2" fmla="*/ 367808 w 368564"/>
                <a:gd name="connsiteY2" fmla="*/ 0 h 17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564" h="1793007">
                  <a:moveTo>
                    <a:pt x="0" y="1793007"/>
                  </a:moveTo>
                  <a:cubicBezTo>
                    <a:pt x="106362" y="1785937"/>
                    <a:pt x="217607" y="1803784"/>
                    <a:pt x="278908" y="1504950"/>
                  </a:cubicBezTo>
                  <a:cubicBezTo>
                    <a:pt x="340209" y="1206116"/>
                    <a:pt x="374158" y="228600"/>
                    <a:pt x="36780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8AA6D-E546-F543-B271-6A9F2E1B5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0748" y="1890830"/>
              <a:ext cx="390" cy="27079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C7FBF5-4FB1-9947-A80F-1633D772B5FA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48" y="1890830"/>
              <a:ext cx="0" cy="2715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05E274-46FA-2740-BB46-1EFA0014E6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98" y="1890830"/>
              <a:ext cx="0" cy="27039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4836A4-55BD-8E43-B474-C51B8DC29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9065" y="3120591"/>
              <a:ext cx="285828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1E13A4-F543-4D48-BB6F-01384D486B61}"/>
                </a:ext>
              </a:extLst>
            </p:cNvPr>
            <p:cNvSpPr/>
            <p:nvPr/>
          </p:nvSpPr>
          <p:spPr>
            <a:xfrm>
              <a:off x="6370105" y="3049541"/>
              <a:ext cx="141285" cy="142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71C3D0-E0B1-C547-BBBB-4346029ABE69}"/>
                </a:ext>
              </a:extLst>
            </p:cNvPr>
            <p:cNvCxnSpPr>
              <a:cxnSpLocks/>
            </p:cNvCxnSpPr>
            <p:nvPr/>
          </p:nvCxnSpPr>
          <p:spPr>
            <a:xfrm>
              <a:off x="7717488" y="3168428"/>
              <a:ext cx="0" cy="13933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F30B8A-8F74-B14D-A202-513D20A47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5305" y="3737635"/>
              <a:ext cx="278373" cy="205754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B06279-466B-2348-B949-89B37E15CDDF}"/>
                </a:ext>
              </a:extLst>
            </p:cNvPr>
            <p:cNvCxnSpPr>
              <a:cxnSpLocks/>
            </p:cNvCxnSpPr>
            <p:nvPr/>
          </p:nvCxnSpPr>
          <p:spPr>
            <a:xfrm>
              <a:off x="7794078" y="4601100"/>
              <a:ext cx="32423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A40000-7DA4-804A-92EB-4D7B02F9E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0748" y="1545570"/>
              <a:ext cx="0" cy="32621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FA96DE-A2FE-E94F-833D-C2694E384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0435" y="4705354"/>
              <a:ext cx="142426" cy="1274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42AC9F-8C31-A64A-8FCC-CF7B02AB4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942" y="1456760"/>
              <a:ext cx="132171" cy="186595"/>
            </a:xfrm>
            <a:prstGeom prst="rect">
              <a:avLst/>
            </a:prstGeom>
          </p:spPr>
        </p:pic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F1DE2C5-6065-AD47-B4E9-EAF4A820D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8558" y="4603314"/>
              <a:ext cx="285828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67026D-6EE7-2C40-89DD-0E29E8DF769D}"/>
                </a:ext>
              </a:extLst>
            </p:cNvPr>
            <p:cNvSpPr/>
            <p:nvPr/>
          </p:nvSpPr>
          <p:spPr>
            <a:xfrm>
              <a:off x="6371999" y="4534812"/>
              <a:ext cx="141285" cy="142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412C5E2-8ECA-8045-A7F3-7E0F4E8D5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540" y="1887221"/>
              <a:ext cx="285828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ED9047B-2AA7-9443-996F-6592A4EB6768}"/>
                </a:ext>
              </a:extLst>
            </p:cNvPr>
            <p:cNvSpPr/>
            <p:nvPr/>
          </p:nvSpPr>
          <p:spPr>
            <a:xfrm>
              <a:off x="6395201" y="1838372"/>
              <a:ext cx="87274" cy="8807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C37AC66-6083-C94E-993F-42B58052DA88}"/>
                </a:ext>
              </a:extLst>
            </p:cNvPr>
            <p:cNvSpPr txBox="1"/>
            <p:nvPr/>
          </p:nvSpPr>
          <p:spPr>
            <a:xfrm>
              <a:off x="6450057" y="460586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FA789D7-D67E-8B4C-B06D-2964E2D23558}"/>
                </a:ext>
              </a:extLst>
            </p:cNvPr>
            <p:cNvSpPr txBox="1"/>
            <p:nvPr/>
          </p:nvSpPr>
          <p:spPr>
            <a:xfrm>
              <a:off x="6152032" y="3759649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A109B73-6A38-1649-B87E-283663C5979A}"/>
                </a:ext>
              </a:extLst>
            </p:cNvPr>
            <p:cNvSpPr txBox="1"/>
            <p:nvPr/>
          </p:nvSpPr>
          <p:spPr>
            <a:xfrm>
              <a:off x="5992384" y="2832572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661EA68-704C-454A-A6B6-534F971FDC0F}"/>
                </a:ext>
              </a:extLst>
            </p:cNvPr>
            <p:cNvSpPr txBox="1"/>
            <p:nvPr/>
          </p:nvSpPr>
          <p:spPr>
            <a:xfrm>
              <a:off x="6474920" y="160375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5E03B8B-5DCD-A443-8EF7-028930E399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4281" y="4084685"/>
              <a:ext cx="1380550" cy="9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A85B9D-C7F8-C84C-AA8C-51CCDDA2C3F2}"/>
                </a:ext>
              </a:extLst>
            </p:cNvPr>
            <p:cNvSpPr/>
            <p:nvPr/>
          </p:nvSpPr>
          <p:spPr>
            <a:xfrm>
              <a:off x="6394831" y="4042497"/>
              <a:ext cx="94413" cy="8975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3FA266C-5EAB-184D-9C35-FB74E9062AB9}"/>
                </a:ext>
              </a:extLst>
            </p:cNvPr>
            <p:cNvCxnSpPr>
              <a:cxnSpLocks/>
            </p:cNvCxnSpPr>
            <p:nvPr/>
          </p:nvCxnSpPr>
          <p:spPr>
            <a:xfrm>
              <a:off x="5094938" y="3134708"/>
              <a:ext cx="0" cy="93906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E3AC97D-63F3-8642-9445-1671F529434D}"/>
                </a:ext>
              </a:extLst>
            </p:cNvPr>
            <p:cNvCxnSpPr>
              <a:cxnSpLocks/>
            </p:cNvCxnSpPr>
            <p:nvPr/>
          </p:nvCxnSpPr>
          <p:spPr>
            <a:xfrm>
              <a:off x="5094938" y="4112859"/>
              <a:ext cx="0" cy="47554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ED055ED-96E2-0A4C-A9D4-ED9A558EDF70}"/>
                    </a:ext>
                  </a:extLst>
                </p:cNvPr>
                <p:cNvSpPr txBox="1"/>
                <p:nvPr/>
              </p:nvSpPr>
              <p:spPr>
                <a:xfrm>
                  <a:off x="4507265" y="3451769"/>
                  <a:ext cx="58071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ED055ED-96E2-0A4C-A9D4-ED9A558ED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265" y="3451769"/>
                  <a:ext cx="580713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2BE5447-04EB-AC4C-A7B8-59890282F93D}"/>
                    </a:ext>
                  </a:extLst>
                </p:cNvPr>
                <p:cNvSpPr txBox="1"/>
                <p:nvPr/>
              </p:nvSpPr>
              <p:spPr>
                <a:xfrm>
                  <a:off x="4498439" y="4151409"/>
                  <a:ext cx="58071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2BE5447-04EB-AC4C-A7B8-59890282F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439" y="4151409"/>
                  <a:ext cx="580713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D18FEF5-75DE-F648-852A-9D10BDA46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8840" y="3289859"/>
              <a:ext cx="1068085" cy="3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CD073C8-46A1-8540-AF6D-0943C5B75F5D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38" y="3295890"/>
              <a:ext cx="0" cy="7885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ross 170">
              <a:extLst>
                <a:ext uri="{FF2B5EF4-FFF2-40B4-BE49-F238E27FC236}">
                  <a16:creationId xmlns:a16="http://schemas.microsoft.com/office/drawing/2014/main" id="{49AC1E48-16B5-5347-B430-E2AC9434A301}"/>
                </a:ext>
              </a:extLst>
            </p:cNvPr>
            <p:cNvSpPr/>
            <p:nvPr/>
          </p:nvSpPr>
          <p:spPr>
            <a:xfrm rot="2653975">
              <a:off x="6377468" y="3224783"/>
              <a:ext cx="124920" cy="124948"/>
            </a:xfrm>
            <a:prstGeom prst="plus">
              <a:avLst>
                <a:gd name="adj" fmla="val 36233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>
              <a:extLst>
                <a:ext uri="{FF2B5EF4-FFF2-40B4-BE49-F238E27FC236}">
                  <a16:creationId xmlns:a16="http://schemas.microsoft.com/office/drawing/2014/main" id="{CAFD72A6-4CE9-454C-9F01-A930C67CE0E0}"/>
                </a:ext>
              </a:extLst>
            </p:cNvPr>
            <p:cNvSpPr/>
            <p:nvPr/>
          </p:nvSpPr>
          <p:spPr>
            <a:xfrm rot="2653975">
              <a:off x="6377468" y="3546314"/>
              <a:ext cx="124920" cy="124948"/>
            </a:xfrm>
            <a:prstGeom prst="plus">
              <a:avLst>
                <a:gd name="adj" fmla="val 36233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>
              <a:extLst>
                <a:ext uri="{FF2B5EF4-FFF2-40B4-BE49-F238E27FC236}">
                  <a16:creationId xmlns:a16="http://schemas.microsoft.com/office/drawing/2014/main" id="{2BF4A240-3B2D-A846-ADA3-5A728E28BB8D}"/>
                </a:ext>
              </a:extLst>
            </p:cNvPr>
            <p:cNvSpPr/>
            <p:nvPr/>
          </p:nvSpPr>
          <p:spPr>
            <a:xfrm rot="2653975">
              <a:off x="6382275" y="2377411"/>
              <a:ext cx="124920" cy="124948"/>
            </a:xfrm>
            <a:prstGeom prst="plus">
              <a:avLst>
                <a:gd name="adj" fmla="val 36233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EB6B9C2-5A47-2941-8A9A-69BC915A6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622" y="3600956"/>
              <a:ext cx="268675" cy="248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73B931-A54C-CB40-AEB4-1F3BE1440C92}"/>
                </a:ext>
              </a:extLst>
            </p:cNvPr>
            <p:cNvCxnSpPr>
              <a:cxnSpLocks/>
            </p:cNvCxnSpPr>
            <p:nvPr/>
          </p:nvCxnSpPr>
          <p:spPr>
            <a:xfrm>
              <a:off x="6482478" y="3289860"/>
              <a:ext cx="288270" cy="164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3F2AA67-361D-F14C-B196-0906CB60B189}"/>
                </a:ext>
              </a:extLst>
            </p:cNvPr>
            <p:cNvCxnSpPr>
              <a:cxnSpLocks/>
            </p:cNvCxnSpPr>
            <p:nvPr/>
          </p:nvCxnSpPr>
          <p:spPr>
            <a:xfrm>
              <a:off x="6501269" y="2434843"/>
              <a:ext cx="318858" cy="50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4B338BB-C1EF-F747-9F9A-7A4F7C5E7759}"/>
                    </a:ext>
                  </a:extLst>
                </p:cNvPr>
                <p:cNvSpPr txBox="1"/>
                <p:nvPr/>
              </p:nvSpPr>
              <p:spPr>
                <a:xfrm>
                  <a:off x="5371735" y="3494840"/>
                  <a:ext cx="215828" cy="3456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4B338BB-C1EF-F747-9F9A-7A4F7C5E7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735" y="3494840"/>
                  <a:ext cx="215828" cy="345672"/>
                </a:xfrm>
                <a:prstGeom prst="rect">
                  <a:avLst/>
                </a:prstGeom>
                <a:blipFill>
                  <a:blip r:embed="rId7"/>
                  <a:stretch>
                    <a:fillRect l="-16667" t="-3571" r="-16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4E6C472-658B-4542-9BBD-DA78BC9B137C}"/>
                </a:ext>
              </a:extLst>
            </p:cNvPr>
            <p:cNvSpPr txBox="1"/>
            <p:nvPr/>
          </p:nvSpPr>
          <p:spPr>
            <a:xfrm>
              <a:off x="6088319" y="323302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UB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53247E-5A43-2344-8374-1E87866FF1FC}"/>
                </a:ext>
              </a:extLst>
            </p:cNvPr>
            <p:cNvSpPr txBox="1"/>
            <p:nvPr/>
          </p:nvSpPr>
          <p:spPr>
            <a:xfrm>
              <a:off x="6152347" y="228336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6CA3090-5172-0F44-9C20-AD71B19804E6}"/>
                    </a:ext>
                  </a:extLst>
                </p:cNvPr>
                <p:cNvSpPr txBox="1"/>
                <p:nvPr/>
              </p:nvSpPr>
              <p:spPr>
                <a:xfrm>
                  <a:off x="6800062" y="3511164"/>
                  <a:ext cx="2363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6CA3090-5172-0F44-9C20-AD71B1980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2" y="3511164"/>
                  <a:ext cx="23634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0000" r="-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9893563C-3832-724A-A859-871E212998A5}"/>
                    </a:ext>
                  </a:extLst>
                </p:cNvPr>
                <p:cNvSpPr txBox="1"/>
                <p:nvPr/>
              </p:nvSpPr>
              <p:spPr>
                <a:xfrm>
                  <a:off x="6813915" y="3187864"/>
                  <a:ext cx="3363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𝑢</m:t>
                            </m:r>
                          </m:e>
                          <m:sub>
                            <m:r>
                              <a:rPr lang="en-US"/>
                              <m:t>𝑈𝐵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9893563C-3832-724A-A859-871E21299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15" y="3187864"/>
                  <a:ext cx="33637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F370AEB-F778-4043-988A-207B1DAB5D0B}"/>
                    </a:ext>
                  </a:extLst>
                </p:cNvPr>
                <p:cNvSpPr txBox="1"/>
                <p:nvPr/>
              </p:nvSpPr>
              <p:spPr>
                <a:xfrm>
                  <a:off x="6841448" y="2337824"/>
                  <a:ext cx="2385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𝑢</m:t>
                            </m:r>
                          </m:e>
                          <m:sub>
                            <m:r>
                              <a:rPr lang="en-US"/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F370AEB-F778-4043-988A-207B1DAB5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448" y="2337824"/>
                  <a:ext cx="23859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0000" r="-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3C53A2D-4021-2F4C-9095-81102DF8D4C1}"/>
                </a:ext>
              </a:extLst>
            </p:cNvPr>
            <p:cNvSpPr txBox="1"/>
            <p:nvPr/>
          </p:nvSpPr>
          <p:spPr>
            <a:xfrm>
              <a:off x="6165526" y="346970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2520201-26B8-E14B-98EC-78C14D95B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093" y="4277287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C1906E1-DF8D-C94B-AFFF-F8DD6209F0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6379" y="4263558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647501F-4ED3-DB42-A822-4309FA314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9804" y="4238542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8469F06-0DFF-4648-ABEE-8631AA72E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2173" y="4205536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1146D2-4D00-474F-BD25-764FBAE68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9983" y="4149957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E6F3FB2-2A44-504E-9F09-DF122D9E13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188" y="4112264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FAA9A35-3BC9-C54B-8347-ABFEE3B84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998" y="4079846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3086CBD-A85C-0A44-AE07-DD6DA9FB6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3237" y="4029746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A67F973-BA76-644D-866A-9F2533A79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6482" y="4005082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8E004E3-2C5F-A74B-8D39-7B4AD278C6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1903" y="3966007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B69341-A521-9F4C-85A9-4B31128D65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8374" y="3928407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1BF1B2D-8554-3A42-90DE-667C60E9E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3795" y="3893083"/>
              <a:ext cx="167163" cy="31857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AC18C02-D1E6-3546-B70C-FFEE910A5D95}"/>
                  </a:ext>
                </a:extLst>
              </p:cNvPr>
              <p:cNvSpPr txBox="1"/>
              <p:nvPr/>
            </p:nvSpPr>
            <p:spPr>
              <a:xfrm>
                <a:off x="6975859" y="3664810"/>
                <a:ext cx="319895" cy="39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AC18C02-D1E6-3546-B70C-FFEE910A5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59" y="3664810"/>
                <a:ext cx="319895" cy="398699"/>
              </a:xfrm>
              <a:prstGeom prst="rect">
                <a:avLst/>
              </a:prstGeom>
              <a:blipFill>
                <a:blip r:embed="rId11"/>
                <a:stretch>
                  <a:fillRect l="-165385" t="-206061" r="-173077" b="-2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3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26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Microsoft Office User</cp:lastModifiedBy>
  <cp:revision>19</cp:revision>
  <dcterms:created xsi:type="dcterms:W3CDTF">2014-11-19T16:54:43Z</dcterms:created>
  <dcterms:modified xsi:type="dcterms:W3CDTF">2021-04-27T15:41:36Z</dcterms:modified>
</cp:coreProperties>
</file>