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97"/>
    <p:restoredTop sz="94664"/>
  </p:normalViewPr>
  <p:slideViewPr>
    <p:cSldViewPr snapToGrid="0" snapToObjects="1">
      <p:cViewPr varScale="1">
        <p:scale>
          <a:sx n="196" d="100"/>
          <a:sy n="196" d="100"/>
        </p:scale>
        <p:origin x="384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7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2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9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0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1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3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2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0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1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4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5700-4F78-D245-AE2B-234359B87ED0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2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B2BA36D-3F88-7C4B-B162-47A16402C6D3}"/>
              </a:ext>
            </a:extLst>
          </p:cNvPr>
          <p:cNvGrpSpPr/>
          <p:nvPr/>
        </p:nvGrpSpPr>
        <p:grpSpPr>
          <a:xfrm>
            <a:off x="2977565" y="1683024"/>
            <a:ext cx="3188869" cy="2908297"/>
            <a:chOff x="5657460" y="660403"/>
            <a:chExt cx="3188869" cy="2908297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7104ABA8-5190-E445-BD31-2D5A50A46DBC}"/>
                </a:ext>
              </a:extLst>
            </p:cNvPr>
            <p:cNvSpPr/>
            <p:nvPr/>
          </p:nvSpPr>
          <p:spPr>
            <a:xfrm>
              <a:off x="7169150" y="660403"/>
              <a:ext cx="399511" cy="2132435"/>
            </a:xfrm>
            <a:custGeom>
              <a:avLst/>
              <a:gdLst>
                <a:gd name="connsiteX0" fmla="*/ 0 w 362690"/>
                <a:gd name="connsiteY0" fmla="*/ 1771650 h 1777788"/>
                <a:gd name="connsiteX1" fmla="*/ 273050 w 362690"/>
                <a:gd name="connsiteY1" fmla="*/ 1504950 h 1777788"/>
                <a:gd name="connsiteX2" fmla="*/ 361950 w 362690"/>
                <a:gd name="connsiteY2" fmla="*/ 0 h 1777788"/>
                <a:gd name="connsiteX0" fmla="*/ 0 w 368564"/>
                <a:gd name="connsiteY0" fmla="*/ 1793007 h 1797387"/>
                <a:gd name="connsiteX1" fmla="*/ 278908 w 368564"/>
                <a:gd name="connsiteY1" fmla="*/ 1504950 h 1797387"/>
                <a:gd name="connsiteX2" fmla="*/ 367808 w 368564"/>
                <a:gd name="connsiteY2" fmla="*/ 0 h 1797387"/>
                <a:gd name="connsiteX0" fmla="*/ 0 w 368564"/>
                <a:gd name="connsiteY0" fmla="*/ 1793007 h 1793007"/>
                <a:gd name="connsiteX1" fmla="*/ 278908 w 368564"/>
                <a:gd name="connsiteY1" fmla="*/ 1504950 h 1793007"/>
                <a:gd name="connsiteX2" fmla="*/ 367808 w 368564"/>
                <a:gd name="connsiteY2" fmla="*/ 0 h 1793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564" h="1793007">
                  <a:moveTo>
                    <a:pt x="0" y="1793007"/>
                  </a:moveTo>
                  <a:cubicBezTo>
                    <a:pt x="106362" y="1785937"/>
                    <a:pt x="217607" y="1803784"/>
                    <a:pt x="278908" y="1504950"/>
                  </a:cubicBezTo>
                  <a:cubicBezTo>
                    <a:pt x="340209" y="1206116"/>
                    <a:pt x="374158" y="228600"/>
                    <a:pt x="367808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AFE3719-C3EA-D643-9177-6899E1584147}"/>
                </a:ext>
              </a:extLst>
            </p:cNvPr>
            <p:cNvGrpSpPr/>
            <p:nvPr/>
          </p:nvGrpSpPr>
          <p:grpSpPr>
            <a:xfrm>
              <a:off x="5657460" y="1016090"/>
              <a:ext cx="3188869" cy="2552610"/>
              <a:chOff x="5657460" y="1016090"/>
              <a:chExt cx="3188869" cy="255261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1F3D641-9C5E-9841-9060-86636AC8540B}"/>
                  </a:ext>
                </a:extLst>
              </p:cNvPr>
              <p:cNvGrpSpPr/>
              <p:nvPr/>
            </p:nvGrpSpPr>
            <p:grpSpPr>
              <a:xfrm>
                <a:off x="5657460" y="1016090"/>
                <a:ext cx="3188869" cy="2552610"/>
                <a:chOff x="5778110" y="4114890"/>
                <a:chExt cx="3188869" cy="2552610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06897628-3059-1048-B5AF-90F33F102064}"/>
                    </a:ext>
                  </a:extLst>
                </p:cNvPr>
                <p:cNvGrpSpPr/>
                <p:nvPr/>
              </p:nvGrpSpPr>
              <p:grpSpPr>
                <a:xfrm>
                  <a:off x="5778110" y="4547780"/>
                  <a:ext cx="3125763" cy="2119720"/>
                  <a:chOff x="5778110" y="4547780"/>
                  <a:chExt cx="3125763" cy="2119720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3426B1CE-F370-EC4A-B390-193D0D405CD2}"/>
                      </a:ext>
                    </a:extLst>
                  </p:cNvPr>
                  <p:cNvGrpSpPr/>
                  <p:nvPr/>
                </p:nvGrpSpPr>
                <p:grpSpPr>
                  <a:xfrm>
                    <a:off x="5778110" y="4547780"/>
                    <a:ext cx="2858280" cy="1596941"/>
                    <a:chOff x="6102350" y="4180645"/>
                    <a:chExt cx="2858280" cy="1596941"/>
                  </a:xfrm>
                </p:grpSpPr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:a16="http://schemas.microsoft.com/office/drawing/2014/main" id="{B0701AE3-63A5-A140-BC77-0E4EE9C56A3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613650" y="4184650"/>
                      <a:ext cx="0" cy="1358900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>
                      <a:extLst>
                        <a:ext uri="{FF2B5EF4-FFF2-40B4-BE49-F238E27FC236}">
                          <a16:creationId xmlns:a16="http://schemas.microsoft.com/office/drawing/2014/main" id="{50C2D6D2-1E4C-814B-A581-E6D18C04DBB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705850" y="4191757"/>
                      <a:ext cx="0" cy="1358900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>
                      <a:extLst>
                        <a:ext uri="{FF2B5EF4-FFF2-40B4-BE49-F238E27FC236}">
                          <a16:creationId xmlns:a16="http://schemas.microsoft.com/office/drawing/2014/main" id="{50EFD440-529C-6646-AF1F-F17BD388829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515100" y="4180645"/>
                      <a:ext cx="0" cy="1358900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>
                      <a:extLst>
                        <a:ext uri="{FF2B5EF4-FFF2-40B4-BE49-F238E27FC236}">
                          <a16:creationId xmlns:a16="http://schemas.microsoft.com/office/drawing/2014/main" id="{F1AA046B-C3A3-3049-A511-53C399612B5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102350" y="5543550"/>
                      <a:ext cx="2858280" cy="0"/>
                    </a:xfrm>
                    <a:prstGeom prst="line">
                      <a:avLst/>
                    </a:prstGeom>
                    <a:ln w="412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id="{E19EABA2-00B3-F44E-957E-0F473734CB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102350" y="4451350"/>
                      <a:ext cx="2858280" cy="0"/>
                    </a:xfrm>
                    <a:prstGeom prst="line">
                      <a:avLst/>
                    </a:prstGeom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Oval 26">
                      <a:extLst>
                        <a:ext uri="{FF2B5EF4-FFF2-40B4-BE49-F238E27FC236}">
                          <a16:creationId xmlns:a16="http://schemas.microsoft.com/office/drawing/2014/main" id="{BF4E4189-EF99-894A-8B6C-1AFCF96394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4901" y="5479607"/>
                      <a:ext cx="141285" cy="14210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07632E06-E1FA-AC4A-900F-D0E2F1A3E3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007" y="4380300"/>
                      <a:ext cx="141285" cy="14210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85B2BC61-E677-714B-B755-9DEBD4DBF7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11727" y="4926400"/>
                      <a:ext cx="141285" cy="14210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0" name="Oval 29">
                      <a:extLst>
                        <a:ext uri="{FF2B5EF4-FFF2-40B4-BE49-F238E27FC236}">
                          <a16:creationId xmlns:a16="http://schemas.microsoft.com/office/drawing/2014/main" id="{D5865037-87EB-D84A-A18C-A400D82AE4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74289" y="4922395"/>
                      <a:ext cx="141285" cy="14210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DC33398D-DB2D-BA4A-B628-EBCFD53DB1F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97750" y="4989579"/>
                      <a:ext cx="519633" cy="3866"/>
                    </a:xfrm>
                    <a:prstGeom prst="straightConnector1">
                      <a:avLst/>
                    </a:prstGeom>
                    <a:ln w="28575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32" name="Picture 31">
                      <a:extLst>
                        <a:ext uri="{FF2B5EF4-FFF2-40B4-BE49-F238E27FC236}">
                          <a16:creationId xmlns:a16="http://schemas.microsoft.com/office/drawing/2014/main" id="{6758FAB6-B971-D94E-8F20-FB877406BE3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8302752" y="4930406"/>
                      <a:ext cx="153469" cy="14210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3" name="Picture 32">
                      <a:extLst>
                        <a:ext uri="{FF2B5EF4-FFF2-40B4-BE49-F238E27FC236}">
                          <a16:creationId xmlns:a16="http://schemas.microsoft.com/office/drawing/2014/main" id="{2C4675B3-74A5-E145-8E41-478B96AEACE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6707322" y="4922395"/>
                      <a:ext cx="203815" cy="14873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4" name="Picture 33">
                      <a:extLst>
                        <a:ext uri="{FF2B5EF4-FFF2-40B4-BE49-F238E27FC236}">
                          <a16:creationId xmlns:a16="http://schemas.microsoft.com/office/drawing/2014/main" id="{F6F6A5EA-AD34-5141-AED7-D40D7D933B8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7353298" y="4189168"/>
                      <a:ext cx="197116" cy="1589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5" name="Picture 34">
                      <a:extLst>
                        <a:ext uri="{FF2B5EF4-FFF2-40B4-BE49-F238E27FC236}">
                          <a16:creationId xmlns:a16="http://schemas.microsoft.com/office/drawing/2014/main" id="{8BB95699-08E0-7D47-81F4-F531FA5DF43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7362757" y="5621707"/>
                      <a:ext cx="168350" cy="15587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6" name="Picture 35">
                      <a:extLst>
                        <a:ext uri="{FF2B5EF4-FFF2-40B4-BE49-F238E27FC236}">
                          <a16:creationId xmlns:a16="http://schemas.microsoft.com/office/drawing/2014/main" id="{AC5BA02F-6FF3-2345-BD2D-086A9220779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7440662" y="5053472"/>
                      <a:ext cx="133309" cy="15108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7" name="Picture 36">
                      <a:extLst>
                        <a:ext uri="{FF2B5EF4-FFF2-40B4-BE49-F238E27FC236}">
                          <a16:creationId xmlns:a16="http://schemas.microsoft.com/office/drawing/2014/main" id="{4065959A-58DA-6449-B68E-C01E03FC0C5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689932" y="4698244"/>
                      <a:ext cx="227451" cy="22130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8" name="Picture 37">
                      <a:extLst>
                        <a:ext uri="{FF2B5EF4-FFF2-40B4-BE49-F238E27FC236}">
                          <a16:creationId xmlns:a16="http://schemas.microsoft.com/office/drawing/2014/main" id="{667811BE-6782-F949-AF90-E5CCD6B0DD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7670514" y="4231845"/>
                      <a:ext cx="503122" cy="163515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80482293-3E44-D042-982D-1F4B5FF16D10}"/>
                      </a:ext>
                    </a:extLst>
                  </p:cNvPr>
                  <p:cNvCxnSpPr/>
                  <p:nvPr/>
                </p:nvCxnSpPr>
                <p:spPr>
                  <a:xfrm>
                    <a:off x="8566150" y="4857750"/>
                    <a:ext cx="0" cy="1016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5D8F3332-0D39-9346-B9E4-8254967120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28651" y="6615466"/>
                    <a:ext cx="112206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C21E0589-6927-5F4F-8701-964D546B27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708969" y="5428263"/>
                    <a:ext cx="8629" cy="123923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CEF6F54F-1C51-0C42-BF02-53DD7E1577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50716" y="5426957"/>
                    <a:ext cx="8629" cy="123923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" name="Picture 19">
                    <a:extLst>
                      <a:ext uri="{FF2B5EF4-FFF2-40B4-BE49-F238E27FC236}">
                        <a16:creationId xmlns:a16="http://schemas.microsoft.com/office/drawing/2014/main" id="{32213EC6-777A-8E4D-BD2A-79DF0078F1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8625500" y="5271006"/>
                    <a:ext cx="278373" cy="205754"/>
                  </a:xfrm>
                  <a:prstGeom prst="rect">
                    <a:avLst/>
                  </a:prstGeom>
                </p:spPr>
              </p:pic>
              <p:pic>
                <p:nvPicPr>
                  <p:cNvPr id="21" name="Picture 20">
                    <a:extLst>
                      <a:ext uri="{FF2B5EF4-FFF2-40B4-BE49-F238E27FC236}">
                        <a16:creationId xmlns:a16="http://schemas.microsoft.com/office/drawing/2014/main" id="{852C2FC5-9094-D348-8F81-38DEC8F103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174248" y="6385735"/>
                    <a:ext cx="308405" cy="173478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504B821F-99C4-7B48-9379-A7E2956E03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42740" y="5913030"/>
                  <a:ext cx="32423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4A26578B-E946-9E44-9F13-BB17917240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83060" y="4203700"/>
                  <a:ext cx="0" cy="3262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D8BA87D6-94DB-D34A-9ADA-C50E2ED134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99097" y="6017284"/>
                  <a:ext cx="142426" cy="127434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56E8B99C-E5F7-0843-BD80-49F193CB05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47254" y="4114890"/>
                  <a:ext cx="132171" cy="186595"/>
                </a:xfrm>
                <a:prstGeom prst="rect">
                  <a:avLst/>
                </a:prstGeom>
              </p:spPr>
            </p:pic>
          </p:grp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3F7E083-780F-344E-949E-DCAD2FCB37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19256" y="2724108"/>
                <a:ext cx="1036081" cy="17914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F0D1D71-C8A4-274F-B088-B5B20F755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80580" y="2906642"/>
                <a:ext cx="268492" cy="16876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8033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2773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NIST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Vanella, Marcos</dc:creator>
  <cp:lastModifiedBy>Microsoft Office User</cp:lastModifiedBy>
  <cp:revision>10</cp:revision>
  <dcterms:created xsi:type="dcterms:W3CDTF">2014-11-19T16:54:43Z</dcterms:created>
  <dcterms:modified xsi:type="dcterms:W3CDTF">2021-04-21T13:55:06Z</dcterms:modified>
</cp:coreProperties>
</file>