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Microsoft_Equation8.bin"/><Relationship Id="rId22" Type="http://schemas.openxmlformats.org/officeDocument/2006/relationships/image" Target="../media/image10.emf"/><Relationship Id="rId23" Type="http://schemas.openxmlformats.org/officeDocument/2006/relationships/oleObject" Target="../embeddings/Microsoft_Equation9.bin"/><Relationship Id="rId24" Type="http://schemas.openxmlformats.org/officeDocument/2006/relationships/image" Target="../media/image11.emf"/><Relationship Id="rId25" Type="http://schemas.openxmlformats.org/officeDocument/2006/relationships/oleObject" Target="../embeddings/Microsoft_Equation10.bin"/><Relationship Id="rId26" Type="http://schemas.openxmlformats.org/officeDocument/2006/relationships/image" Target="../media/image12.emf"/><Relationship Id="rId27" Type="http://schemas.openxmlformats.org/officeDocument/2006/relationships/oleObject" Target="../embeddings/Microsoft_Equation11.bin"/><Relationship Id="rId28" Type="http://schemas.openxmlformats.org/officeDocument/2006/relationships/image" Target="../media/image13.emf"/><Relationship Id="rId29" Type="http://schemas.openxmlformats.org/officeDocument/2006/relationships/oleObject" Target="../embeddings/Microsoft_Equation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30" Type="http://schemas.openxmlformats.org/officeDocument/2006/relationships/image" Target="../media/image14.emf"/><Relationship Id="rId31" Type="http://schemas.openxmlformats.org/officeDocument/2006/relationships/oleObject" Target="../embeddings/Microsoft_Equation13.bin"/><Relationship Id="rId32" Type="http://schemas.openxmlformats.org/officeDocument/2006/relationships/image" Target="../media/image15.emf"/><Relationship Id="rId9" Type="http://schemas.openxmlformats.org/officeDocument/2006/relationships/oleObject" Target="../embeddings/Microsoft_Equation4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33" Type="http://schemas.openxmlformats.org/officeDocument/2006/relationships/oleObject" Target="../embeddings/Microsoft_Equation14.bin"/><Relationship Id="rId34" Type="http://schemas.openxmlformats.org/officeDocument/2006/relationships/image" Target="../media/image16.emf"/><Relationship Id="rId10" Type="http://schemas.openxmlformats.org/officeDocument/2006/relationships/image" Target="../media/image4.emf"/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2.bin"/><Relationship Id="rId18" Type="http://schemas.openxmlformats.org/officeDocument/2006/relationships/image" Target="../media/image8.emf"/><Relationship Id="rId19" Type="http://schemas.openxmlformats.org/officeDocument/2006/relationships/oleObject" Target="../embeddings/Microsoft_Equation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2446867" y="1261407"/>
            <a:ext cx="4673999" cy="3903270"/>
            <a:chOff x="2446867" y="998930"/>
            <a:chExt cx="4673999" cy="3903270"/>
          </a:xfrm>
        </p:grpSpPr>
        <p:sp>
          <p:nvSpPr>
            <p:cNvPr id="164" name="Right Triangle 163"/>
            <p:cNvSpPr/>
            <p:nvPr/>
          </p:nvSpPr>
          <p:spPr>
            <a:xfrm rot="10615264">
              <a:off x="3221563" y="2362199"/>
              <a:ext cx="948267" cy="533400"/>
            </a:xfrm>
            <a:prstGeom prst="rtTriangle">
              <a:avLst/>
            </a:prstGeom>
            <a:solidFill>
              <a:srgbClr val="FF6600">
                <a:alpha val="3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ight Triangle 164"/>
            <p:cNvSpPr/>
            <p:nvPr/>
          </p:nvSpPr>
          <p:spPr>
            <a:xfrm rot="10615264" flipH="1">
              <a:off x="4169284" y="2317882"/>
              <a:ext cx="784633" cy="575634"/>
            </a:xfrm>
            <a:prstGeom prst="rtTriangle">
              <a:avLst/>
            </a:prstGeom>
            <a:solidFill>
              <a:srgbClr val="FF6600">
                <a:alpha val="3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902198" y="2236653"/>
              <a:ext cx="888436" cy="19454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866267"/>
                </p:ext>
              </p:extLst>
            </p:nvPr>
          </p:nvGraphicFramePr>
          <p:xfrm>
            <a:off x="5705475" y="4187825"/>
            <a:ext cx="39528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3" imgW="203200" imgH="228600" progId="Equation.3">
                    <p:embed/>
                  </p:oleObj>
                </mc:Choice>
                <mc:Fallback>
                  <p:oleObj name="Equation" r:id="rId3" imgW="203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05475" y="4187825"/>
                          <a:ext cx="395288" cy="441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H="1">
              <a:off x="2623930" y="1308278"/>
              <a:ext cx="4342578" cy="187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623930" y="3660466"/>
              <a:ext cx="434257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173202" y="1072698"/>
              <a:ext cx="31464" cy="3634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124625" y="1072697"/>
              <a:ext cx="24762" cy="377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42099" y="2200943"/>
              <a:ext cx="185149" cy="1894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4749" y="4025175"/>
              <a:ext cx="185149" cy="1894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82006" y="2879632"/>
              <a:ext cx="1817758" cy="20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70200" y="2200943"/>
              <a:ext cx="1311806" cy="678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5828176" y="3740483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178371" y="2872000"/>
              <a:ext cx="722022" cy="80339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173202" y="2357001"/>
              <a:ext cx="1009888" cy="519119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114210" y="2823633"/>
              <a:ext cx="153062" cy="15073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98370" y="1316016"/>
              <a:ext cx="6296" cy="1038238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909843" y="3661666"/>
              <a:ext cx="1239542" cy="549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6124213" y="1321511"/>
              <a:ext cx="412" cy="2322023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ross 79"/>
            <p:cNvSpPr/>
            <p:nvPr/>
          </p:nvSpPr>
          <p:spPr>
            <a:xfrm rot="2629747">
              <a:off x="4792784" y="3572927"/>
              <a:ext cx="182106" cy="193425"/>
            </a:xfrm>
            <a:prstGeom prst="plus">
              <a:avLst>
                <a:gd name="adj" fmla="val 38889"/>
              </a:avLst>
            </a:prstGeom>
            <a:solidFill>
              <a:srgbClr val="C0504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3166921" y="1321510"/>
              <a:ext cx="2957292" cy="5495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659783" y="998930"/>
              <a:ext cx="0" cy="496389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896617" y="2435750"/>
              <a:ext cx="605124" cy="0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295352"/>
                </p:ext>
              </p:extLst>
            </p:nvPr>
          </p:nvGraphicFramePr>
          <p:xfrm>
            <a:off x="5027248" y="1890718"/>
            <a:ext cx="3460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5" imgW="177800" imgH="215900" progId="Equation.3">
                    <p:embed/>
                  </p:oleObj>
                </mc:Choice>
                <mc:Fallback>
                  <p:oleObj name="Equation" r:id="rId5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27248" y="1890718"/>
                          <a:ext cx="346075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Cross 95"/>
            <p:cNvSpPr/>
            <p:nvPr/>
          </p:nvSpPr>
          <p:spPr>
            <a:xfrm rot="2629747">
              <a:off x="3107318" y="2272765"/>
              <a:ext cx="182106" cy="193425"/>
            </a:xfrm>
            <a:prstGeom prst="plus">
              <a:avLst>
                <a:gd name="adj" fmla="val 38889"/>
              </a:avLst>
            </a:prstGeom>
            <a:solidFill>
              <a:srgbClr val="C0504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280818" y="3683864"/>
              <a:ext cx="0" cy="38013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726750"/>
                </p:ext>
              </p:extLst>
            </p:nvPr>
          </p:nvGraphicFramePr>
          <p:xfrm>
            <a:off x="4925791" y="3927476"/>
            <a:ext cx="3778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7" imgW="254000" imgH="228600" progId="Equation.3">
                    <p:embed/>
                  </p:oleObj>
                </mc:Choice>
                <mc:Fallback>
                  <p:oleObj name="Equation" r:id="rId7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5791" y="3927476"/>
                          <a:ext cx="37782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Connector 103"/>
            <p:cNvCxnSpPr/>
            <p:nvPr/>
          </p:nvCxnSpPr>
          <p:spPr>
            <a:xfrm flipV="1">
              <a:off x="5999764" y="3261669"/>
              <a:ext cx="0" cy="38186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018435"/>
                </p:ext>
              </p:extLst>
            </p:nvPr>
          </p:nvGraphicFramePr>
          <p:xfrm>
            <a:off x="5724488" y="2944740"/>
            <a:ext cx="3968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9" imgW="266700" imgH="241300" progId="Equation.3">
                    <p:embed/>
                  </p:oleObj>
                </mc:Choice>
                <mc:Fallback>
                  <p:oleObj name="Equation" r:id="rId9" imgW="266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24488" y="2944740"/>
                          <a:ext cx="3968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Oval 111"/>
            <p:cNvSpPr/>
            <p:nvPr/>
          </p:nvSpPr>
          <p:spPr>
            <a:xfrm>
              <a:off x="5507273" y="3622781"/>
              <a:ext cx="93724" cy="83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13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468028"/>
                </p:ext>
              </p:extLst>
            </p:nvPr>
          </p:nvGraphicFramePr>
          <p:xfrm>
            <a:off x="5504294" y="3302612"/>
            <a:ext cx="320910" cy="38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04294" y="3302612"/>
                          <a:ext cx="320910" cy="3812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Cross 113"/>
            <p:cNvSpPr/>
            <p:nvPr/>
          </p:nvSpPr>
          <p:spPr>
            <a:xfrm rot="2629747">
              <a:off x="5367134" y="3596459"/>
              <a:ext cx="142405" cy="141399"/>
            </a:xfrm>
            <a:prstGeom prst="plus">
              <a:avLst>
                <a:gd name="adj" fmla="val 3888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366810"/>
                </p:ext>
              </p:extLst>
            </p:nvPr>
          </p:nvGraphicFramePr>
          <p:xfrm>
            <a:off x="5082118" y="3298828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13" imgW="215900" imgH="215900" progId="Equation.3">
                    <p:embed/>
                  </p:oleObj>
                </mc:Choice>
                <mc:Fallback>
                  <p:oleObj name="Equation" r:id="rId13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82118" y="3298828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Straight Arrow Connector 117"/>
            <p:cNvCxnSpPr/>
            <p:nvPr/>
          </p:nvCxnSpPr>
          <p:spPr>
            <a:xfrm flipV="1">
              <a:off x="6690209" y="1941648"/>
              <a:ext cx="430657" cy="6350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945917"/>
                </p:ext>
              </p:extLst>
            </p:nvPr>
          </p:nvGraphicFramePr>
          <p:xfrm>
            <a:off x="6948714" y="1947998"/>
            <a:ext cx="130526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15" imgW="101600" imgH="203200" progId="Equation.3">
                    <p:embed/>
                  </p:oleObj>
                </mc:Choice>
                <mc:Fallback>
                  <p:oleObj name="Equation" r:id="rId15" imgW="101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948714" y="1947998"/>
                          <a:ext cx="130526" cy="258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/>
            <p:nvPr/>
          </p:nvCxnSpPr>
          <p:spPr>
            <a:xfrm flipV="1">
              <a:off x="6691352" y="1564010"/>
              <a:ext cx="0" cy="38398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403728"/>
                </p:ext>
              </p:extLst>
            </p:nvPr>
          </p:nvGraphicFramePr>
          <p:xfrm>
            <a:off x="6501741" y="1540198"/>
            <a:ext cx="1301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17" imgW="101600" imgH="241300" progId="Equation.3">
                    <p:embed/>
                  </p:oleObj>
                </mc:Choice>
                <mc:Fallback>
                  <p:oleObj name="Equation" r:id="rId17" imgW="101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01741" y="1540198"/>
                          <a:ext cx="130175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Oval 121"/>
            <p:cNvSpPr/>
            <p:nvPr/>
          </p:nvSpPr>
          <p:spPr>
            <a:xfrm>
              <a:off x="3904857" y="2502303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Cross 122"/>
            <p:cNvSpPr/>
            <p:nvPr/>
          </p:nvSpPr>
          <p:spPr>
            <a:xfrm rot="2629747">
              <a:off x="3616048" y="2553993"/>
              <a:ext cx="142405" cy="141399"/>
            </a:xfrm>
            <a:prstGeom prst="plus">
              <a:avLst>
                <a:gd name="adj" fmla="val 3888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4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051207"/>
                </p:ext>
              </p:extLst>
            </p:nvPr>
          </p:nvGraphicFramePr>
          <p:xfrm>
            <a:off x="3632889" y="2633343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9" imgW="215900" imgH="215900" progId="Equation.3">
                    <p:embed/>
                  </p:oleObj>
                </mc:Choice>
                <mc:Fallback>
                  <p:oleObj name="Equation" r:id="rId19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32889" y="2633343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Arrow Connector 125"/>
            <p:cNvCxnSpPr/>
            <p:nvPr/>
          </p:nvCxnSpPr>
          <p:spPr>
            <a:xfrm flipH="1" flipV="1">
              <a:off x="4708841" y="1752927"/>
              <a:ext cx="143436" cy="38398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7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52721"/>
                </p:ext>
              </p:extLst>
            </p:nvPr>
          </p:nvGraphicFramePr>
          <p:xfrm>
            <a:off x="4787900" y="1514168"/>
            <a:ext cx="228598" cy="36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21" imgW="127000" imgH="203200" progId="Equation.3">
                    <p:embed/>
                  </p:oleObj>
                </mc:Choice>
                <mc:Fallback>
                  <p:oleObj name="Equation" r:id="rId21" imgW="12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87900" y="1514168"/>
                          <a:ext cx="228598" cy="36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12338"/>
                </p:ext>
              </p:extLst>
            </p:nvPr>
          </p:nvGraphicFramePr>
          <p:xfrm>
            <a:off x="3608917" y="1924580"/>
            <a:ext cx="246063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23" imgW="165100" imgH="215900" progId="Equation.3">
                    <p:embed/>
                  </p:oleObj>
                </mc:Choice>
                <mc:Fallback>
                  <p:oleObj name="Equation" r:id="rId23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8917" y="1924580"/>
                          <a:ext cx="246063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5" name="Straight Connector 134"/>
            <p:cNvCxnSpPr>
              <a:endCxn id="17" idx="2"/>
            </p:cNvCxnSpPr>
            <p:nvPr/>
          </p:nvCxnSpPr>
          <p:spPr>
            <a:xfrm flipV="1">
              <a:off x="3288697" y="2295681"/>
              <a:ext cx="1553402" cy="7825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17" idx="3"/>
            </p:cNvCxnSpPr>
            <p:nvPr/>
          </p:nvCxnSpPr>
          <p:spPr>
            <a:xfrm flipV="1">
              <a:off x="4284131" y="2362670"/>
              <a:ext cx="585082" cy="46096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5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355297"/>
                </p:ext>
              </p:extLst>
            </p:nvPr>
          </p:nvGraphicFramePr>
          <p:xfrm>
            <a:off x="2801796" y="2246433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25" imgW="215900" imgH="215900" progId="Equation.3">
                    <p:embed/>
                  </p:oleObj>
                </mc:Choice>
                <mc:Fallback>
                  <p:oleObj name="Equation" r:id="rId25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01796" y="2246433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040934"/>
                </p:ext>
              </p:extLst>
            </p:nvPr>
          </p:nvGraphicFramePr>
          <p:xfrm>
            <a:off x="3953402" y="2879632"/>
            <a:ext cx="3429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27" imgW="203200" imgH="215900" progId="Equation.3">
                    <p:embed/>
                  </p:oleObj>
                </mc:Choice>
                <mc:Fallback>
                  <p:oleObj name="Equation" r:id="rId27" imgW="203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953402" y="2879632"/>
                          <a:ext cx="3429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558402"/>
                </p:ext>
              </p:extLst>
            </p:nvPr>
          </p:nvGraphicFramePr>
          <p:xfrm>
            <a:off x="4223041" y="2296509"/>
            <a:ext cx="3857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29" imgW="228600" imgH="215900" progId="Equation.3">
                    <p:embed/>
                  </p:oleObj>
                </mc:Choice>
                <mc:Fallback>
                  <p:oleObj name="Equation" r:id="rId29" imgW="228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223041" y="2296509"/>
                          <a:ext cx="385763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/>
            <p:cNvCxnSpPr/>
            <p:nvPr/>
          </p:nvCxnSpPr>
          <p:spPr>
            <a:xfrm flipH="1" flipV="1">
              <a:off x="2446867" y="1981200"/>
              <a:ext cx="379510" cy="192667"/>
            </a:xfrm>
            <a:prstGeom prst="straightConnector1">
              <a:avLst/>
            </a:prstGeom>
            <a:ln w="28575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8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900651"/>
                </p:ext>
              </p:extLst>
            </p:nvPr>
          </p:nvGraphicFramePr>
          <p:xfrm>
            <a:off x="2679700" y="1676400"/>
            <a:ext cx="207963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31" imgW="139700" imgH="241300" progId="Equation.3">
                    <p:embed/>
                  </p:oleObj>
                </mc:Choice>
                <mc:Fallback>
                  <p:oleObj name="Equation" r:id="rId31" imgW="139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679700" y="1676400"/>
                          <a:ext cx="207963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0" name="Straight Arrow Connector 159"/>
            <p:cNvCxnSpPr/>
            <p:nvPr/>
          </p:nvCxnSpPr>
          <p:spPr>
            <a:xfrm flipV="1">
              <a:off x="3757711" y="2167465"/>
              <a:ext cx="162357" cy="319669"/>
            </a:xfrm>
            <a:prstGeom prst="straightConnector1">
              <a:avLst/>
            </a:prstGeom>
            <a:ln w="28575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3310467" y="2545098"/>
              <a:ext cx="179651" cy="358969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890986"/>
                </p:ext>
              </p:extLst>
            </p:nvPr>
          </p:nvGraphicFramePr>
          <p:xfrm>
            <a:off x="3309938" y="2818341"/>
            <a:ext cx="3587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33" imgW="241300" imgH="228600" progId="Equation.3">
                    <p:embed/>
                  </p:oleObj>
                </mc:Choice>
                <mc:Fallback>
                  <p:oleObj name="Equation" r:id="rId33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09938" y="2818341"/>
                          <a:ext cx="3587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1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Microsoft Equation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</cp:lastModifiedBy>
  <cp:revision>1</cp:revision>
  <dcterms:created xsi:type="dcterms:W3CDTF">2014-11-19T16:54:43Z</dcterms:created>
  <dcterms:modified xsi:type="dcterms:W3CDTF">2014-11-19T21:16:10Z</dcterms:modified>
</cp:coreProperties>
</file>