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74"/>
  </p:normalViewPr>
  <p:slideViewPr>
    <p:cSldViewPr snapToGrid="0" snapToObjects="1">
      <p:cViewPr varScale="1">
        <p:scale>
          <a:sx n="196" d="100"/>
          <a:sy n="196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4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ADE9B-1AE9-AD4D-99E9-0F78E52DBF1E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93C2-C083-CB4E-8A8F-203019EB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47" Type="http://schemas.openxmlformats.org/officeDocument/2006/relationships/oleObject" Target="../embeddings/oleObject24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emf"/><Relationship Id="rId45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oleObject" Target="../embeddings/oleObject22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2.emf"/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Relationship Id="rId46" Type="http://schemas.openxmlformats.org/officeDocument/2006/relationships/oleObject" Target="../embeddings/oleObject23.bin"/><Relationship Id="rId20" Type="http://schemas.openxmlformats.org/officeDocument/2006/relationships/image" Target="../media/image9.emf"/><Relationship Id="rId4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868822" y="889272"/>
            <a:ext cx="5592374" cy="5231136"/>
            <a:chOff x="1295400" y="1096491"/>
            <a:chExt cx="5592374" cy="5231136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1674757" y="5892654"/>
              <a:ext cx="286494" cy="271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674757" y="1643313"/>
              <a:ext cx="286494" cy="271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71965" y="5892654"/>
              <a:ext cx="0" cy="378641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310287" y="5892654"/>
              <a:ext cx="0" cy="378641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971965" y="1640793"/>
              <a:ext cx="4338322" cy="42518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358465" y="5513989"/>
              <a:ext cx="4393538" cy="157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358467" y="1096491"/>
              <a:ext cx="0" cy="4417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923680"/>
                </p:ext>
              </p:extLst>
            </p:nvPr>
          </p:nvGraphicFramePr>
          <p:xfrm>
            <a:off x="6616232" y="5559753"/>
            <a:ext cx="271542" cy="298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Equation" r:id="rId3" imgW="127000" imgH="139700" progId="Equation.3">
                    <p:embed/>
                  </p:oleObj>
                </mc:Choice>
                <mc:Fallback>
                  <p:oleObj name="Equation" r:id="rId3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16232" y="5559753"/>
                          <a:ext cx="271542" cy="2986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4661999"/>
                </p:ext>
              </p:extLst>
            </p:nvPr>
          </p:nvGraphicFramePr>
          <p:xfrm>
            <a:off x="2062854" y="1154911"/>
            <a:ext cx="271462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Equation" r:id="rId5" imgW="127000" imgH="165100" progId="Equation.3">
                    <p:embed/>
                  </p:oleObj>
                </mc:Choice>
                <mc:Fallback>
                  <p:oleObj name="Equation" r:id="rId5" imgW="127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2854" y="1154911"/>
                          <a:ext cx="271462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 rot="19878132">
              <a:off x="3268103" y="2792502"/>
              <a:ext cx="1701246" cy="19194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836030" y="3785148"/>
              <a:ext cx="2213958" cy="121733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555666" y="2682065"/>
              <a:ext cx="1272477" cy="232042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292588" y="5450363"/>
              <a:ext cx="130784" cy="1325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770638" y="4936205"/>
              <a:ext cx="130784" cy="1325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Multiply 26"/>
            <p:cNvSpPr/>
            <p:nvPr/>
          </p:nvSpPr>
          <p:spPr>
            <a:xfrm rot="16200000">
              <a:off x="4008957" y="3586801"/>
              <a:ext cx="241300" cy="238933"/>
            </a:xfrm>
            <a:prstGeom prst="mathMultiply">
              <a:avLst>
                <a:gd name="adj1" fmla="val 97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398493"/>
                </p:ext>
              </p:extLst>
            </p:nvPr>
          </p:nvGraphicFramePr>
          <p:xfrm>
            <a:off x="5738813" y="3930651"/>
            <a:ext cx="311175" cy="335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Equation" r:id="rId7" imgW="165100" imgH="177800" progId="Equation.3">
                    <p:embed/>
                  </p:oleObj>
                </mc:Choice>
                <mc:Fallback>
                  <p:oleObj name="Equation" r:id="rId7" imgW="1651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38813" y="3930651"/>
                          <a:ext cx="311175" cy="3350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5726670"/>
                </p:ext>
              </p:extLst>
            </p:nvPr>
          </p:nvGraphicFramePr>
          <p:xfrm>
            <a:off x="2423372" y="2327486"/>
            <a:ext cx="283706" cy="348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Equation" r:id="rId9" imgW="165100" imgH="203200" progId="Equation.3">
                    <p:embed/>
                  </p:oleObj>
                </mc:Choice>
                <mc:Fallback>
                  <p:oleObj name="Equation" r:id="rId9" imgW="1651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23372" y="2327486"/>
                          <a:ext cx="283706" cy="348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29"/>
            <p:cNvSpPr/>
            <p:nvPr/>
          </p:nvSpPr>
          <p:spPr>
            <a:xfrm>
              <a:off x="5260311" y="5002484"/>
              <a:ext cx="130784" cy="132558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270540"/>
                </p:ext>
              </p:extLst>
            </p:nvPr>
          </p:nvGraphicFramePr>
          <p:xfrm>
            <a:off x="5408289" y="5028100"/>
            <a:ext cx="244621" cy="289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Equation" r:id="rId11" imgW="139700" imgH="165100" progId="Equation.3">
                    <p:embed/>
                  </p:oleObj>
                </mc:Choice>
                <mc:Fallback>
                  <p:oleObj name="Equation" r:id="rId11" imgW="1397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08289" y="5028100"/>
                          <a:ext cx="244621" cy="2899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Straight Arrow Connector 31"/>
            <p:cNvCxnSpPr>
              <a:endCxn id="30" idx="2"/>
            </p:cNvCxnSpPr>
            <p:nvPr/>
          </p:nvCxnSpPr>
          <p:spPr>
            <a:xfrm flipV="1">
              <a:off x="2423372" y="5068763"/>
              <a:ext cx="2836939" cy="41422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867582" y="3768964"/>
              <a:ext cx="239385" cy="116724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3"/>
              <a:endCxn id="30" idx="1"/>
            </p:cNvCxnSpPr>
            <p:nvPr/>
          </p:nvCxnSpPr>
          <p:spPr>
            <a:xfrm>
              <a:off x="4191688" y="3768964"/>
              <a:ext cx="1087776" cy="125293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0" idx="1"/>
            </p:cNvCxnSpPr>
            <p:nvPr/>
          </p:nvCxnSpPr>
          <p:spPr>
            <a:xfrm>
              <a:off x="3901422" y="5002485"/>
              <a:ext cx="1378042" cy="1941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1239023"/>
                </p:ext>
              </p:extLst>
            </p:nvPr>
          </p:nvGraphicFramePr>
          <p:xfrm>
            <a:off x="3367088" y="4708525"/>
            <a:ext cx="325437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Equation" r:id="rId13" imgW="152400" imgH="152400" progId="Equation.3">
                    <p:embed/>
                  </p:oleObj>
                </mc:Choice>
                <mc:Fallback>
                  <p:oleObj name="Equation" r:id="rId13" imgW="1524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67088" y="4708525"/>
                          <a:ext cx="325437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149461"/>
                </p:ext>
              </p:extLst>
            </p:nvPr>
          </p:nvGraphicFramePr>
          <p:xfrm>
            <a:off x="2009121" y="5531424"/>
            <a:ext cx="325437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Equation" r:id="rId15" imgW="152400" imgH="152400" progId="Equation.3">
                    <p:embed/>
                  </p:oleObj>
                </mc:Choice>
                <mc:Fallback>
                  <p:oleObj name="Equation" r:id="rId15" imgW="1524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09121" y="5531424"/>
                          <a:ext cx="325437" cy="327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646014"/>
                </p:ext>
              </p:extLst>
            </p:nvPr>
          </p:nvGraphicFramePr>
          <p:xfrm>
            <a:off x="3924300" y="3333750"/>
            <a:ext cx="200025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Equation" r:id="rId17" imgW="114300" imgH="139700" progId="Equation.3">
                    <p:embed/>
                  </p:oleObj>
                </mc:Choice>
                <mc:Fallback>
                  <p:oleObj name="Equation" r:id="rId17" imgW="1143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24300" y="3333750"/>
                          <a:ext cx="200025" cy="244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424543"/>
                </p:ext>
              </p:extLst>
            </p:nvPr>
          </p:nvGraphicFramePr>
          <p:xfrm>
            <a:off x="4602163" y="3919538"/>
            <a:ext cx="325597" cy="346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Equation" r:id="rId19" imgW="215900" imgH="228600" progId="Equation.3">
                    <p:embed/>
                  </p:oleObj>
                </mc:Choice>
                <mc:Fallback>
                  <p:oleObj name="Equation" r:id="rId19" imgW="2159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602163" y="3919538"/>
                          <a:ext cx="325597" cy="3461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088871"/>
                </p:ext>
              </p:extLst>
            </p:nvPr>
          </p:nvGraphicFramePr>
          <p:xfrm>
            <a:off x="3609125" y="4239918"/>
            <a:ext cx="353687" cy="335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Equation" r:id="rId21" imgW="228600" imgH="215900" progId="Equation.3">
                    <p:embed/>
                  </p:oleObj>
                </mc:Choice>
                <mc:Fallback>
                  <p:oleObj name="Equation" r:id="rId21" imgW="2286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609125" y="4239918"/>
                          <a:ext cx="353687" cy="3354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3915410"/>
                </p:ext>
              </p:extLst>
            </p:nvPr>
          </p:nvGraphicFramePr>
          <p:xfrm>
            <a:off x="4272738" y="4674088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Equation" r:id="rId23" imgW="241300" imgH="228600" progId="Equation.3">
                    <p:embed/>
                  </p:oleObj>
                </mc:Choice>
                <mc:Fallback>
                  <p:oleObj name="Equation" r:id="rId23" imgW="241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272738" y="4674088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0531672"/>
                </p:ext>
              </p:extLst>
            </p:nvPr>
          </p:nvGraphicFramePr>
          <p:xfrm>
            <a:off x="4256962" y="5175753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25" imgW="241300" imgH="228600" progId="Equation.3">
                    <p:embed/>
                  </p:oleObj>
                </mc:Choice>
                <mc:Fallback>
                  <p:oleObj name="Equation" r:id="rId25" imgW="241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256962" y="5175753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Straight Arrow Connector 50"/>
            <p:cNvCxnSpPr>
              <a:endCxn id="27" idx="0"/>
            </p:cNvCxnSpPr>
            <p:nvPr/>
          </p:nvCxnSpPr>
          <p:spPr>
            <a:xfrm flipV="1">
              <a:off x="2387280" y="3768964"/>
              <a:ext cx="1680247" cy="1674587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025366"/>
                </p:ext>
              </p:extLst>
            </p:nvPr>
          </p:nvGraphicFramePr>
          <p:xfrm>
            <a:off x="2666376" y="4471138"/>
            <a:ext cx="353687" cy="335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Equation" r:id="rId27" imgW="228600" imgH="215900" progId="Equation.3">
                    <p:embed/>
                  </p:oleObj>
                </mc:Choice>
                <mc:Fallback>
                  <p:oleObj name="Equation" r:id="rId27" imgW="2286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666376" y="4471138"/>
                          <a:ext cx="353687" cy="3354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289496"/>
                </p:ext>
              </p:extLst>
            </p:nvPr>
          </p:nvGraphicFramePr>
          <p:xfrm>
            <a:off x="5653169" y="1793665"/>
            <a:ext cx="396819" cy="433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Equation" r:id="rId29" imgW="152400" imgH="165100" progId="Equation.3">
                    <p:embed/>
                  </p:oleObj>
                </mc:Choice>
                <mc:Fallback>
                  <p:oleObj name="Equation" r:id="rId29" imgW="1524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653169" y="1793665"/>
                          <a:ext cx="396819" cy="4335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121227"/>
                </p:ext>
              </p:extLst>
            </p:nvPr>
          </p:nvGraphicFramePr>
          <p:xfrm>
            <a:off x="6372550" y="2227263"/>
            <a:ext cx="487363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Equation" r:id="rId31" imgW="228600" imgH="177800" progId="Equation.3">
                    <p:embed/>
                  </p:oleObj>
                </mc:Choice>
                <mc:Fallback>
                  <p:oleObj name="Equation" r:id="rId31" imgW="2286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372550" y="2227263"/>
                          <a:ext cx="487363" cy="382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643870"/>
                </p:ext>
              </p:extLst>
            </p:nvPr>
          </p:nvGraphicFramePr>
          <p:xfrm>
            <a:off x="3978275" y="2706688"/>
            <a:ext cx="406400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" name="Equation" r:id="rId33" imgW="190500" imgH="203200" progId="Equation.3">
                    <p:embed/>
                  </p:oleObj>
                </mc:Choice>
                <mc:Fallback>
                  <p:oleObj name="Equation" r:id="rId33" imgW="1905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978275" y="2706688"/>
                          <a:ext cx="406400" cy="438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317089"/>
                </p:ext>
              </p:extLst>
            </p:nvPr>
          </p:nvGraphicFramePr>
          <p:xfrm>
            <a:off x="3122612" y="2371596"/>
            <a:ext cx="569913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" name="Equation" r:id="rId35" imgW="266700" imgH="203200" progId="Equation.3">
                    <p:embed/>
                  </p:oleObj>
                </mc:Choice>
                <mc:Fallback>
                  <p:oleObj name="Equation" r:id="rId35" imgW="266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122612" y="2371596"/>
                          <a:ext cx="569913" cy="438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Freeform 65"/>
            <p:cNvSpPr/>
            <p:nvPr/>
          </p:nvSpPr>
          <p:spPr>
            <a:xfrm>
              <a:off x="6349726" y="2609850"/>
              <a:ext cx="317824" cy="339202"/>
            </a:xfrm>
            <a:custGeom>
              <a:avLst/>
              <a:gdLst>
                <a:gd name="connsiteX0" fmla="*/ 276075 w 291111"/>
                <a:gd name="connsiteY0" fmla="*/ 0 h 378644"/>
                <a:gd name="connsiteX1" fmla="*/ 260299 w 291111"/>
                <a:gd name="connsiteY1" fmla="*/ 244541 h 378644"/>
                <a:gd name="connsiteX2" fmla="*/ 0 w 291111"/>
                <a:gd name="connsiteY2" fmla="*/ 378644 h 378644"/>
                <a:gd name="connsiteX0" fmla="*/ 307626 w 324663"/>
                <a:gd name="connsiteY0" fmla="*/ 0 h 339202"/>
                <a:gd name="connsiteX1" fmla="*/ 291850 w 324663"/>
                <a:gd name="connsiteY1" fmla="*/ 244541 h 339202"/>
                <a:gd name="connsiteX2" fmla="*/ 0 w 324663"/>
                <a:gd name="connsiteY2" fmla="*/ 339202 h 339202"/>
                <a:gd name="connsiteX0" fmla="*/ 307626 w 317824"/>
                <a:gd name="connsiteY0" fmla="*/ 0 h 339202"/>
                <a:gd name="connsiteX1" fmla="*/ 276074 w 317824"/>
                <a:gd name="connsiteY1" fmla="*/ 205099 h 339202"/>
                <a:gd name="connsiteX2" fmla="*/ 0 w 317824"/>
                <a:gd name="connsiteY2" fmla="*/ 339202 h 33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824" h="339202">
                  <a:moveTo>
                    <a:pt x="307626" y="0"/>
                  </a:moveTo>
                  <a:cubicBezTo>
                    <a:pt x="322744" y="90717"/>
                    <a:pt x="327345" y="148565"/>
                    <a:pt x="276074" y="205099"/>
                  </a:cubicBezTo>
                  <a:cubicBezTo>
                    <a:pt x="224803" y="261633"/>
                    <a:pt x="11832" y="308963"/>
                    <a:pt x="0" y="339202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rot="15228694">
              <a:off x="3680825" y="2497870"/>
              <a:ext cx="260429" cy="255836"/>
            </a:xfrm>
            <a:custGeom>
              <a:avLst/>
              <a:gdLst>
                <a:gd name="connsiteX0" fmla="*/ 276075 w 291111"/>
                <a:gd name="connsiteY0" fmla="*/ 0 h 378644"/>
                <a:gd name="connsiteX1" fmla="*/ 260299 w 291111"/>
                <a:gd name="connsiteY1" fmla="*/ 244541 h 378644"/>
                <a:gd name="connsiteX2" fmla="*/ 0 w 291111"/>
                <a:gd name="connsiteY2" fmla="*/ 378644 h 378644"/>
                <a:gd name="connsiteX0" fmla="*/ 307626 w 324663"/>
                <a:gd name="connsiteY0" fmla="*/ 0 h 339202"/>
                <a:gd name="connsiteX1" fmla="*/ 291850 w 324663"/>
                <a:gd name="connsiteY1" fmla="*/ 244541 h 339202"/>
                <a:gd name="connsiteX2" fmla="*/ 0 w 324663"/>
                <a:gd name="connsiteY2" fmla="*/ 339202 h 339202"/>
                <a:gd name="connsiteX0" fmla="*/ 307626 w 317824"/>
                <a:gd name="connsiteY0" fmla="*/ 0 h 339202"/>
                <a:gd name="connsiteX1" fmla="*/ 276074 w 317824"/>
                <a:gd name="connsiteY1" fmla="*/ 205099 h 339202"/>
                <a:gd name="connsiteX2" fmla="*/ 0 w 317824"/>
                <a:gd name="connsiteY2" fmla="*/ 339202 h 33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824" h="339202">
                  <a:moveTo>
                    <a:pt x="307626" y="0"/>
                  </a:moveTo>
                  <a:cubicBezTo>
                    <a:pt x="322744" y="90717"/>
                    <a:pt x="327345" y="148565"/>
                    <a:pt x="276074" y="205099"/>
                  </a:cubicBezTo>
                  <a:cubicBezTo>
                    <a:pt x="224803" y="261633"/>
                    <a:pt x="11832" y="308963"/>
                    <a:pt x="0" y="339202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1971965" y="6271295"/>
              <a:ext cx="4338322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953189"/>
                </p:ext>
              </p:extLst>
            </p:nvPr>
          </p:nvGraphicFramePr>
          <p:xfrm>
            <a:off x="3976638" y="5865664"/>
            <a:ext cx="379413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Equation" r:id="rId37" imgW="177800" imgH="215900" progId="Equation.3">
                    <p:embed/>
                  </p:oleObj>
                </mc:Choice>
                <mc:Fallback>
                  <p:oleObj name="Equation" r:id="rId37" imgW="1778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976638" y="5865664"/>
                          <a:ext cx="379413" cy="46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0" name="Straight Connector 79"/>
            <p:cNvCxnSpPr/>
            <p:nvPr/>
          </p:nvCxnSpPr>
          <p:spPr>
            <a:xfrm>
              <a:off x="1761523" y="1646029"/>
              <a:ext cx="0" cy="4249341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82337"/>
                </p:ext>
              </p:extLst>
            </p:nvPr>
          </p:nvGraphicFramePr>
          <p:xfrm>
            <a:off x="1295400" y="3213100"/>
            <a:ext cx="379413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" name="Equation" r:id="rId39" imgW="177800" imgH="228600" progId="Equation.3">
                    <p:embed/>
                  </p:oleObj>
                </mc:Choice>
                <mc:Fallback>
                  <p:oleObj name="Equation" r:id="rId39" imgW="177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295400" y="3213100"/>
                          <a:ext cx="379413" cy="488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45837"/>
              </p:ext>
            </p:extLst>
          </p:nvPr>
        </p:nvGraphicFramePr>
        <p:xfrm>
          <a:off x="4697747" y="5352534"/>
          <a:ext cx="211510" cy="19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41" imgW="152400" imgH="139700" progId="Equation.3">
                  <p:embed/>
                </p:oleObj>
              </mc:Choice>
              <mc:Fallback>
                <p:oleObj name="Equation" r:id="rId41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97747" y="5352534"/>
                        <a:ext cx="211510" cy="193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Connector 85"/>
          <p:cNvCxnSpPr/>
          <p:nvPr/>
        </p:nvCxnSpPr>
        <p:spPr>
          <a:xfrm flipH="1">
            <a:off x="4680389" y="3561745"/>
            <a:ext cx="33273" cy="181395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891962" y="3489275"/>
            <a:ext cx="1741100" cy="11114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11995"/>
              </p:ext>
            </p:extLst>
          </p:nvPr>
        </p:nvGraphicFramePr>
        <p:xfrm>
          <a:off x="2675715" y="3378398"/>
          <a:ext cx="212641" cy="1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43" imgW="152400" imgH="139700" progId="Equation.3">
                  <p:embed/>
                </p:oleObj>
              </mc:Choice>
              <mc:Fallback>
                <p:oleObj name="Equation" r:id="rId43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675715" y="3378398"/>
                        <a:ext cx="212641" cy="1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Straight Connector 100"/>
          <p:cNvCxnSpPr/>
          <p:nvPr/>
        </p:nvCxnSpPr>
        <p:spPr>
          <a:xfrm>
            <a:off x="4729438" y="3588147"/>
            <a:ext cx="461922" cy="83080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967408"/>
              </p:ext>
            </p:extLst>
          </p:nvPr>
        </p:nvGraphicFramePr>
        <p:xfrm>
          <a:off x="5201859" y="4287583"/>
          <a:ext cx="181956" cy="39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44" imgW="177800" imgH="393700" progId="Equation.3">
                  <p:embed/>
                </p:oleObj>
              </mc:Choice>
              <mc:Fallback>
                <p:oleObj name="Equation" r:id="rId44" imgW="177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201859" y="4287583"/>
                        <a:ext cx="181956" cy="398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Connector 104"/>
          <p:cNvCxnSpPr/>
          <p:nvPr/>
        </p:nvCxnSpPr>
        <p:spPr>
          <a:xfrm flipH="1">
            <a:off x="3888715" y="3505960"/>
            <a:ext cx="750064" cy="375147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060455"/>
              </p:ext>
            </p:extLst>
          </p:nvPr>
        </p:nvGraphicFramePr>
        <p:xfrm>
          <a:off x="3663421" y="3712319"/>
          <a:ext cx="181956" cy="398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46" imgW="177800" imgH="393700" progId="Equation.3">
                  <p:embed/>
                </p:oleObj>
              </mc:Choice>
              <mc:Fallback>
                <p:oleObj name="Equation" r:id="rId46" imgW="177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663421" y="3712319"/>
                        <a:ext cx="181956" cy="398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Straight Connector 109"/>
          <p:cNvCxnSpPr/>
          <p:nvPr/>
        </p:nvCxnSpPr>
        <p:spPr>
          <a:xfrm>
            <a:off x="5473455" y="4240255"/>
            <a:ext cx="1987741" cy="0"/>
          </a:xfrm>
          <a:prstGeom prst="line">
            <a:avLst/>
          </a:prstGeom>
          <a:ln w="12700" cmpd="sng"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623410" y="3234254"/>
            <a:ext cx="617562" cy="336919"/>
          </a:xfrm>
          <a:prstGeom prst="line">
            <a:avLst/>
          </a:prstGeom>
          <a:ln w="12700" cmpd="sng"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reeform 116"/>
          <p:cNvSpPr/>
          <p:nvPr/>
        </p:nvSpPr>
        <p:spPr>
          <a:xfrm flipV="1">
            <a:off x="6943080" y="3420331"/>
            <a:ext cx="175541" cy="798046"/>
          </a:xfrm>
          <a:custGeom>
            <a:avLst/>
            <a:gdLst>
              <a:gd name="connsiteX0" fmla="*/ 276075 w 291111"/>
              <a:gd name="connsiteY0" fmla="*/ 0 h 378644"/>
              <a:gd name="connsiteX1" fmla="*/ 260299 w 291111"/>
              <a:gd name="connsiteY1" fmla="*/ 244541 h 378644"/>
              <a:gd name="connsiteX2" fmla="*/ 0 w 291111"/>
              <a:gd name="connsiteY2" fmla="*/ 378644 h 378644"/>
              <a:gd name="connsiteX0" fmla="*/ 307626 w 324663"/>
              <a:gd name="connsiteY0" fmla="*/ 0 h 339202"/>
              <a:gd name="connsiteX1" fmla="*/ 291850 w 324663"/>
              <a:gd name="connsiteY1" fmla="*/ 244541 h 339202"/>
              <a:gd name="connsiteX2" fmla="*/ 0 w 324663"/>
              <a:gd name="connsiteY2" fmla="*/ 339202 h 339202"/>
              <a:gd name="connsiteX0" fmla="*/ 307626 w 317824"/>
              <a:gd name="connsiteY0" fmla="*/ 0 h 339202"/>
              <a:gd name="connsiteX1" fmla="*/ 276074 w 317824"/>
              <a:gd name="connsiteY1" fmla="*/ 205099 h 339202"/>
              <a:gd name="connsiteX2" fmla="*/ 0 w 317824"/>
              <a:gd name="connsiteY2" fmla="*/ 339202 h 339202"/>
              <a:gd name="connsiteX0" fmla="*/ 268187 w 276681"/>
              <a:gd name="connsiteY0" fmla="*/ 0 h 413139"/>
              <a:gd name="connsiteX1" fmla="*/ 236635 w 276681"/>
              <a:gd name="connsiteY1" fmla="*/ 205099 h 413139"/>
              <a:gd name="connsiteX2" fmla="*/ 0 w 276681"/>
              <a:gd name="connsiteY2" fmla="*/ 413139 h 413139"/>
              <a:gd name="connsiteX0" fmla="*/ 141981 w 240144"/>
              <a:gd name="connsiteY0" fmla="*/ 0 h 393682"/>
              <a:gd name="connsiteX1" fmla="*/ 236635 w 240144"/>
              <a:gd name="connsiteY1" fmla="*/ 185642 h 393682"/>
              <a:gd name="connsiteX2" fmla="*/ 0 w 240144"/>
              <a:gd name="connsiteY2" fmla="*/ 393682 h 393682"/>
              <a:gd name="connsiteX0" fmla="*/ 141981 w 242739"/>
              <a:gd name="connsiteY0" fmla="*/ 0 h 393682"/>
              <a:gd name="connsiteX1" fmla="*/ 236635 w 242739"/>
              <a:gd name="connsiteY1" fmla="*/ 185642 h 393682"/>
              <a:gd name="connsiteX2" fmla="*/ 0 w 242739"/>
              <a:gd name="connsiteY2" fmla="*/ 393682 h 393682"/>
              <a:gd name="connsiteX0" fmla="*/ 141981 w 209048"/>
              <a:gd name="connsiteY0" fmla="*/ 0 h 393682"/>
              <a:gd name="connsiteX1" fmla="*/ 197196 w 209048"/>
              <a:gd name="connsiteY1" fmla="*/ 185642 h 393682"/>
              <a:gd name="connsiteX2" fmla="*/ 0 w 209048"/>
              <a:gd name="connsiteY2" fmla="*/ 393682 h 393682"/>
              <a:gd name="connsiteX0" fmla="*/ 141981 w 209048"/>
              <a:gd name="connsiteY0" fmla="*/ 0 h 393682"/>
              <a:gd name="connsiteX1" fmla="*/ 197196 w 209048"/>
              <a:gd name="connsiteY1" fmla="*/ 185642 h 393682"/>
              <a:gd name="connsiteX2" fmla="*/ 0 w 209048"/>
              <a:gd name="connsiteY2" fmla="*/ 393682 h 393682"/>
              <a:gd name="connsiteX0" fmla="*/ 167536 w 219490"/>
              <a:gd name="connsiteY0" fmla="*/ 0 h 393682"/>
              <a:gd name="connsiteX1" fmla="*/ 197196 w 219490"/>
              <a:gd name="connsiteY1" fmla="*/ 185642 h 393682"/>
              <a:gd name="connsiteX2" fmla="*/ 0 w 219490"/>
              <a:gd name="connsiteY2" fmla="*/ 393682 h 393682"/>
              <a:gd name="connsiteX0" fmla="*/ 167536 w 211928"/>
              <a:gd name="connsiteY0" fmla="*/ 0 h 393682"/>
              <a:gd name="connsiteX1" fmla="*/ 197196 w 211928"/>
              <a:gd name="connsiteY1" fmla="*/ 185642 h 393682"/>
              <a:gd name="connsiteX2" fmla="*/ 0 w 211928"/>
              <a:gd name="connsiteY2" fmla="*/ 393682 h 39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28" h="393682">
                <a:moveTo>
                  <a:pt x="167536" y="0"/>
                </a:moveTo>
                <a:cubicBezTo>
                  <a:pt x="212315" y="87111"/>
                  <a:pt x="225119" y="120028"/>
                  <a:pt x="197196" y="185642"/>
                </a:cubicBezTo>
                <a:cubicBezTo>
                  <a:pt x="169273" y="251256"/>
                  <a:pt x="37232" y="363443"/>
                  <a:pt x="0" y="393682"/>
                </a:cubicBezTo>
              </a:path>
            </a:pathLst>
          </a:custGeom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66552"/>
              </p:ext>
            </p:extLst>
          </p:nvPr>
        </p:nvGraphicFramePr>
        <p:xfrm>
          <a:off x="7112000" y="3582988"/>
          <a:ext cx="2524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47" imgW="139700" imgH="139700" progId="Equation.3">
                  <p:embed/>
                </p:oleObj>
              </mc:Choice>
              <mc:Fallback>
                <p:oleObj name="Equation" r:id="rId47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7112000" y="3582988"/>
                        <a:ext cx="252412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89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Vanella, Marcos (Assoc)</cp:lastModifiedBy>
  <cp:revision>6</cp:revision>
  <dcterms:created xsi:type="dcterms:W3CDTF">2015-07-15T16:40:10Z</dcterms:created>
  <dcterms:modified xsi:type="dcterms:W3CDTF">2018-07-03T14:08:11Z</dcterms:modified>
</cp:coreProperties>
</file>