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2" d="100"/>
          <a:sy n="162" d="100"/>
        </p:scale>
        <p:origin x="389" y="11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A241-6C36-4F86-A295-72BE1E1162DC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27A0-966E-4BEF-BD58-84013879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5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A241-6C36-4F86-A295-72BE1E1162DC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27A0-966E-4BEF-BD58-84013879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8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A241-6C36-4F86-A295-72BE1E1162DC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27A0-966E-4BEF-BD58-84013879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5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A241-6C36-4F86-A295-72BE1E1162DC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27A0-966E-4BEF-BD58-84013879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A241-6C36-4F86-A295-72BE1E1162DC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27A0-966E-4BEF-BD58-84013879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2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A241-6C36-4F86-A295-72BE1E1162DC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27A0-966E-4BEF-BD58-84013879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8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A241-6C36-4F86-A295-72BE1E1162DC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27A0-966E-4BEF-BD58-84013879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3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A241-6C36-4F86-A295-72BE1E1162DC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27A0-966E-4BEF-BD58-84013879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8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A241-6C36-4F86-A295-72BE1E1162DC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27A0-966E-4BEF-BD58-84013879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9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A241-6C36-4F86-A295-72BE1E1162DC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27A0-966E-4BEF-BD58-84013879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6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A241-6C36-4F86-A295-72BE1E1162DC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27A0-966E-4BEF-BD58-84013879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5A241-6C36-4F86-A295-72BE1E1162DC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327A0-966E-4BEF-BD58-84013879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9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53D9C8-A977-4582-B2E0-2B9E84F3DFEE}"/>
              </a:ext>
            </a:extLst>
          </p:cNvPr>
          <p:cNvSpPr/>
          <p:nvPr/>
        </p:nvSpPr>
        <p:spPr>
          <a:xfrm rot="2700000">
            <a:off x="2321856" y="1541368"/>
            <a:ext cx="3429000" cy="87517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009CB5-C18E-40B5-B63F-D110F7D15B85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2133600" y="1669535"/>
            <a:ext cx="2212178" cy="1978820"/>
          </a:xfrm>
          <a:prstGeom prst="straightConnector1">
            <a:avLst/>
          </a:prstGeom>
          <a:ln w="254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B6EA77-FEE0-4517-98CF-12C7066D8141}"/>
              </a:ext>
            </a:extLst>
          </p:cNvPr>
          <p:cNvCxnSpPr>
            <a:cxnSpLocks/>
          </p:cNvCxnSpPr>
          <p:nvPr/>
        </p:nvCxnSpPr>
        <p:spPr>
          <a:xfrm flipH="1">
            <a:off x="3665459" y="1019851"/>
            <a:ext cx="29850" cy="4079449"/>
          </a:xfrm>
          <a:prstGeom prst="straightConnector1">
            <a:avLst/>
          </a:prstGeom>
          <a:ln w="254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98824C-EA23-449E-BB5A-E0965DB6DBAF}"/>
              </a:ext>
            </a:extLst>
          </p:cNvPr>
          <p:cNvSpPr txBox="1"/>
          <p:nvPr/>
        </p:nvSpPr>
        <p:spPr>
          <a:xfrm>
            <a:off x="3644018" y="179429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q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3348D1-3A6A-441C-9BBB-C023AAEA94A8}"/>
                  </a:ext>
                </a:extLst>
              </p:cNvPr>
              <p:cNvSpPr txBox="1"/>
              <p:nvPr/>
            </p:nvSpPr>
            <p:spPr>
              <a:xfrm>
                <a:off x="3343950" y="1454914"/>
                <a:ext cx="321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3348D1-3A6A-441C-9BBB-C023AAEA9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950" y="1454914"/>
                <a:ext cx="321178" cy="276999"/>
              </a:xfrm>
              <a:prstGeom prst="rect">
                <a:avLst/>
              </a:prstGeom>
              <a:blipFill>
                <a:blip r:embed="rId2"/>
                <a:stretch>
                  <a:fillRect l="-17308" t="-26667" r="-9038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9410AD8-BB19-4776-9955-BDB99A75A076}"/>
                  </a:ext>
                </a:extLst>
              </p:cNvPr>
              <p:cNvSpPr txBox="1"/>
              <p:nvPr/>
            </p:nvSpPr>
            <p:spPr>
              <a:xfrm>
                <a:off x="4006394" y="1986027"/>
                <a:ext cx="321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9410AD8-BB19-4776-9955-BDB99A75A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394" y="1986027"/>
                <a:ext cx="321178" cy="276999"/>
              </a:xfrm>
              <a:prstGeom prst="rect">
                <a:avLst/>
              </a:prstGeom>
              <a:blipFill>
                <a:blip r:embed="rId3"/>
                <a:stretch>
                  <a:fillRect l="-15094" r="-94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FFD836D-1ED0-4023-9C97-35F9B76DE3FE}"/>
              </a:ext>
            </a:extLst>
          </p:cNvPr>
          <p:cNvSpPr txBox="1"/>
          <p:nvPr/>
        </p:nvSpPr>
        <p:spPr>
          <a:xfrm>
            <a:off x="2044138" y="31149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1CDBAE-0306-4B84-9B4D-2C56891D696D}"/>
              </a:ext>
            </a:extLst>
          </p:cNvPr>
          <p:cNvSpPr txBox="1"/>
          <p:nvPr/>
        </p:nvSpPr>
        <p:spPr>
          <a:xfrm>
            <a:off x="3368738" y="463895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6A9D5A-478F-4239-856D-D2E1ACA6F073}"/>
                  </a:ext>
                </a:extLst>
              </p:cNvPr>
              <p:cNvSpPr txBox="1"/>
              <p:nvPr/>
            </p:nvSpPr>
            <p:spPr>
              <a:xfrm>
                <a:off x="4036356" y="3591025"/>
                <a:ext cx="2254143" cy="5355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1" dirty="0"/>
                                    <m:t>n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v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b="1" dirty="0"/>
                                <m:t>n</m:t>
                              </m:r>
                              <m: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nor/>
                                </m:rPr>
                                <a:rPr lang="en-US" b="1" dirty="0"/>
                                <m:t>v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6A9D5A-478F-4239-856D-D2E1ACA6F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356" y="3591025"/>
                <a:ext cx="2254143" cy="535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BA2A2C9-0E4C-4668-8CFA-91C488E25C65}"/>
                  </a:ext>
                </a:extLst>
              </p:cNvPr>
              <p:cNvSpPr txBox="1"/>
              <p:nvPr/>
            </p:nvSpPr>
            <p:spPr>
              <a:xfrm>
                <a:off x="3637633" y="5642436"/>
                <a:ext cx="1364091" cy="837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BA2A2C9-0E4C-4668-8CFA-91C488E25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633" y="5642436"/>
                <a:ext cx="1364091" cy="837217"/>
              </a:xfrm>
              <a:prstGeom prst="rect">
                <a:avLst/>
              </a:prstGeom>
              <a:blipFill>
                <a:blip r:embed="rId5"/>
                <a:stretch>
                  <a:fillRect l="-2242" t="-2190" r="-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6867951-DF36-4127-8FE4-5E4231411B66}"/>
                  </a:ext>
                </a:extLst>
              </p:cNvPr>
              <p:cNvSpPr txBox="1"/>
              <p:nvPr/>
            </p:nvSpPr>
            <p:spPr>
              <a:xfrm>
                <a:off x="3657600" y="5780366"/>
                <a:ext cx="4491166" cy="7393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6867951-DF36-4127-8FE4-5E4231411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780366"/>
                <a:ext cx="4491166" cy="7393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52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22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Symbol</vt:lpstr>
      <vt:lpstr>Office Theme</vt:lpstr>
      <vt:lpstr>PowerPoint Presentation</vt:lpstr>
    </vt:vector>
  </TitlesOfParts>
  <Company>NIST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Forney, Glenn P.</dc:creator>
  <cp:lastModifiedBy>Glenn P Forney</cp:lastModifiedBy>
  <cp:revision>15</cp:revision>
  <cp:lastPrinted>2018-11-05T02:24:42Z</cp:lastPrinted>
  <dcterms:created xsi:type="dcterms:W3CDTF">2013-06-07T17:41:19Z</dcterms:created>
  <dcterms:modified xsi:type="dcterms:W3CDTF">2018-11-05T02:27:42Z</dcterms:modified>
</cp:coreProperties>
</file>