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7BB3-C9C1-AC48-A675-0776564A288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2B5F-2218-BE4D-BB55-DD3A8D53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3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9398" y="1606680"/>
            <a:ext cx="3093588" cy="3100102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5" name="Oval 4"/>
          <p:cNvSpPr/>
          <p:nvPr/>
        </p:nvSpPr>
        <p:spPr>
          <a:xfrm>
            <a:off x="4202370" y="2551036"/>
            <a:ext cx="1426307" cy="1491436"/>
          </a:xfrm>
          <a:prstGeom prst="ellipse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L-Shape 8"/>
          <p:cNvSpPr/>
          <p:nvPr/>
        </p:nvSpPr>
        <p:spPr>
          <a:xfrm rot="5400000">
            <a:off x="4556397" y="2857138"/>
            <a:ext cx="786218" cy="775026"/>
          </a:xfrm>
          <a:prstGeom prst="corner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1993" y="2875527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SOLID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859526" y="3444277"/>
            <a:ext cx="355424" cy="68437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2349"/>
              </p:ext>
            </p:extLst>
          </p:nvPr>
        </p:nvGraphicFramePr>
        <p:xfrm>
          <a:off x="3797734" y="3133490"/>
          <a:ext cx="20796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39700" imgH="177800" progId="Equation.3">
                  <p:embed/>
                </p:oleObj>
              </mc:Choice>
              <mc:Fallback>
                <p:oleObj name="Equation" r:id="rId3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7734" y="3133490"/>
                        <a:ext cx="207962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21284"/>
              </p:ext>
            </p:extLst>
          </p:nvPr>
        </p:nvGraphicFramePr>
        <p:xfrm>
          <a:off x="3404034" y="1884008"/>
          <a:ext cx="464708" cy="35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292100" imgH="203200" progId="Equation.3">
                  <p:embed/>
                </p:oleObj>
              </mc:Choice>
              <mc:Fallback>
                <p:oleObj name="Equation" r:id="rId5" imgW="29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4034" y="1884008"/>
                        <a:ext cx="464708" cy="35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48253"/>
              </p:ext>
            </p:extLst>
          </p:nvPr>
        </p:nvGraphicFramePr>
        <p:xfrm>
          <a:off x="5104665" y="3334701"/>
          <a:ext cx="464708" cy="35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92100" imgH="203200" progId="Equation.3">
                  <p:embed/>
                </p:oleObj>
              </mc:Choice>
              <mc:Fallback>
                <p:oleObj name="Equation" r:id="rId7" imgW="29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4665" y="3334701"/>
                        <a:ext cx="464708" cy="35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360871"/>
              </p:ext>
            </p:extLst>
          </p:nvPr>
        </p:nvGraphicFramePr>
        <p:xfrm>
          <a:off x="4257987" y="3976875"/>
          <a:ext cx="608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381000" imgH="203200" progId="Equation.3">
                  <p:embed/>
                </p:oleObj>
              </mc:Choice>
              <mc:Fallback>
                <p:oleObj name="Equation" r:id="rId9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7987" y="3976875"/>
                        <a:ext cx="60801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61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</cp:lastModifiedBy>
  <cp:revision>1</cp:revision>
  <dcterms:created xsi:type="dcterms:W3CDTF">2015-01-13T21:24:00Z</dcterms:created>
  <dcterms:modified xsi:type="dcterms:W3CDTF">2015-01-13T22:00:22Z</dcterms:modified>
</cp:coreProperties>
</file>