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74"/>
  </p:normalViewPr>
  <p:slideViewPr>
    <p:cSldViewPr snapToGrid="0" snapToObjects="1">
      <p:cViewPr varScale="1">
        <p:scale>
          <a:sx n="164" d="100"/>
          <a:sy n="164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1D73-76A7-494D-95B4-FD3130ED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A6D8B-B7CD-5343-8362-06F844649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1400-F1E6-9344-B542-89F5A68B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45A3-1152-F04D-A18E-7E4FC2FC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0EE5-1644-AB49-995B-19E0FDA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6F28-BF4A-8848-B674-B3BB0DC0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A97A6-CDDB-BD49-BD82-F3F0E93C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199D-97A1-AD49-B9EC-61CB532A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E771-8F15-574C-907C-74EB56B2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85BE-B572-A34D-9D15-71C24E90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B9E1A-A8A8-1E49-9D8A-E8A446C03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329F-5380-2A40-B48B-A860C34D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AA86-D1EB-294F-9ABA-30C93FC3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EAD5-27D7-FB41-81A7-763841B4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FDE10-110C-154D-8718-549A30CE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B874-F584-DE45-8C95-CFAF6CCB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8EA5-A352-7B4A-82BA-7DDA0500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F4BC-4B15-CC46-88E4-7253EA0E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BEDE-593A-F44E-8B19-DD454AB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F99E-15FA-9F43-B35E-754A5188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888E-85B9-A646-85F6-E31EF777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02E74-376C-4D4A-95CB-4E5BE5DE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43DB-F038-904C-AC0F-BB8214AD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09F5-9044-444C-9CD1-178027F0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F0B8-4D2A-B647-ACDB-05B72C9D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A6B-2DFF-184A-876F-1D7C96ED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26C9-4C13-6F48-8301-C391AE08F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9C3B2-1E56-7948-ADB8-E716AC421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B7F8-30DC-5F49-877D-59C40F82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ED58-DBE4-D849-BBC5-68809ADC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DA85-FF66-814F-8AEF-51BFFDE3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004D-9BF9-DE42-A8D6-36E15567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CD092-1734-424C-931C-AE9CDAE4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08D9D-1B84-0D47-95DC-823425EB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73176-C701-DB4E-B8C3-A1FBF64EB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AAEDE-DF4F-E54C-931B-B1CE7E593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EA370-3093-7A4A-86C2-E09B9566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9C995-A218-9842-93AD-D8081440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8D281-ED07-6A4C-B7D4-3293A5BF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7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410E-6D89-E843-AC5B-E8100350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120F3-2883-6845-8120-00A0FE0F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2DD25-CFEF-1E45-958E-2CF51AB6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CD953-2058-5643-A10C-CE235470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2DCEF-65CB-D848-89B6-62BFAAFD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AB563-753B-3A42-92C1-199DDCC7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A32A7-CFD9-F94D-AD3E-43210DA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C081-8E8C-3A43-80FE-4F110CC5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07E9-2072-3641-88CA-EF8DCE14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5E175-2CC3-0E46-90AF-DE4C9686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8AF0-9FB0-884B-A04D-7057AD0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B8E9-64CA-5543-AE10-C99F05F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41EC9-B624-5245-906F-3B65B7DA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35EC-27B3-6041-A36E-373660A8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912B3-64A1-AB45-A5DF-E6D2F43D6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FCEB-3D27-484D-9DDB-F3BB8ECD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936B1-B482-BE4D-8C79-DE8501E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CE2C-D1DF-2545-BBA0-9B43D47B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231B-0E1D-E044-AEE5-39E55727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88A36-44F8-FE44-ACEF-21217EDA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01BD-8F7D-4047-A8E9-60701810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1923-2DB3-F84E-9204-A97D75027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6395-341E-CE4A-B88C-D6F18DFB34B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974A-1AF8-834D-B047-CBCBE4BDE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3322-F307-9748-88D4-B8B3D695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2BEE-456F-5548-9B41-085B227A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6ECF50-13B1-3F4B-9094-354D6BD1A960}"/>
              </a:ext>
            </a:extLst>
          </p:cNvPr>
          <p:cNvSpPr/>
          <p:nvPr/>
        </p:nvSpPr>
        <p:spPr>
          <a:xfrm>
            <a:off x="4067198" y="1579917"/>
            <a:ext cx="3984171" cy="430860"/>
          </a:xfrm>
          <a:prstGeom prst="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7023EB-D88E-ED4D-8F38-AF3B44E222D7}"/>
              </a:ext>
            </a:extLst>
          </p:cNvPr>
          <p:cNvSpPr/>
          <p:nvPr/>
        </p:nvSpPr>
        <p:spPr>
          <a:xfrm>
            <a:off x="4067197" y="4354469"/>
            <a:ext cx="3984171" cy="846911"/>
          </a:xfrm>
          <a:prstGeom prst="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7F79AB-69A0-B645-93C2-96A55D33504A}"/>
              </a:ext>
            </a:extLst>
          </p:cNvPr>
          <p:cNvCxnSpPr>
            <a:cxnSpLocks/>
          </p:cNvCxnSpPr>
          <p:nvPr/>
        </p:nvCxnSpPr>
        <p:spPr>
          <a:xfrm>
            <a:off x="4067198" y="2189666"/>
            <a:ext cx="3898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3030B7-16B5-384E-8751-A6CF0EB8A640}"/>
              </a:ext>
            </a:extLst>
          </p:cNvPr>
          <p:cNvCxnSpPr>
            <a:cxnSpLocks/>
          </p:cNvCxnSpPr>
          <p:nvPr/>
        </p:nvCxnSpPr>
        <p:spPr>
          <a:xfrm>
            <a:off x="4067198" y="2792009"/>
            <a:ext cx="3898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C112F3-23FB-414F-AABB-C9DCF2293C71}"/>
              </a:ext>
            </a:extLst>
          </p:cNvPr>
          <p:cNvCxnSpPr>
            <a:cxnSpLocks/>
          </p:cNvCxnSpPr>
          <p:nvPr/>
        </p:nvCxnSpPr>
        <p:spPr>
          <a:xfrm>
            <a:off x="4067198" y="3394352"/>
            <a:ext cx="3898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4AA5C1-F170-6742-8E81-12D0566A0E34}"/>
              </a:ext>
            </a:extLst>
          </p:cNvPr>
          <p:cNvCxnSpPr>
            <a:cxnSpLocks/>
          </p:cNvCxnSpPr>
          <p:nvPr/>
        </p:nvCxnSpPr>
        <p:spPr>
          <a:xfrm>
            <a:off x="4067198" y="3996695"/>
            <a:ext cx="3898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35E75-6BE6-5949-A841-28BADC11D430}"/>
              </a:ext>
            </a:extLst>
          </p:cNvPr>
          <p:cNvCxnSpPr>
            <a:cxnSpLocks/>
          </p:cNvCxnSpPr>
          <p:nvPr/>
        </p:nvCxnSpPr>
        <p:spPr>
          <a:xfrm flipV="1">
            <a:off x="4067198" y="4578699"/>
            <a:ext cx="3898930" cy="20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90E25-8BE1-6D45-B7DE-47AB2657813D}"/>
              </a:ext>
            </a:extLst>
          </p:cNvPr>
          <p:cNvCxnSpPr>
            <a:cxnSpLocks/>
          </p:cNvCxnSpPr>
          <p:nvPr/>
        </p:nvCxnSpPr>
        <p:spPr>
          <a:xfrm>
            <a:off x="4067198" y="1587323"/>
            <a:ext cx="0" cy="3614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A577C5-66D5-4B4C-8417-8021460F57FA}"/>
              </a:ext>
            </a:extLst>
          </p:cNvPr>
          <p:cNvCxnSpPr>
            <a:cxnSpLocks/>
          </p:cNvCxnSpPr>
          <p:nvPr/>
        </p:nvCxnSpPr>
        <p:spPr>
          <a:xfrm>
            <a:off x="4067198" y="1587323"/>
            <a:ext cx="3898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BB063-F747-FD49-B83A-FAB4A3C381A5}"/>
              </a:ext>
            </a:extLst>
          </p:cNvPr>
          <p:cNvCxnSpPr>
            <a:cxnSpLocks/>
          </p:cNvCxnSpPr>
          <p:nvPr/>
        </p:nvCxnSpPr>
        <p:spPr>
          <a:xfrm>
            <a:off x="4067198" y="5201380"/>
            <a:ext cx="3898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0E47D-04C3-2C44-9277-C25AB24150CF}"/>
              </a:ext>
            </a:extLst>
          </p:cNvPr>
          <p:cNvCxnSpPr>
            <a:cxnSpLocks/>
          </p:cNvCxnSpPr>
          <p:nvPr/>
        </p:nvCxnSpPr>
        <p:spPr>
          <a:xfrm>
            <a:off x="7001987" y="1587323"/>
            <a:ext cx="0" cy="3614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39FEAC-4174-9F4C-839C-2A086ABA000D}"/>
              </a:ext>
            </a:extLst>
          </p:cNvPr>
          <p:cNvCxnSpPr/>
          <p:nvPr/>
        </p:nvCxnSpPr>
        <p:spPr>
          <a:xfrm>
            <a:off x="8446580" y="2010777"/>
            <a:ext cx="0" cy="234369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D3BDD3-CE79-6848-B883-CA0FB7AB1DE2}"/>
              </a:ext>
            </a:extLst>
          </p:cNvPr>
          <p:cNvCxnSpPr/>
          <p:nvPr/>
        </p:nvCxnSpPr>
        <p:spPr>
          <a:xfrm>
            <a:off x="8046059" y="2010777"/>
            <a:ext cx="6562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BA247B-DD26-0046-A076-E6ED13ED7653}"/>
              </a:ext>
            </a:extLst>
          </p:cNvPr>
          <p:cNvCxnSpPr/>
          <p:nvPr/>
        </p:nvCxnSpPr>
        <p:spPr>
          <a:xfrm>
            <a:off x="8046058" y="4354469"/>
            <a:ext cx="6562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61525F-7676-8A40-B3E6-6616ACC4EE9C}"/>
              </a:ext>
            </a:extLst>
          </p:cNvPr>
          <p:cNvSpPr txBox="1"/>
          <p:nvPr/>
        </p:nvSpPr>
        <p:spPr>
          <a:xfrm>
            <a:off x="8479267" y="28777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5C6A51-4B18-3A41-A3F8-BE4C905ABBE8}"/>
              </a:ext>
            </a:extLst>
          </p:cNvPr>
          <p:cNvCxnSpPr>
            <a:cxnSpLocks/>
          </p:cNvCxnSpPr>
          <p:nvPr/>
        </p:nvCxnSpPr>
        <p:spPr>
          <a:xfrm>
            <a:off x="3339884" y="3989288"/>
            <a:ext cx="727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D146-C06C-474F-9031-B558322212DC}"/>
              </a:ext>
            </a:extLst>
          </p:cNvPr>
          <p:cNvCxnSpPr>
            <a:cxnSpLocks/>
          </p:cNvCxnSpPr>
          <p:nvPr/>
        </p:nvCxnSpPr>
        <p:spPr>
          <a:xfrm>
            <a:off x="3339884" y="4599038"/>
            <a:ext cx="727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80AF52-7A9C-E245-80E7-6630CCD73710}"/>
              </a:ext>
            </a:extLst>
          </p:cNvPr>
          <p:cNvCxnSpPr>
            <a:cxnSpLocks/>
          </p:cNvCxnSpPr>
          <p:nvPr/>
        </p:nvCxnSpPr>
        <p:spPr>
          <a:xfrm>
            <a:off x="3739076" y="4354469"/>
            <a:ext cx="338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F784EB-8EBB-6745-9A99-9163FC9049F5}"/>
              </a:ext>
            </a:extLst>
          </p:cNvPr>
          <p:cNvCxnSpPr>
            <a:cxnSpLocks/>
          </p:cNvCxnSpPr>
          <p:nvPr/>
        </p:nvCxnSpPr>
        <p:spPr>
          <a:xfrm>
            <a:off x="3794502" y="4354469"/>
            <a:ext cx="0" cy="24456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DB581A-5122-3B4D-8C08-52873203FBFE}"/>
              </a:ext>
            </a:extLst>
          </p:cNvPr>
          <p:cNvSpPr txBox="1"/>
          <p:nvPr/>
        </p:nvSpPr>
        <p:spPr>
          <a:xfrm>
            <a:off x="3496143" y="4176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F9A5A-BF73-AD4A-A52F-838E4243809F}"/>
              </a:ext>
            </a:extLst>
          </p:cNvPr>
          <p:cNvCxnSpPr>
            <a:cxnSpLocks/>
          </p:cNvCxnSpPr>
          <p:nvPr/>
        </p:nvCxnSpPr>
        <p:spPr>
          <a:xfrm>
            <a:off x="3395407" y="3996695"/>
            <a:ext cx="0" cy="58200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245003-AD2B-C544-B540-9A6311B73244}"/>
                  </a:ext>
                </a:extLst>
              </p:cNvPr>
              <p:cNvSpPr txBox="1"/>
              <p:nvPr/>
            </p:nvSpPr>
            <p:spPr>
              <a:xfrm>
                <a:off x="2865018" y="4103031"/>
                <a:ext cx="4060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245003-AD2B-C544-B540-9A6311B73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018" y="4103031"/>
                <a:ext cx="406009" cy="369332"/>
              </a:xfrm>
              <a:prstGeom prst="rect">
                <a:avLst/>
              </a:prstGeom>
              <a:blipFill>
                <a:blip r:embed="rId2"/>
                <a:stretch>
                  <a:fillRect l="-15152" r="-60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282F59-5CA6-E745-9C30-C0D31EFC4098}"/>
              </a:ext>
            </a:extLst>
          </p:cNvPr>
          <p:cNvCxnSpPr>
            <a:cxnSpLocks/>
          </p:cNvCxnSpPr>
          <p:nvPr/>
        </p:nvCxnSpPr>
        <p:spPr>
          <a:xfrm>
            <a:off x="4059449" y="4346720"/>
            <a:ext cx="80591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1D5657-4262-2F4F-95E7-5F42BB021640}"/>
              </a:ext>
            </a:extLst>
          </p:cNvPr>
          <p:cNvCxnSpPr>
            <a:cxnSpLocks/>
          </p:cNvCxnSpPr>
          <p:nvPr/>
        </p:nvCxnSpPr>
        <p:spPr>
          <a:xfrm flipV="1">
            <a:off x="4069707" y="3560509"/>
            <a:ext cx="0" cy="7862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82CBB02-063C-144B-8BAC-C76A67D2909F}"/>
              </a:ext>
            </a:extLst>
          </p:cNvPr>
          <p:cNvSpPr txBox="1"/>
          <p:nvPr/>
        </p:nvSpPr>
        <p:spPr>
          <a:xfrm>
            <a:off x="4804769" y="418831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5DB984-077B-404A-93C1-B7FA673855EC}"/>
              </a:ext>
            </a:extLst>
          </p:cNvPr>
          <p:cNvSpPr txBox="1"/>
          <p:nvPr/>
        </p:nvSpPr>
        <p:spPr>
          <a:xfrm>
            <a:off x="3714491" y="336997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FA683-552F-2848-9A33-D83A90EDC53A}"/>
                  </a:ext>
                </a:extLst>
              </p:cNvPr>
              <p:cNvSpPr txBox="1"/>
              <p:nvPr/>
            </p:nvSpPr>
            <p:spPr>
              <a:xfrm>
                <a:off x="7121052" y="4719346"/>
                <a:ext cx="44858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FA683-552F-2848-9A33-D83A90EDC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52" y="4719346"/>
                <a:ext cx="448584" cy="400110"/>
              </a:xfrm>
              <a:prstGeom prst="rect">
                <a:avLst/>
              </a:prstGeom>
              <a:blipFill>
                <a:blip r:embed="rId3"/>
                <a:stretch>
                  <a:fillRect l="-16667" r="-555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3CBB74-7737-C441-B2A0-B6340B1EEC15}"/>
                  </a:ext>
                </a:extLst>
              </p:cNvPr>
              <p:cNvSpPr txBox="1"/>
              <p:nvPr/>
            </p:nvSpPr>
            <p:spPr>
              <a:xfrm>
                <a:off x="7110062" y="1571016"/>
                <a:ext cx="4562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3CBB74-7737-C441-B2A0-B6340B1EE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62" y="1571016"/>
                <a:ext cx="456279" cy="400110"/>
              </a:xfrm>
              <a:prstGeom prst="rect">
                <a:avLst/>
              </a:prstGeom>
              <a:blipFill>
                <a:blip r:embed="rId4"/>
                <a:stretch>
                  <a:fillRect l="-16216" r="-270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Block Arc 68">
            <a:extLst>
              <a:ext uri="{FF2B5EF4-FFF2-40B4-BE49-F238E27FC236}">
                <a16:creationId xmlns:a16="http://schemas.microsoft.com/office/drawing/2014/main" id="{1C3E3059-6F16-9344-B82C-C4DB1A1AD371}"/>
              </a:ext>
            </a:extLst>
          </p:cNvPr>
          <p:cNvSpPr/>
          <p:nvPr/>
        </p:nvSpPr>
        <p:spPr>
          <a:xfrm rot="5400000">
            <a:off x="4423041" y="2283722"/>
            <a:ext cx="2343691" cy="1797803"/>
          </a:xfrm>
          <a:prstGeom prst="blockArc">
            <a:avLst>
              <a:gd name="adj1" fmla="val 10800000"/>
              <a:gd name="adj2" fmla="val 21334495"/>
              <a:gd name="adj3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5F4053-F7BA-FD46-A953-38FC8F6E93C6}"/>
              </a:ext>
            </a:extLst>
          </p:cNvPr>
          <p:cNvCxnSpPr>
            <a:stCxn id="69" idx="0"/>
          </p:cNvCxnSpPr>
          <p:nvPr/>
        </p:nvCxnSpPr>
        <p:spPr>
          <a:xfrm flipH="1">
            <a:off x="5579389" y="2010778"/>
            <a:ext cx="15497" cy="233594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86B604-8834-984F-B553-3F2621523096}"/>
              </a:ext>
            </a:extLst>
          </p:cNvPr>
          <p:cNvCxnSpPr>
            <a:cxnSpLocks/>
          </p:cNvCxnSpPr>
          <p:nvPr/>
        </p:nvCxnSpPr>
        <p:spPr>
          <a:xfrm>
            <a:off x="5594886" y="4188313"/>
            <a:ext cx="457202" cy="0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2E00B7-B831-C947-ABE1-566805D5F3A6}"/>
              </a:ext>
            </a:extLst>
          </p:cNvPr>
          <p:cNvCxnSpPr>
            <a:cxnSpLocks/>
          </p:cNvCxnSpPr>
          <p:nvPr/>
        </p:nvCxnSpPr>
        <p:spPr>
          <a:xfrm>
            <a:off x="5579389" y="3713031"/>
            <a:ext cx="805912" cy="0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340F2E-2750-9C4E-85B6-4B7A0483C7D9}"/>
              </a:ext>
            </a:extLst>
          </p:cNvPr>
          <p:cNvCxnSpPr>
            <a:cxnSpLocks/>
          </p:cNvCxnSpPr>
          <p:nvPr/>
        </p:nvCxnSpPr>
        <p:spPr>
          <a:xfrm>
            <a:off x="5579389" y="3082767"/>
            <a:ext cx="914399" cy="0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DB10923-C635-3146-8684-798095A41545}"/>
              </a:ext>
            </a:extLst>
          </p:cNvPr>
          <p:cNvCxnSpPr>
            <a:cxnSpLocks/>
          </p:cNvCxnSpPr>
          <p:nvPr/>
        </p:nvCxnSpPr>
        <p:spPr>
          <a:xfrm>
            <a:off x="5594886" y="2498997"/>
            <a:ext cx="720673" cy="0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5585DC-D004-0447-89EC-378BAC5B72D8}"/>
              </a:ext>
            </a:extLst>
          </p:cNvPr>
          <p:cNvCxnSpPr>
            <a:cxnSpLocks/>
          </p:cNvCxnSpPr>
          <p:nvPr/>
        </p:nvCxnSpPr>
        <p:spPr>
          <a:xfrm>
            <a:off x="5594886" y="2101207"/>
            <a:ext cx="340964" cy="0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DEF7479-0C9D-584C-9DDA-D344FD7AB4B9}"/>
                  </a:ext>
                </a:extLst>
              </p:cNvPr>
              <p:cNvSpPr txBox="1"/>
              <p:nvPr/>
            </p:nvSpPr>
            <p:spPr>
              <a:xfrm>
                <a:off x="4986195" y="2914513"/>
                <a:ext cx="551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DEF7479-0C9D-584C-9DDA-D344FD7A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95" y="2914513"/>
                <a:ext cx="551112" cy="307777"/>
              </a:xfrm>
              <a:prstGeom prst="rect">
                <a:avLst/>
              </a:prstGeom>
              <a:blipFill>
                <a:blip r:embed="rId5"/>
                <a:stretch>
                  <a:fillRect l="-6818" r="-1363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1A1B52-F3DA-2E47-9A3F-CB0ADC113E68}"/>
              </a:ext>
            </a:extLst>
          </p:cNvPr>
          <p:cNvCxnSpPr>
            <a:cxnSpLocks/>
          </p:cNvCxnSpPr>
          <p:nvPr/>
        </p:nvCxnSpPr>
        <p:spPr>
          <a:xfrm flipV="1">
            <a:off x="4056941" y="5201380"/>
            <a:ext cx="2508" cy="429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872BDB-D74F-E942-A96D-073EA0DDE140}"/>
              </a:ext>
            </a:extLst>
          </p:cNvPr>
          <p:cNvCxnSpPr>
            <a:cxnSpLocks/>
          </p:cNvCxnSpPr>
          <p:nvPr/>
        </p:nvCxnSpPr>
        <p:spPr>
          <a:xfrm flipV="1">
            <a:off x="7001987" y="5196641"/>
            <a:ext cx="2508" cy="429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75EC49A-DC70-D34F-B479-2246D4309F22}"/>
              </a:ext>
            </a:extLst>
          </p:cNvPr>
          <p:cNvCxnSpPr>
            <a:cxnSpLocks/>
          </p:cNvCxnSpPr>
          <p:nvPr/>
        </p:nvCxnSpPr>
        <p:spPr>
          <a:xfrm>
            <a:off x="4071135" y="5582688"/>
            <a:ext cx="2923103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963BFFF-CEFF-8B43-ABF6-0F1A53F70854}"/>
                  </a:ext>
                </a:extLst>
              </p:cNvPr>
              <p:cNvSpPr txBox="1"/>
              <p:nvPr/>
            </p:nvSpPr>
            <p:spPr>
              <a:xfrm>
                <a:off x="5263818" y="5247198"/>
                <a:ext cx="424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963BFFF-CEFF-8B43-ABF6-0F1A53F7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18" y="5247198"/>
                <a:ext cx="424475" cy="369332"/>
              </a:xfrm>
              <a:prstGeom prst="rect">
                <a:avLst/>
              </a:prstGeom>
              <a:blipFill>
                <a:blip r:embed="rId6"/>
                <a:stretch>
                  <a:fillRect l="-14286" r="-57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33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 (Assoc)</dc:creator>
  <cp:lastModifiedBy>Vanella, Marcos (Assoc)</cp:lastModifiedBy>
  <cp:revision>5</cp:revision>
  <dcterms:created xsi:type="dcterms:W3CDTF">2018-08-13T19:12:00Z</dcterms:created>
  <dcterms:modified xsi:type="dcterms:W3CDTF">2018-08-13T21:48:16Z</dcterms:modified>
</cp:coreProperties>
</file>