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/>
    <p:restoredTop sz="94674"/>
  </p:normalViewPr>
  <p:slideViewPr>
    <p:cSldViewPr snapToGrid="0" snapToObjects="1">
      <p:cViewPr varScale="1">
        <p:scale>
          <a:sx n="196" d="100"/>
          <a:sy n="196" d="100"/>
        </p:scale>
        <p:origin x="18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7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2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9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0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1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6/5/18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3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2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6/5/18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0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1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4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5700-4F78-D245-AE2B-234359B87ED0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2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image" Target="../media/image7.png"/><Relationship Id="rId24" Type="http://schemas.openxmlformats.org/officeDocument/2006/relationships/image" Target="../media/image20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1.emf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cxnSpLocks/>
          </p:cNvCxnSpPr>
          <p:nvPr/>
        </p:nvCxnSpPr>
        <p:spPr>
          <a:xfrm flipV="1">
            <a:off x="4065181" y="862522"/>
            <a:ext cx="0" cy="4909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2462622" y="4574216"/>
            <a:ext cx="1600489" cy="1864"/>
          </a:xfrm>
          <a:prstGeom prst="line">
            <a:avLst/>
          </a:prstGeom>
          <a:ln w="6350" cmpd="sng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cxnSpLocks/>
          </p:cNvCxnSpPr>
          <p:nvPr/>
        </p:nvCxnSpPr>
        <p:spPr>
          <a:xfrm flipV="1">
            <a:off x="3246773" y="3926323"/>
            <a:ext cx="18804" cy="1390724"/>
          </a:xfrm>
          <a:prstGeom prst="line">
            <a:avLst/>
          </a:prstGeom>
          <a:ln w="6350" cmpd="sng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2072129" y="3892975"/>
            <a:ext cx="5418169" cy="333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 flipH="1">
            <a:off x="2072128" y="5289959"/>
            <a:ext cx="5418170" cy="27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 flipV="1">
            <a:off x="2454903" y="862522"/>
            <a:ext cx="33441" cy="4909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58543" y="4174183"/>
            <a:ext cx="99199" cy="11090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6" name="Straight Connector 135"/>
          <p:cNvCxnSpPr>
            <a:cxnSpLocks/>
          </p:cNvCxnSpPr>
          <p:nvPr/>
        </p:nvCxnSpPr>
        <p:spPr>
          <a:xfrm flipH="1">
            <a:off x="2777268" y="3916660"/>
            <a:ext cx="1278466" cy="6183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cxnSpLocks/>
          </p:cNvCxnSpPr>
          <p:nvPr/>
        </p:nvCxnSpPr>
        <p:spPr>
          <a:xfrm flipH="1" flipV="1">
            <a:off x="4059292" y="3911867"/>
            <a:ext cx="8024" cy="1194434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919149" y="4581442"/>
            <a:ext cx="394723" cy="0"/>
          </a:xfrm>
          <a:prstGeom prst="line">
            <a:avLst/>
          </a:prstGeom>
          <a:ln w="38100" cmpd="sng">
            <a:solidFill>
              <a:schemeClr val="tx1"/>
            </a:solidFill>
            <a:headEnd type="non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873151"/>
              </p:ext>
            </p:extLst>
          </p:nvPr>
        </p:nvGraphicFramePr>
        <p:xfrm>
          <a:off x="3725008" y="4003134"/>
          <a:ext cx="172933" cy="223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3" imgW="177800" imgH="215900" progId="Equation.3">
                  <p:embed/>
                </p:oleObj>
              </mc:Choice>
              <mc:Fallback>
                <p:oleObj name="Equation" r:id="rId3" imgW="177800" imgH="215900" progId="Equation.3">
                  <p:embed/>
                  <p:pic>
                    <p:nvPicPr>
                      <p:cNvPr id="87" name="Object 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25008" y="4003134"/>
                        <a:ext cx="172933" cy="223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8" name="Straight Arrow Connector 117"/>
          <p:cNvCxnSpPr>
            <a:cxnSpLocks/>
          </p:cNvCxnSpPr>
          <p:nvPr/>
        </p:nvCxnSpPr>
        <p:spPr>
          <a:xfrm flipV="1">
            <a:off x="6503242" y="4856944"/>
            <a:ext cx="374674" cy="11322"/>
          </a:xfrm>
          <a:prstGeom prst="straightConnector1">
            <a:avLst/>
          </a:prstGeom>
          <a:ln w="31750" cmpd="sng">
            <a:solidFill>
              <a:srgbClr val="953735"/>
            </a:solidFill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cxnSpLocks/>
          </p:cNvCxnSpPr>
          <p:nvPr/>
        </p:nvCxnSpPr>
        <p:spPr>
          <a:xfrm flipV="1">
            <a:off x="6503242" y="4501168"/>
            <a:ext cx="0" cy="367098"/>
          </a:xfrm>
          <a:prstGeom prst="straightConnector1">
            <a:avLst/>
          </a:prstGeom>
          <a:ln w="34925" cmpd="sng">
            <a:solidFill>
              <a:srgbClr val="953735"/>
            </a:solidFill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 flipH="1" flipV="1">
            <a:off x="5642821" y="862522"/>
            <a:ext cx="251" cy="479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/>
        </p:nvCxnSpPr>
        <p:spPr>
          <a:xfrm flipH="1">
            <a:off x="2072129" y="2499857"/>
            <a:ext cx="5418169" cy="27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</p:cNvCxnSpPr>
          <p:nvPr/>
        </p:nvCxnSpPr>
        <p:spPr>
          <a:xfrm flipV="1">
            <a:off x="3593038" y="3639448"/>
            <a:ext cx="0" cy="395286"/>
          </a:xfrm>
          <a:prstGeom prst="line">
            <a:avLst/>
          </a:prstGeom>
          <a:ln w="38100" cmpd="sng">
            <a:solidFill>
              <a:srgbClr val="FF0000"/>
            </a:solidFill>
            <a:headEnd type="non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4117378" y="4845453"/>
            <a:ext cx="198236" cy="207825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161" name="Object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899136"/>
              </p:ext>
            </p:extLst>
          </p:nvPr>
        </p:nvGraphicFramePr>
        <p:xfrm>
          <a:off x="3026000" y="4621065"/>
          <a:ext cx="199618" cy="198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5" imgW="203200" imgH="190500" progId="Equation.3">
                  <p:embed/>
                </p:oleObj>
              </mc:Choice>
              <mc:Fallback>
                <p:oleObj name="Equation" r:id="rId5" imgW="203200" imgH="190500" progId="Equation.3">
                  <p:embed/>
                  <p:pic>
                    <p:nvPicPr>
                      <p:cNvPr id="161" name="Object 16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26000" y="4621065"/>
                        <a:ext cx="199618" cy="198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5" name="Straight Connector 124"/>
          <p:cNvCxnSpPr>
            <a:cxnSpLocks/>
          </p:cNvCxnSpPr>
          <p:nvPr/>
        </p:nvCxnSpPr>
        <p:spPr>
          <a:xfrm>
            <a:off x="3578851" y="4527095"/>
            <a:ext cx="1027500" cy="1244652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501DA49-1EB6-3C47-96B5-C544779E8D96}"/>
              </a:ext>
            </a:extLst>
          </p:cNvPr>
          <p:cNvCxnSpPr>
            <a:cxnSpLocks/>
          </p:cNvCxnSpPr>
          <p:nvPr/>
        </p:nvCxnSpPr>
        <p:spPr>
          <a:xfrm>
            <a:off x="3955008" y="4416028"/>
            <a:ext cx="368182" cy="6306"/>
          </a:xfrm>
          <a:prstGeom prst="line">
            <a:avLst/>
          </a:prstGeom>
          <a:ln w="38100" cmpd="sng">
            <a:solidFill>
              <a:srgbClr val="FF0000"/>
            </a:solidFill>
            <a:headEnd type="non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51DA1-B650-7940-97CD-F7605DAE3231}"/>
              </a:ext>
            </a:extLst>
          </p:cNvPr>
          <p:cNvCxnSpPr>
            <a:cxnSpLocks/>
          </p:cNvCxnSpPr>
          <p:nvPr/>
        </p:nvCxnSpPr>
        <p:spPr>
          <a:xfrm flipV="1">
            <a:off x="3802793" y="2770558"/>
            <a:ext cx="1872453" cy="18913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A5A6CEC9-D48F-B84A-8608-7A301F7EB1D9}"/>
              </a:ext>
            </a:extLst>
          </p:cNvPr>
          <p:cNvSpPr/>
          <p:nvPr/>
        </p:nvSpPr>
        <p:spPr>
          <a:xfrm>
            <a:off x="3562132" y="3890859"/>
            <a:ext cx="61136" cy="5870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4032543" y="4386673"/>
            <a:ext cx="61136" cy="5870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53EDAE32-13EE-AE40-9888-2A5FF904604B}"/>
              </a:ext>
            </a:extLst>
          </p:cNvPr>
          <p:cNvSpPr/>
          <p:nvPr/>
        </p:nvSpPr>
        <p:spPr>
          <a:xfrm>
            <a:off x="2941605" y="3674478"/>
            <a:ext cx="228843" cy="211796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C6492D4-D80D-E047-9CAA-4E7FED705C3A}"/>
              </a:ext>
            </a:extLst>
          </p:cNvPr>
          <p:cNvSpPr/>
          <p:nvPr/>
        </p:nvSpPr>
        <p:spPr>
          <a:xfrm>
            <a:off x="3710685" y="4691024"/>
            <a:ext cx="75649" cy="8751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05FBBF-B62C-2141-AA25-81282F1993E6}"/>
                  </a:ext>
                </a:extLst>
              </p:cNvPr>
              <p:cNvSpPr txBox="1"/>
              <p:nvPr/>
            </p:nvSpPr>
            <p:spPr>
              <a:xfrm>
                <a:off x="3394609" y="4825981"/>
                <a:ext cx="473143" cy="250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05FBBF-B62C-2141-AA25-81282F199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609" y="4825981"/>
                <a:ext cx="473143" cy="250453"/>
              </a:xfrm>
              <a:prstGeom prst="rect">
                <a:avLst/>
              </a:prstGeom>
              <a:blipFill>
                <a:blip r:embed="rId7"/>
                <a:stretch>
                  <a:fillRect l="-5128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D3621B68-AB5E-FF4D-9874-A6298E59625F}"/>
                  </a:ext>
                </a:extLst>
              </p:cNvPr>
              <p:cNvSpPr txBox="1"/>
              <p:nvPr/>
            </p:nvSpPr>
            <p:spPr>
              <a:xfrm>
                <a:off x="5688560" y="2722957"/>
                <a:ext cx="4731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D3621B68-AB5E-FF4D-9874-A6298E596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560" y="2722957"/>
                <a:ext cx="473142" cy="246221"/>
              </a:xfrm>
              <a:prstGeom prst="rect">
                <a:avLst/>
              </a:prstGeom>
              <a:blipFill>
                <a:blip r:embed="rId8"/>
                <a:stretch>
                  <a:fillRect l="-5263" t="-9524" r="-2632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EAFFAA6-1540-714A-8040-A8BA251A81E8}"/>
                  </a:ext>
                </a:extLst>
              </p:cNvPr>
              <p:cNvSpPr txBox="1"/>
              <p:nvPr/>
            </p:nvSpPr>
            <p:spPr>
              <a:xfrm>
                <a:off x="4334121" y="4244431"/>
                <a:ext cx="473142" cy="256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EAFFAA6-1540-714A-8040-A8BA251A8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121" y="4244431"/>
                <a:ext cx="473142" cy="256737"/>
              </a:xfrm>
              <a:prstGeom prst="rect">
                <a:avLst/>
              </a:prstGeom>
              <a:blipFill>
                <a:blip r:embed="rId9"/>
                <a:stretch>
                  <a:fillRect l="-5128" t="-4762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F9FDF16-0E14-FC42-88D8-EA9A14BD549C}"/>
                  </a:ext>
                </a:extLst>
              </p:cNvPr>
              <p:cNvSpPr txBox="1"/>
              <p:nvPr/>
            </p:nvSpPr>
            <p:spPr>
              <a:xfrm>
                <a:off x="5709765" y="3266504"/>
                <a:ext cx="473142" cy="249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F9FDF16-0E14-FC42-88D8-EA9A14BD5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765" y="3266504"/>
                <a:ext cx="473142" cy="249812"/>
              </a:xfrm>
              <a:prstGeom prst="rect">
                <a:avLst/>
              </a:prstGeom>
              <a:blipFill>
                <a:blip r:embed="rId10"/>
                <a:stretch>
                  <a:fillRect l="-7895" t="-14286" r="-2632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273A2F5-3DF2-4646-9770-571EDCCE0579}"/>
                  </a:ext>
                </a:extLst>
              </p:cNvPr>
              <p:cNvSpPr txBox="1"/>
              <p:nvPr/>
            </p:nvSpPr>
            <p:spPr>
              <a:xfrm>
                <a:off x="5677724" y="1442105"/>
                <a:ext cx="473142" cy="250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273A2F5-3DF2-4646-9770-571EDCCE0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724" y="1442105"/>
                <a:ext cx="473142" cy="250325"/>
              </a:xfrm>
              <a:prstGeom prst="rect">
                <a:avLst/>
              </a:prstGeom>
              <a:blipFill>
                <a:blip r:embed="rId11"/>
                <a:stretch>
                  <a:fillRect l="-5263" t="-15000" r="-263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7467359-288F-014D-8F34-02CF03533C20}"/>
              </a:ext>
            </a:extLst>
          </p:cNvPr>
          <p:cNvCxnSpPr>
            <a:cxnSpLocks/>
          </p:cNvCxnSpPr>
          <p:nvPr/>
        </p:nvCxnSpPr>
        <p:spPr>
          <a:xfrm flipV="1">
            <a:off x="5642821" y="1794128"/>
            <a:ext cx="0" cy="141897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FBD61D27-495A-AC4C-918E-6852217A0848}"/>
              </a:ext>
            </a:extLst>
          </p:cNvPr>
          <p:cNvSpPr/>
          <p:nvPr/>
        </p:nvSpPr>
        <p:spPr>
          <a:xfrm>
            <a:off x="5613917" y="2767872"/>
            <a:ext cx="61136" cy="5870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F605BF23-4D44-4C4E-ABCD-E3AE5D07ABB7}"/>
              </a:ext>
            </a:extLst>
          </p:cNvPr>
          <p:cNvCxnSpPr>
            <a:cxnSpLocks/>
          </p:cNvCxnSpPr>
          <p:nvPr/>
        </p:nvCxnSpPr>
        <p:spPr>
          <a:xfrm flipV="1">
            <a:off x="7170062" y="862522"/>
            <a:ext cx="0" cy="4783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6D064777-1E8B-8642-BAC2-3544CDB60988}"/>
              </a:ext>
            </a:extLst>
          </p:cNvPr>
          <p:cNvCxnSpPr>
            <a:cxnSpLocks/>
          </p:cNvCxnSpPr>
          <p:nvPr/>
        </p:nvCxnSpPr>
        <p:spPr>
          <a:xfrm flipH="1">
            <a:off x="2085191" y="1154982"/>
            <a:ext cx="5405107" cy="38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8AD8DC7-C033-8240-958B-899544A1663A}"/>
              </a:ext>
            </a:extLst>
          </p:cNvPr>
          <p:cNvCxnSpPr/>
          <p:nvPr/>
        </p:nvCxnSpPr>
        <p:spPr>
          <a:xfrm>
            <a:off x="5499190" y="3211021"/>
            <a:ext cx="394723" cy="0"/>
          </a:xfrm>
          <a:prstGeom prst="line">
            <a:avLst/>
          </a:prstGeom>
          <a:ln w="38100" cmpd="sng">
            <a:solidFill>
              <a:schemeClr val="tx2">
                <a:lumMod val="60000"/>
                <a:lumOff val="40000"/>
              </a:schemeClr>
            </a:solidFill>
            <a:headEnd type="non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CC781D3-B335-0647-B405-150719A6DF9A}"/>
              </a:ext>
            </a:extLst>
          </p:cNvPr>
          <p:cNvCxnSpPr/>
          <p:nvPr/>
        </p:nvCxnSpPr>
        <p:spPr>
          <a:xfrm>
            <a:off x="5487835" y="1794128"/>
            <a:ext cx="394723" cy="0"/>
          </a:xfrm>
          <a:prstGeom prst="line">
            <a:avLst/>
          </a:prstGeom>
          <a:ln w="38100" cmpd="sng">
            <a:solidFill>
              <a:schemeClr val="tx2">
                <a:lumMod val="60000"/>
                <a:lumOff val="40000"/>
              </a:schemeClr>
            </a:solidFill>
            <a:headEnd type="non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F91C8C5E-5A6D-A54C-AE0C-52CB27467508}"/>
              </a:ext>
            </a:extLst>
          </p:cNvPr>
          <p:cNvCxnSpPr>
            <a:cxnSpLocks/>
          </p:cNvCxnSpPr>
          <p:nvPr/>
        </p:nvCxnSpPr>
        <p:spPr>
          <a:xfrm flipV="1">
            <a:off x="5681844" y="1848255"/>
            <a:ext cx="982079" cy="913134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3C79679-F8D5-3946-B9B4-3AF1A351BA67}"/>
              </a:ext>
            </a:extLst>
          </p:cNvPr>
          <p:cNvCxnSpPr>
            <a:cxnSpLocks/>
          </p:cNvCxnSpPr>
          <p:nvPr/>
        </p:nvCxnSpPr>
        <p:spPr>
          <a:xfrm flipV="1">
            <a:off x="6102485" y="2069990"/>
            <a:ext cx="327300" cy="297074"/>
          </a:xfrm>
          <a:prstGeom prst="straightConnector1">
            <a:avLst/>
          </a:prstGeom>
          <a:ln w="31750" cmpd="sng">
            <a:solidFill>
              <a:srgbClr val="953735"/>
            </a:solidFill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8451BC6-502B-2C42-9540-31F8DF6BE4EE}"/>
                  </a:ext>
                </a:extLst>
              </p:cNvPr>
              <p:cNvSpPr txBox="1"/>
              <p:nvPr/>
            </p:nvSpPr>
            <p:spPr>
              <a:xfrm>
                <a:off x="6287115" y="2223071"/>
                <a:ext cx="16685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8451BC6-502B-2C42-9540-31F8DF6BE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115" y="2223071"/>
                <a:ext cx="166854" cy="246221"/>
              </a:xfrm>
              <a:prstGeom prst="rect">
                <a:avLst/>
              </a:prstGeom>
              <a:blipFill>
                <a:blip r:embed="rId12"/>
                <a:stretch>
                  <a:fillRect l="-21429" t="-15000"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12059D5B-17A0-A040-9679-875907069D82}"/>
                  </a:ext>
                </a:extLst>
              </p:cNvPr>
              <p:cNvSpPr txBox="1"/>
              <p:nvPr/>
            </p:nvSpPr>
            <p:spPr>
              <a:xfrm>
                <a:off x="6664756" y="4892981"/>
                <a:ext cx="166854" cy="2236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acc>
                    </m:oMath>
                  </m:oMathPara>
                </a14:m>
                <a:endParaRPr lang="en-US" sz="14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12059D5B-17A0-A040-9679-87590706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756" y="4892981"/>
                <a:ext cx="166854" cy="223651"/>
              </a:xfrm>
              <a:prstGeom prst="rect">
                <a:avLst/>
              </a:prstGeom>
              <a:blipFill>
                <a:blip r:embed="rId13"/>
                <a:stretch>
                  <a:fillRect l="-7143" t="-10526" r="-7143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6D8D4E98-A2C5-5247-BC60-53E3CBFD9831}"/>
                  </a:ext>
                </a:extLst>
              </p:cNvPr>
              <p:cNvSpPr txBox="1"/>
              <p:nvPr/>
            </p:nvSpPr>
            <p:spPr>
              <a:xfrm>
                <a:off x="6312704" y="4520086"/>
                <a:ext cx="166854" cy="2236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acc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6D8D4E98-A2C5-5247-BC60-53E3CBFD9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704" y="4520086"/>
                <a:ext cx="166854" cy="223651"/>
              </a:xfrm>
              <a:prstGeom prst="rect">
                <a:avLst/>
              </a:prstGeom>
              <a:blipFill>
                <a:blip r:embed="rId14"/>
                <a:stretch>
                  <a:fillRect l="-21429" t="-15789" r="-21429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3D95B32-1685-214C-BF13-8A9BA7640CB3}"/>
                  </a:ext>
                </a:extLst>
              </p:cNvPr>
              <p:cNvSpPr txBox="1"/>
              <p:nvPr/>
            </p:nvSpPr>
            <p:spPr>
              <a:xfrm>
                <a:off x="6558032" y="1959744"/>
                <a:ext cx="26238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3D95B32-1685-214C-BF13-8A9BA7640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032" y="1959744"/>
                <a:ext cx="262380" cy="246221"/>
              </a:xfrm>
              <a:prstGeom prst="rect">
                <a:avLst/>
              </a:prstGeom>
              <a:blipFill>
                <a:blip r:embed="rId15"/>
                <a:stretch>
                  <a:fillRect l="-9524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B16492C-CFFE-9841-BC8E-F90D2E552F02}"/>
                  </a:ext>
                </a:extLst>
              </p:cNvPr>
              <p:cNvSpPr txBox="1"/>
              <p:nvPr/>
            </p:nvSpPr>
            <p:spPr>
              <a:xfrm>
                <a:off x="3501678" y="4599786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B16492C-CFFE-9841-BC8E-F90D2E552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678" y="4599786"/>
                <a:ext cx="186653" cy="246221"/>
              </a:xfrm>
              <a:prstGeom prst="rect">
                <a:avLst/>
              </a:prstGeom>
              <a:blipFill>
                <a:blip r:embed="rId16"/>
                <a:stretch>
                  <a:fillRect l="-35714" r="-21429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8B6B738F-72C0-BA46-AAD0-B93F6BAFDAF6}"/>
                  </a:ext>
                </a:extLst>
              </p:cNvPr>
              <p:cNvSpPr txBox="1"/>
              <p:nvPr/>
            </p:nvSpPr>
            <p:spPr>
              <a:xfrm>
                <a:off x="5365434" y="2575435"/>
                <a:ext cx="2421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8B6B738F-72C0-BA46-AAD0-B93F6BAFD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434" y="2575435"/>
                <a:ext cx="242181" cy="246221"/>
              </a:xfrm>
              <a:prstGeom prst="rect">
                <a:avLst/>
              </a:prstGeom>
              <a:blipFill>
                <a:blip r:embed="rId17"/>
                <a:stretch>
                  <a:fillRect l="-476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1EC4477-CC4B-FC4E-A938-493FDFA77698}"/>
                  </a:ext>
                </a:extLst>
              </p:cNvPr>
              <p:cNvSpPr txBox="1"/>
              <p:nvPr/>
            </p:nvSpPr>
            <p:spPr>
              <a:xfrm>
                <a:off x="3868168" y="4161213"/>
                <a:ext cx="1716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1EC4477-CC4B-FC4E-A938-493FDFA77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168" y="4161213"/>
                <a:ext cx="171650" cy="246221"/>
              </a:xfrm>
              <a:prstGeom prst="rect">
                <a:avLst/>
              </a:prstGeom>
              <a:blipFill>
                <a:blip r:embed="rId18"/>
                <a:stretch>
                  <a:fillRect l="-28571" r="-21429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FA7A070-EA43-2B4E-8CC5-8AACC77AE949}"/>
              </a:ext>
            </a:extLst>
          </p:cNvPr>
          <p:cNvCxnSpPr>
            <a:cxnSpLocks/>
          </p:cNvCxnSpPr>
          <p:nvPr/>
        </p:nvCxnSpPr>
        <p:spPr>
          <a:xfrm flipH="1" flipV="1">
            <a:off x="3266754" y="3639448"/>
            <a:ext cx="2300" cy="412499"/>
          </a:xfrm>
          <a:prstGeom prst="line">
            <a:avLst/>
          </a:prstGeom>
          <a:ln w="38100" cmpd="sng">
            <a:solidFill>
              <a:schemeClr val="tx1"/>
            </a:solidFill>
            <a:headEnd type="non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7704196C-C411-DE49-BD3E-30635ACDD889}"/>
              </a:ext>
            </a:extLst>
          </p:cNvPr>
          <p:cNvCxnSpPr>
            <a:cxnSpLocks/>
          </p:cNvCxnSpPr>
          <p:nvPr/>
        </p:nvCxnSpPr>
        <p:spPr>
          <a:xfrm flipH="1">
            <a:off x="4235536" y="5303639"/>
            <a:ext cx="1403321" cy="13408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71A5D9F-E937-E547-8B0D-981C0949970C}"/>
              </a:ext>
            </a:extLst>
          </p:cNvPr>
          <p:cNvCxnSpPr>
            <a:cxnSpLocks/>
          </p:cNvCxnSpPr>
          <p:nvPr/>
        </p:nvCxnSpPr>
        <p:spPr>
          <a:xfrm flipH="1">
            <a:off x="2072128" y="2527375"/>
            <a:ext cx="411546" cy="3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ECCEDBC-A03B-134F-B0E7-1FEFA2595B5D}"/>
              </a:ext>
            </a:extLst>
          </p:cNvPr>
          <p:cNvCxnSpPr>
            <a:cxnSpLocks/>
          </p:cNvCxnSpPr>
          <p:nvPr/>
        </p:nvCxnSpPr>
        <p:spPr>
          <a:xfrm flipH="1" flipV="1">
            <a:off x="2473716" y="2529338"/>
            <a:ext cx="7014" cy="114514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cxnSpLocks/>
          </p:cNvCxnSpPr>
          <p:nvPr/>
        </p:nvCxnSpPr>
        <p:spPr>
          <a:xfrm>
            <a:off x="1930651" y="3276758"/>
            <a:ext cx="1649011" cy="1250337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BE7AA1A7-BCC5-7D41-9A07-8E5F000CF45C}"/>
              </a:ext>
            </a:extLst>
          </p:cNvPr>
          <p:cNvCxnSpPr>
            <a:cxnSpLocks/>
          </p:cNvCxnSpPr>
          <p:nvPr/>
        </p:nvCxnSpPr>
        <p:spPr>
          <a:xfrm flipH="1">
            <a:off x="5638857" y="5317047"/>
            <a:ext cx="1" cy="37051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A3B80883-E32A-B441-9727-9148BBE28CBE}"/>
              </a:ext>
            </a:extLst>
          </p:cNvPr>
          <p:cNvCxnSpPr>
            <a:cxnSpLocks/>
          </p:cNvCxnSpPr>
          <p:nvPr/>
        </p:nvCxnSpPr>
        <p:spPr>
          <a:xfrm flipV="1">
            <a:off x="4933414" y="5025260"/>
            <a:ext cx="0" cy="395286"/>
          </a:xfrm>
          <a:prstGeom prst="line">
            <a:avLst/>
          </a:prstGeom>
          <a:ln w="38100" cmpd="sng">
            <a:solidFill>
              <a:srgbClr val="FF0000"/>
            </a:solidFill>
            <a:headEnd type="non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464505D5-AFC4-FC46-B736-CF29DEEA9944}"/>
              </a:ext>
            </a:extLst>
          </p:cNvPr>
          <p:cNvSpPr/>
          <p:nvPr/>
        </p:nvSpPr>
        <p:spPr>
          <a:xfrm>
            <a:off x="4902508" y="5276671"/>
            <a:ext cx="61136" cy="5870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CE3C71A-D96F-C544-82D6-7A3D20DA9FD0}"/>
              </a:ext>
            </a:extLst>
          </p:cNvPr>
          <p:cNvCxnSpPr>
            <a:cxnSpLocks/>
          </p:cNvCxnSpPr>
          <p:nvPr/>
        </p:nvCxnSpPr>
        <p:spPr>
          <a:xfrm>
            <a:off x="2362299" y="3055067"/>
            <a:ext cx="368182" cy="6306"/>
          </a:xfrm>
          <a:prstGeom prst="line">
            <a:avLst/>
          </a:prstGeom>
          <a:ln w="38100" cmpd="sng">
            <a:solidFill>
              <a:srgbClr val="FF0000"/>
            </a:solidFill>
            <a:headEnd type="non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Oval 263">
            <a:extLst>
              <a:ext uri="{FF2B5EF4-FFF2-40B4-BE49-F238E27FC236}">
                <a16:creationId xmlns:a16="http://schemas.microsoft.com/office/drawing/2014/main" id="{059003EA-B116-E649-AD24-115F60FC0588}"/>
              </a:ext>
            </a:extLst>
          </p:cNvPr>
          <p:cNvSpPr/>
          <p:nvPr/>
        </p:nvSpPr>
        <p:spPr>
          <a:xfrm>
            <a:off x="2439834" y="3025712"/>
            <a:ext cx="61136" cy="5870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5E85C783-7EDD-2341-9350-3938B05A45E8}"/>
              </a:ext>
            </a:extLst>
          </p:cNvPr>
          <p:cNvCxnSpPr>
            <a:cxnSpLocks/>
          </p:cNvCxnSpPr>
          <p:nvPr/>
        </p:nvCxnSpPr>
        <p:spPr>
          <a:xfrm flipH="1" flipV="1">
            <a:off x="3262866" y="2260232"/>
            <a:ext cx="2300" cy="412499"/>
          </a:xfrm>
          <a:prstGeom prst="line">
            <a:avLst/>
          </a:prstGeom>
          <a:ln w="38100" cmpd="sng">
            <a:solidFill>
              <a:schemeClr val="tx1"/>
            </a:solidFill>
            <a:headEnd type="non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E07F800C-2D2C-3043-BFC6-8C15DF9F684A}"/>
              </a:ext>
            </a:extLst>
          </p:cNvPr>
          <p:cNvCxnSpPr/>
          <p:nvPr/>
        </p:nvCxnSpPr>
        <p:spPr>
          <a:xfrm>
            <a:off x="3917083" y="3204250"/>
            <a:ext cx="394723" cy="0"/>
          </a:xfrm>
          <a:prstGeom prst="line">
            <a:avLst/>
          </a:prstGeom>
          <a:ln w="38100" cmpd="sng">
            <a:solidFill>
              <a:schemeClr val="tx1"/>
            </a:solidFill>
            <a:headEnd type="non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102054B3-F6A4-B248-B1DF-00A8FF373098}"/>
              </a:ext>
            </a:extLst>
          </p:cNvPr>
          <p:cNvCxnSpPr/>
          <p:nvPr/>
        </p:nvCxnSpPr>
        <p:spPr>
          <a:xfrm>
            <a:off x="5499189" y="4591777"/>
            <a:ext cx="394723" cy="0"/>
          </a:xfrm>
          <a:prstGeom prst="line">
            <a:avLst/>
          </a:prstGeom>
          <a:ln w="38100" cmpd="sng">
            <a:solidFill>
              <a:schemeClr val="tx1"/>
            </a:solidFill>
            <a:headEnd type="non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7265C2F-7369-9847-8CF5-E936F69BF708}"/>
              </a:ext>
            </a:extLst>
          </p:cNvPr>
          <p:cNvCxnSpPr>
            <a:cxnSpLocks/>
          </p:cNvCxnSpPr>
          <p:nvPr/>
        </p:nvCxnSpPr>
        <p:spPr>
          <a:xfrm flipH="1" flipV="1">
            <a:off x="4913686" y="3639447"/>
            <a:ext cx="2300" cy="412499"/>
          </a:xfrm>
          <a:prstGeom prst="line">
            <a:avLst/>
          </a:prstGeom>
          <a:ln w="38100" cmpd="sng">
            <a:solidFill>
              <a:schemeClr val="tx1"/>
            </a:solidFill>
            <a:headEnd type="non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4115BD80-38BC-074B-8A31-13AED5EEEAB3}"/>
                  </a:ext>
                </a:extLst>
              </p:cNvPr>
              <p:cNvSpPr txBox="1"/>
              <p:nvPr/>
            </p:nvSpPr>
            <p:spPr>
              <a:xfrm>
                <a:off x="3493779" y="3351408"/>
                <a:ext cx="473142" cy="256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4115BD80-38BC-074B-8A31-13AED5EEE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779" y="3351408"/>
                <a:ext cx="473142" cy="256737"/>
              </a:xfrm>
              <a:prstGeom prst="rect">
                <a:avLst/>
              </a:prstGeom>
              <a:blipFill>
                <a:blip r:embed="rId19"/>
                <a:stretch>
                  <a:fillRect l="-5263" t="-15000" r="-263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Oval 272">
            <a:extLst>
              <a:ext uri="{FF2B5EF4-FFF2-40B4-BE49-F238E27FC236}">
                <a16:creationId xmlns:a16="http://schemas.microsoft.com/office/drawing/2014/main" id="{230B0D33-F4A0-8E4C-A394-8971B9250431}"/>
              </a:ext>
            </a:extLst>
          </p:cNvPr>
          <p:cNvSpPr/>
          <p:nvPr/>
        </p:nvSpPr>
        <p:spPr>
          <a:xfrm>
            <a:off x="2704656" y="4059677"/>
            <a:ext cx="228843" cy="211796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B8EF2182-298F-C441-A057-B6DACC58B7FB}"/>
              </a:ext>
            </a:extLst>
          </p:cNvPr>
          <p:cNvSpPr/>
          <p:nvPr/>
        </p:nvSpPr>
        <p:spPr>
          <a:xfrm>
            <a:off x="3772269" y="5052478"/>
            <a:ext cx="228843" cy="211796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8B44CABA-2360-5D48-A501-1099E306D96F}"/>
                  </a:ext>
                </a:extLst>
              </p:cNvPr>
              <p:cNvSpPr txBox="1"/>
              <p:nvPr/>
            </p:nvSpPr>
            <p:spPr>
              <a:xfrm>
                <a:off x="4289606" y="4517521"/>
                <a:ext cx="3094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8B44CABA-2360-5D48-A501-1099E306D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606" y="4517521"/>
                <a:ext cx="309444" cy="276999"/>
              </a:xfrm>
              <a:prstGeom prst="rect">
                <a:avLst/>
              </a:prstGeom>
              <a:blipFill>
                <a:blip r:embed="rId20"/>
                <a:stretch>
                  <a:fillRect l="-8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ADE377D8-BAF2-7442-830F-D202FC720BA3}"/>
                  </a:ext>
                </a:extLst>
              </p:cNvPr>
              <p:cNvSpPr txBox="1"/>
              <p:nvPr/>
            </p:nvSpPr>
            <p:spPr>
              <a:xfrm>
                <a:off x="2952120" y="3333123"/>
                <a:ext cx="315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ADE377D8-BAF2-7442-830F-D202FC720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20" y="3333123"/>
                <a:ext cx="315791" cy="276999"/>
              </a:xfrm>
              <a:prstGeom prst="rect">
                <a:avLst/>
              </a:prstGeom>
              <a:blipFill>
                <a:blip r:embed="rId21"/>
                <a:stretch>
                  <a:fillRect l="-7692" r="-384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612DBF15-835A-F846-9411-4CF96E6291AF}"/>
              </a:ext>
            </a:extLst>
          </p:cNvPr>
          <p:cNvCxnSpPr/>
          <p:nvPr/>
        </p:nvCxnSpPr>
        <p:spPr>
          <a:xfrm>
            <a:off x="2321031" y="4571700"/>
            <a:ext cx="394723" cy="0"/>
          </a:xfrm>
          <a:prstGeom prst="line">
            <a:avLst/>
          </a:prstGeom>
          <a:ln w="38100" cmpd="sng">
            <a:solidFill>
              <a:schemeClr val="tx1"/>
            </a:solidFill>
            <a:headEnd type="non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F175E0D5-E4BA-464A-90AC-4B66AC521F77}"/>
                  </a:ext>
                </a:extLst>
              </p:cNvPr>
              <p:cNvSpPr txBox="1"/>
              <p:nvPr/>
            </p:nvSpPr>
            <p:spPr>
              <a:xfrm>
                <a:off x="2016518" y="4515332"/>
                <a:ext cx="363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F175E0D5-E4BA-464A-90AC-4B66AC521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518" y="4515332"/>
                <a:ext cx="363881" cy="276999"/>
              </a:xfrm>
              <a:prstGeom prst="rect">
                <a:avLst/>
              </a:prstGeom>
              <a:blipFill>
                <a:blip r:embed="rId22"/>
                <a:stretch>
                  <a:fillRect l="-6897" r="-344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F684A118-50F8-E84A-BBBB-BB8AE6FDD114}"/>
              </a:ext>
            </a:extLst>
          </p:cNvPr>
          <p:cNvCxnSpPr>
            <a:cxnSpLocks/>
          </p:cNvCxnSpPr>
          <p:nvPr/>
        </p:nvCxnSpPr>
        <p:spPr>
          <a:xfrm flipH="1" flipV="1">
            <a:off x="3264417" y="5054586"/>
            <a:ext cx="2300" cy="412499"/>
          </a:xfrm>
          <a:prstGeom prst="line">
            <a:avLst/>
          </a:prstGeom>
          <a:ln w="38100" cmpd="sng">
            <a:solidFill>
              <a:schemeClr val="tx1"/>
            </a:solidFill>
            <a:headEnd type="non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84409FDA-E7DA-5244-A79D-FF032544C961}"/>
                  </a:ext>
                </a:extLst>
              </p:cNvPr>
              <p:cNvSpPr txBox="1"/>
              <p:nvPr/>
            </p:nvSpPr>
            <p:spPr>
              <a:xfrm>
                <a:off x="2947439" y="5264948"/>
                <a:ext cx="274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84409FDA-E7DA-5244-A79D-FF032544C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439" y="5264948"/>
                <a:ext cx="274947" cy="276999"/>
              </a:xfrm>
              <a:prstGeom prst="rect">
                <a:avLst/>
              </a:prstGeom>
              <a:blipFill>
                <a:blip r:embed="rId23"/>
                <a:stretch>
                  <a:fillRect l="-869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F56EB9CB-6C51-FE49-B519-B4A522CC4C96}"/>
              </a:ext>
            </a:extLst>
          </p:cNvPr>
          <p:cNvCxnSpPr/>
          <p:nvPr/>
        </p:nvCxnSpPr>
        <p:spPr>
          <a:xfrm>
            <a:off x="7420902" y="3932616"/>
            <a:ext cx="0" cy="1318321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345765B9-72D4-3B49-B9AC-3B85955ECD80}"/>
                  </a:ext>
                </a:extLst>
              </p:cNvPr>
              <p:cNvSpPr txBox="1"/>
              <p:nvPr/>
            </p:nvSpPr>
            <p:spPr>
              <a:xfrm>
                <a:off x="7457254" y="4428058"/>
                <a:ext cx="2872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345765B9-72D4-3B49-B9AC-3B85955EC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54" y="4428058"/>
                <a:ext cx="287258" cy="246221"/>
              </a:xfrm>
              <a:prstGeom prst="rect">
                <a:avLst/>
              </a:prstGeom>
              <a:blipFill>
                <a:blip r:embed="rId24"/>
                <a:stretch>
                  <a:fillRect l="-12500" r="-12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5563D676-61CD-2741-AD58-C601A1BAB0AD}"/>
              </a:ext>
            </a:extLst>
          </p:cNvPr>
          <p:cNvCxnSpPr>
            <a:cxnSpLocks/>
          </p:cNvCxnSpPr>
          <p:nvPr/>
        </p:nvCxnSpPr>
        <p:spPr>
          <a:xfrm flipH="1">
            <a:off x="2483708" y="5661617"/>
            <a:ext cx="1555321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FC1BF9E1-4F07-0441-9FCC-3CDA21CC3710}"/>
                  </a:ext>
                </a:extLst>
              </p:cNvPr>
              <p:cNvSpPr txBox="1"/>
              <p:nvPr/>
            </p:nvSpPr>
            <p:spPr>
              <a:xfrm>
                <a:off x="3108865" y="5663158"/>
                <a:ext cx="2835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FC1BF9E1-4F07-0441-9FCC-3CDA21CC3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865" y="5663158"/>
                <a:ext cx="283539" cy="246221"/>
              </a:xfrm>
              <a:prstGeom prst="rect">
                <a:avLst/>
              </a:prstGeom>
              <a:blipFill>
                <a:blip r:embed="rId25"/>
                <a:stretch>
                  <a:fillRect l="-17391" r="-4348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73096E8F-0939-694E-8B5B-DA26538F65FD}"/>
                  </a:ext>
                </a:extLst>
              </p:cNvPr>
              <p:cNvSpPr txBox="1"/>
              <p:nvPr/>
            </p:nvSpPr>
            <p:spPr>
              <a:xfrm>
                <a:off x="5695639" y="2024228"/>
                <a:ext cx="18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73096E8F-0939-694E-8B5B-DA26538F6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639" y="2024228"/>
                <a:ext cx="181075" cy="276999"/>
              </a:xfrm>
              <a:prstGeom prst="rect">
                <a:avLst/>
              </a:prstGeom>
              <a:blipFill>
                <a:blip r:embed="rId26"/>
                <a:stretch>
                  <a:fillRect l="-18750" r="-1875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852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4531</TotalTime>
  <Words>26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Office Theme</vt:lpstr>
      <vt:lpstr>Equation</vt:lpstr>
      <vt:lpstr>PowerPoint Presentation</vt:lpstr>
    </vt:vector>
  </TitlesOfParts>
  <Company>NIST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Vanella, Marcos</dc:creator>
  <cp:lastModifiedBy>Vanella, Marcos (Assoc)</cp:lastModifiedBy>
  <cp:revision>26</cp:revision>
  <dcterms:created xsi:type="dcterms:W3CDTF">2014-11-19T16:54:43Z</dcterms:created>
  <dcterms:modified xsi:type="dcterms:W3CDTF">2018-06-05T20:51:12Z</dcterms:modified>
</cp:coreProperties>
</file>