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8" r:id="rId5"/>
    <p:sldId id="270" r:id="rId6"/>
    <p:sldId id="271" r:id="rId7"/>
    <p:sldId id="272" r:id="rId8"/>
    <p:sldId id="273" r:id="rId9"/>
    <p:sldId id="26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6" autoAdjust="0"/>
  </p:normalViewPr>
  <p:slideViewPr>
    <p:cSldViewPr>
      <p:cViewPr>
        <p:scale>
          <a:sx n="50" d="100"/>
          <a:sy n="50" d="100"/>
        </p:scale>
        <p:origin x="-3384" y="-1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783C1-E207-4BD4-8E96-D53068F9DB8A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3A4-9973-4556-A45B-25AC0E82F1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47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77A6-B458-4720-89DD-5510A5C61BB9}" type="datetime1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F4E4-89F9-4879-B3E5-86A771B8B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9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68EC-92EE-448A-9B00-C3FB973B3C0F}" type="datetime1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F4E4-89F9-4879-B3E5-86A771B8B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9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E5B-F916-44B3-B4DA-D1371C26FB1B}" type="datetime1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F4E4-89F9-4879-B3E5-86A771B8B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7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7659-BF74-46FB-91A9-B8C9A96A7095}" type="datetime1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F4E4-89F9-4879-B3E5-86A771B8B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79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E5E8-611E-47B0-83EB-C1ED1C3C7B2D}" type="datetime1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F4E4-89F9-4879-B3E5-86A771B8B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04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AA9D-DEF0-499B-8EC9-D4D2A25E5B86}" type="datetime1">
              <a:rPr lang="fr-FR" smtClean="0"/>
              <a:t>20/09/2019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F4E4-89F9-4879-B3E5-86A771B8B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28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E38C-2568-4446-A8A2-2963C6284FEA}" type="datetime1">
              <a:rPr lang="fr-FR" smtClean="0"/>
              <a:t>20/09/2019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F4E4-89F9-4879-B3E5-86A771B8B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26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DA5F-723E-4314-857A-D2C20BC4A448}" type="datetime1">
              <a:rPr lang="fr-FR" smtClean="0"/>
              <a:t>20/09/2019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F4E4-89F9-4879-B3E5-86A771B8B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9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09B1-EF1A-4C96-AC69-1D4A4381EBEB}" type="datetime1">
              <a:rPr lang="fr-FR" smtClean="0"/>
              <a:t>20/09/2019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F4E4-89F9-4879-B3E5-86A771B8B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68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DE5D-C287-4486-89FC-0F834FF4AA5E}" type="datetime1">
              <a:rPr lang="fr-FR" smtClean="0"/>
              <a:t>20/09/2019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F4E4-89F9-4879-B3E5-86A771B8B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73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A31-9D4D-4894-9365-C1BCD5F21067}" type="datetime1">
              <a:rPr lang="fr-FR" smtClean="0"/>
              <a:t>20/09/2019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F4E4-89F9-4879-B3E5-86A771B8B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82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8B126-00E3-4109-8F77-12CB1250B328}" type="datetime1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F4E4-89F9-4879-B3E5-86A771B8B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0" y="0"/>
            <a:ext cx="6912435" cy="5184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30998" y="1698244"/>
            <a:ext cx="6912435" cy="51848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718739" y="827842"/>
            <a:ext cx="8228763" cy="144655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smtClean="0">
                <a:latin typeface="Century Gothic" pitchFamily="34"/>
              </a:rPr>
              <a:t>Projet </a:t>
            </a:r>
            <a:r>
              <a:rPr lang="fr-FR" dirty="0" smtClean="0">
                <a:latin typeface="Century Gothic" pitchFamily="34"/>
              </a:rPr>
              <a:t>12 :Bilan de </a:t>
            </a:r>
            <a:r>
              <a:rPr lang="fr-FR" dirty="0" err="1" smtClean="0">
                <a:latin typeface="Century Gothic" pitchFamily="34"/>
              </a:rPr>
              <a:t>compétance</a:t>
            </a:r>
            <a:endParaRPr lang="fr-FR" dirty="0">
              <a:latin typeface="Century Gothic" pitchFamily="34"/>
            </a:endParaRPr>
          </a:p>
        </p:txBody>
      </p:sp>
      <p:sp>
        <p:nvSpPr>
          <p:cNvPr id="6" name="Sous-titre 5"/>
          <p:cNvSpPr txBox="1">
            <a:spLocks noGrp="1"/>
          </p:cNvSpPr>
          <p:nvPr>
            <p:ph type="subTitle" idx="4294967295"/>
          </p:nvPr>
        </p:nvSpPr>
        <p:spPr>
          <a:xfrm>
            <a:off x="326877" y="5997999"/>
            <a:ext cx="8228763" cy="1766637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fr-FR" dirty="0"/>
              <a:t>Marjorie PANCARTE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024078" y="6492875"/>
            <a:ext cx="2133600" cy="365125"/>
          </a:xfrm>
        </p:spPr>
        <p:txBody>
          <a:bodyPr/>
          <a:lstStyle/>
          <a:p>
            <a:fld id="{FF23F4E4-89F9-4879-B3E5-86A771B8B9D1}" type="slidenum">
              <a:rPr lang="fr-FR" sz="3200" b="1" i="1" smtClean="0">
                <a:solidFill>
                  <a:srgbClr val="002060"/>
                </a:solidFill>
                <a:latin typeface="Century Gothic" pitchFamily="34" charset="0"/>
              </a:rPr>
              <a:t>1</a:t>
            </a:fld>
            <a:endParaRPr lang="fr-FR" sz="3200" b="1" i="1" dirty="0">
              <a:solidFill>
                <a:srgbClr val="00206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6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0" y="0"/>
            <a:ext cx="6912435" cy="51848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683568" y="260648"/>
            <a:ext cx="8228763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smtClean="0">
                <a:latin typeface="Century Gothic" pitchFamily="34"/>
              </a:rPr>
              <a:t>Sommaire </a:t>
            </a:r>
            <a:endParaRPr lang="fr-FR" dirty="0">
              <a:latin typeface="Century Gothic" pitchFamily="34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30996" y="1698244"/>
            <a:ext cx="6912435" cy="51848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ous-titre 5"/>
          <p:cNvSpPr txBox="1">
            <a:spLocks noGrp="1"/>
          </p:cNvSpPr>
          <p:nvPr>
            <p:ph type="subTitle" idx="4294967295"/>
          </p:nvPr>
        </p:nvSpPr>
        <p:spPr>
          <a:xfrm>
            <a:off x="326877" y="5997999"/>
            <a:ext cx="8228763" cy="1766637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fr-FR"/>
              <a:t>Marjorie PANCARTE</a:t>
            </a:r>
          </a:p>
          <a:p>
            <a:pPr marL="0" indent="0" algn="ctr">
              <a:buNone/>
            </a:pPr>
            <a:endParaRPr lang="fr-FR"/>
          </a:p>
          <a:p>
            <a:pPr marL="0" indent="0" algn="ctr">
              <a:buNone/>
            </a:pPr>
            <a:endParaRPr lang="fr-FR"/>
          </a:p>
        </p:txBody>
      </p:sp>
      <p:sp>
        <p:nvSpPr>
          <p:cNvPr id="8" name="Titre 3"/>
          <p:cNvSpPr txBox="1">
            <a:spLocks/>
          </p:cNvSpPr>
          <p:nvPr/>
        </p:nvSpPr>
        <p:spPr>
          <a:xfrm>
            <a:off x="163148" y="1589891"/>
            <a:ext cx="8228763" cy="397031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fr-FR" sz="3600" dirty="0" smtClean="0">
                <a:latin typeface="Century Gothic" pitchFamily="34"/>
              </a:rPr>
              <a:t>-</a:t>
            </a:r>
            <a:r>
              <a:rPr lang="fr-FR" sz="3600" dirty="0" smtClean="0">
                <a:latin typeface="Century Gothic" pitchFamily="34"/>
              </a:rPr>
              <a:t>C</a:t>
            </a:r>
            <a:r>
              <a:rPr lang="fr-FR" sz="3600" dirty="0" smtClean="0">
                <a:latin typeface="Century Gothic" pitchFamily="34"/>
              </a:rPr>
              <a:t>ompétences initiale</a:t>
            </a:r>
            <a:endParaRPr lang="fr-FR" sz="3600" dirty="0" smtClean="0">
              <a:latin typeface="Century Gothic" pitchFamily="34"/>
            </a:endParaRPr>
          </a:p>
          <a:p>
            <a:pPr>
              <a:buNone/>
            </a:pPr>
            <a:r>
              <a:rPr lang="fr-FR" sz="3600" dirty="0" smtClean="0">
                <a:latin typeface="Century Gothic" pitchFamily="34"/>
              </a:rPr>
              <a:t>-</a:t>
            </a:r>
            <a:r>
              <a:rPr lang="fr-FR" sz="3600" dirty="0" smtClean="0">
                <a:latin typeface="Century Gothic" pitchFamily="34"/>
              </a:rPr>
              <a:t>C</a:t>
            </a:r>
            <a:r>
              <a:rPr lang="fr-FR" sz="3600" dirty="0" smtClean="0">
                <a:latin typeface="Century Gothic" pitchFamily="34"/>
              </a:rPr>
              <a:t>ompétences apportées projet 3</a:t>
            </a:r>
          </a:p>
          <a:p>
            <a:pPr>
              <a:buNone/>
            </a:pPr>
            <a:r>
              <a:rPr lang="fr-FR" sz="3600" dirty="0">
                <a:latin typeface="Century Gothic" pitchFamily="34"/>
              </a:rPr>
              <a:t>Compétences </a:t>
            </a:r>
            <a:r>
              <a:rPr lang="fr-FR" sz="3600" dirty="0" smtClean="0">
                <a:latin typeface="Century Gothic" pitchFamily="34"/>
              </a:rPr>
              <a:t>apportées </a:t>
            </a:r>
            <a:r>
              <a:rPr lang="fr-FR" sz="3600" dirty="0">
                <a:latin typeface="Century Gothic" pitchFamily="34"/>
              </a:rPr>
              <a:t>projet </a:t>
            </a:r>
            <a:r>
              <a:rPr lang="fr-FR" sz="3600" dirty="0" smtClean="0">
                <a:latin typeface="Century Gothic" pitchFamily="34"/>
              </a:rPr>
              <a:t>5</a:t>
            </a:r>
          </a:p>
          <a:p>
            <a:pPr>
              <a:buNone/>
            </a:pPr>
            <a:r>
              <a:rPr lang="fr-FR" sz="3600" dirty="0">
                <a:latin typeface="Century Gothic" pitchFamily="34"/>
              </a:rPr>
              <a:t>Compétences </a:t>
            </a:r>
            <a:r>
              <a:rPr lang="fr-FR" sz="3600" dirty="0" smtClean="0">
                <a:latin typeface="Century Gothic" pitchFamily="34"/>
              </a:rPr>
              <a:t>apportées </a:t>
            </a:r>
            <a:r>
              <a:rPr lang="fr-FR" sz="3600" dirty="0">
                <a:latin typeface="Century Gothic" pitchFamily="34"/>
              </a:rPr>
              <a:t>projet </a:t>
            </a:r>
            <a:r>
              <a:rPr lang="fr-FR" sz="3600" dirty="0" smtClean="0">
                <a:latin typeface="Century Gothic" pitchFamily="34"/>
              </a:rPr>
              <a:t>6</a:t>
            </a:r>
          </a:p>
          <a:p>
            <a:pPr>
              <a:buNone/>
            </a:pPr>
            <a:r>
              <a:rPr lang="fr-FR" sz="3600" dirty="0">
                <a:latin typeface="Century Gothic" pitchFamily="34"/>
              </a:rPr>
              <a:t>Compétences </a:t>
            </a:r>
            <a:r>
              <a:rPr lang="fr-FR" sz="3600" dirty="0" smtClean="0">
                <a:latin typeface="Century Gothic" pitchFamily="34"/>
              </a:rPr>
              <a:t>apportées </a:t>
            </a:r>
            <a:r>
              <a:rPr lang="fr-FR" sz="3600" dirty="0">
                <a:latin typeface="Century Gothic" pitchFamily="34"/>
              </a:rPr>
              <a:t>projet </a:t>
            </a:r>
            <a:r>
              <a:rPr lang="fr-FR" sz="3600" dirty="0" smtClean="0">
                <a:latin typeface="Century Gothic" pitchFamily="34"/>
              </a:rPr>
              <a:t>7</a:t>
            </a:r>
          </a:p>
          <a:p>
            <a:pPr>
              <a:buNone/>
            </a:pPr>
            <a:r>
              <a:rPr lang="fr-FR" sz="3600" dirty="0">
                <a:latin typeface="Century Gothic" pitchFamily="34"/>
              </a:rPr>
              <a:t>Compétences </a:t>
            </a:r>
            <a:r>
              <a:rPr lang="fr-FR" sz="3600" dirty="0" smtClean="0">
                <a:latin typeface="Century Gothic" pitchFamily="34"/>
              </a:rPr>
              <a:t>apportées </a:t>
            </a:r>
            <a:r>
              <a:rPr lang="fr-FR" sz="3600" dirty="0">
                <a:latin typeface="Century Gothic" pitchFamily="34"/>
              </a:rPr>
              <a:t>projet </a:t>
            </a:r>
            <a:r>
              <a:rPr lang="fr-FR" sz="3600" dirty="0" smtClean="0">
                <a:latin typeface="Century Gothic" pitchFamily="34"/>
              </a:rPr>
              <a:t>9</a:t>
            </a:r>
          </a:p>
          <a:p>
            <a:pPr>
              <a:buNone/>
            </a:pPr>
            <a:r>
              <a:rPr lang="fr-FR" sz="3600" dirty="0" smtClean="0">
                <a:latin typeface="Century Gothic" pitchFamily="34"/>
              </a:rPr>
              <a:t>-</a:t>
            </a:r>
            <a:r>
              <a:rPr lang="fr-FR" sz="3600" dirty="0">
                <a:latin typeface="Century Gothic" pitchFamily="34"/>
              </a:rPr>
              <a:t>Compétences </a:t>
            </a:r>
            <a:r>
              <a:rPr lang="fr-FR" sz="3600" dirty="0" smtClean="0">
                <a:latin typeface="Century Gothic" pitchFamily="34"/>
              </a:rPr>
              <a:t>finale</a:t>
            </a:r>
            <a:endParaRPr lang="fr-FR" sz="3600" dirty="0" smtClean="0">
              <a:latin typeface="Century Gothic" pitchFamily="34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FF23F4E4-89F9-4879-B3E5-86A771B8B9D1}" type="slidenum">
              <a:rPr lang="fr-FR" sz="3200" b="1" i="1" smtClean="0">
                <a:solidFill>
                  <a:srgbClr val="002060"/>
                </a:solidFill>
                <a:latin typeface="Century Gothic" pitchFamily="34" charset="0"/>
              </a:rPr>
              <a:t>2</a:t>
            </a:fld>
            <a:endParaRPr lang="fr-FR" sz="3200" b="1" i="1" dirty="0">
              <a:solidFill>
                <a:srgbClr val="00206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9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0" y="0"/>
            <a:ext cx="6912435" cy="51848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683568" y="260648"/>
            <a:ext cx="8228763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>
                <a:latin typeface="Century Gothic" pitchFamily="34"/>
              </a:rPr>
              <a:t>Compétence initiale</a:t>
            </a:r>
            <a:endParaRPr lang="fr-FR" dirty="0" smtClean="0">
              <a:latin typeface="Century Gothic" pitchFamily="34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30996" y="1698244"/>
            <a:ext cx="6912435" cy="51848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ous-titre 5"/>
          <p:cNvSpPr txBox="1">
            <a:spLocks noGrp="1"/>
          </p:cNvSpPr>
          <p:nvPr>
            <p:ph type="subTitle" idx="4294967295"/>
          </p:nvPr>
        </p:nvSpPr>
        <p:spPr>
          <a:xfrm>
            <a:off x="326877" y="5997999"/>
            <a:ext cx="8228763" cy="1766637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fr-FR"/>
              <a:t>Marjorie PANCARTE</a:t>
            </a:r>
          </a:p>
          <a:p>
            <a:pPr marL="0" indent="0" algn="ctr">
              <a:buNone/>
            </a:pPr>
            <a:endParaRPr lang="fr-FR"/>
          </a:p>
          <a:p>
            <a:pPr marL="0" indent="0" algn="ctr">
              <a:buNone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026898" y="6473966"/>
            <a:ext cx="2133600" cy="365125"/>
          </a:xfrm>
        </p:spPr>
        <p:txBody>
          <a:bodyPr/>
          <a:lstStyle/>
          <a:p>
            <a:fld id="{FF23F4E4-89F9-4879-B3E5-86A771B8B9D1}" type="slidenum">
              <a:rPr lang="fr-FR" sz="3200" b="1" i="1" smtClean="0">
                <a:solidFill>
                  <a:srgbClr val="002060"/>
                </a:solidFill>
                <a:latin typeface="Century Gothic" pitchFamily="34" charset="0"/>
              </a:rPr>
              <a:t>3</a:t>
            </a:fld>
            <a:endParaRPr lang="fr-FR" sz="3200" b="1" i="1">
              <a:solidFill>
                <a:srgbClr val="002060"/>
              </a:solidFill>
              <a:latin typeface="Century Gothic" pitchFamily="34" charset="0"/>
            </a:endParaRPr>
          </a:p>
        </p:txBody>
      </p:sp>
      <p:pic>
        <p:nvPicPr>
          <p:cNvPr id="1028" name="Picture 4" descr="RÃ©sultat de recherche d'images pour &quot;java swing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089932"/>
            <a:ext cx="2460263" cy="246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mysql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96752"/>
            <a:ext cx="2402299" cy="12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RÃ©sultat de recherche d'images pour &quot;UML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2" descr="RÃ©sultat de recherche d'images pour &quot;UML logo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8" name="Picture 14" descr="RÃ©sultat de recherche d'images pour &quot;UML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34" y="3717032"/>
            <a:ext cx="2627826" cy="191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66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0" y="0"/>
            <a:ext cx="6912435" cy="51848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1043608" y="-27630"/>
            <a:ext cx="7796715" cy="1446550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>
                <a:latin typeface="Century Gothic" pitchFamily="34"/>
              </a:rPr>
              <a:t>Compétences </a:t>
            </a:r>
            <a:r>
              <a:rPr lang="fr-FR" dirty="0" smtClean="0">
                <a:latin typeface="Century Gothic" pitchFamily="34"/>
              </a:rPr>
              <a:t>apportées </a:t>
            </a:r>
            <a:r>
              <a:rPr lang="fr-FR" dirty="0">
                <a:latin typeface="Century Gothic" pitchFamily="34"/>
              </a:rPr>
              <a:t>projet 3</a:t>
            </a:r>
            <a:endParaRPr lang="fr-FR" dirty="0" smtClean="0">
              <a:latin typeface="Century Gothic" pitchFamily="34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30996" y="1698244"/>
            <a:ext cx="6912435" cy="51848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ous-titre 5"/>
          <p:cNvSpPr txBox="1">
            <a:spLocks noGrp="1"/>
          </p:cNvSpPr>
          <p:nvPr>
            <p:ph type="subTitle" idx="4294967295"/>
          </p:nvPr>
        </p:nvSpPr>
        <p:spPr>
          <a:xfrm>
            <a:off x="323528" y="6309320"/>
            <a:ext cx="8228763" cy="1766637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fr-FR" dirty="0"/>
              <a:t>Marjorie PANCARTE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022954" y="6517990"/>
            <a:ext cx="2133600" cy="365125"/>
          </a:xfrm>
        </p:spPr>
        <p:txBody>
          <a:bodyPr/>
          <a:lstStyle/>
          <a:p>
            <a:fld id="{FF23F4E4-89F9-4879-B3E5-86A771B8B9D1}" type="slidenum">
              <a:rPr lang="fr-FR" sz="3200" b="1" i="1" smtClean="0">
                <a:solidFill>
                  <a:srgbClr val="002060"/>
                </a:solidFill>
                <a:latin typeface="Century Gothic" pitchFamily="34" charset="0"/>
              </a:rPr>
              <a:t>4</a:t>
            </a:fld>
            <a:endParaRPr lang="fr-FR" sz="3200" b="1" i="1">
              <a:solidFill>
                <a:srgbClr val="002060"/>
              </a:solidFill>
              <a:latin typeface="Century Gothic" pitchFamily="34" charset="0"/>
            </a:endParaRPr>
          </a:p>
        </p:txBody>
      </p:sp>
      <p:pic>
        <p:nvPicPr>
          <p:cNvPr id="11" name="Picture 10" descr="RÃ©sultat de recherche d'images pour &quot;log4j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72695"/>
            <a:ext cx="2221046" cy="85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58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0" y="0"/>
            <a:ext cx="6912435" cy="51848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1043608" y="-27630"/>
            <a:ext cx="7796715" cy="1446550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>
                <a:latin typeface="Century Gothic" pitchFamily="34"/>
              </a:rPr>
              <a:t>Compétences </a:t>
            </a:r>
            <a:r>
              <a:rPr lang="fr-FR" dirty="0" smtClean="0">
                <a:latin typeface="Century Gothic" pitchFamily="34"/>
              </a:rPr>
              <a:t>apportées </a:t>
            </a:r>
            <a:r>
              <a:rPr lang="fr-FR" dirty="0">
                <a:latin typeface="Century Gothic" pitchFamily="34"/>
              </a:rPr>
              <a:t>projet </a:t>
            </a:r>
            <a:r>
              <a:rPr lang="fr-FR" dirty="0" smtClean="0">
                <a:latin typeface="Century Gothic" pitchFamily="34"/>
              </a:rPr>
              <a:t>5</a:t>
            </a:r>
            <a:endParaRPr lang="fr-FR" dirty="0" smtClean="0">
              <a:latin typeface="Century Gothic" pitchFamily="34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30996" y="1698244"/>
            <a:ext cx="6912435" cy="51848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ous-titre 5"/>
          <p:cNvSpPr txBox="1">
            <a:spLocks noGrp="1"/>
          </p:cNvSpPr>
          <p:nvPr>
            <p:ph type="subTitle" idx="4294967295"/>
          </p:nvPr>
        </p:nvSpPr>
        <p:spPr>
          <a:xfrm>
            <a:off x="323528" y="6309320"/>
            <a:ext cx="8228763" cy="1766637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fr-FR" dirty="0"/>
              <a:t>Marjorie PANCARTE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022954" y="6517990"/>
            <a:ext cx="2133600" cy="365125"/>
          </a:xfrm>
        </p:spPr>
        <p:txBody>
          <a:bodyPr/>
          <a:lstStyle/>
          <a:p>
            <a:fld id="{FF23F4E4-89F9-4879-B3E5-86A771B8B9D1}" type="slidenum">
              <a:rPr lang="fr-FR" sz="3200" b="1" i="1" smtClean="0">
                <a:solidFill>
                  <a:srgbClr val="002060"/>
                </a:solidFill>
                <a:latin typeface="Century Gothic" pitchFamily="34" charset="0"/>
              </a:rPr>
              <a:t>5</a:t>
            </a:fld>
            <a:endParaRPr lang="fr-FR" sz="3200" b="1" i="1">
              <a:solidFill>
                <a:srgbClr val="002060"/>
              </a:solidFill>
              <a:latin typeface="Century Gothic" pitchFamily="34" charset="0"/>
            </a:endParaRPr>
          </a:p>
        </p:txBody>
      </p:sp>
      <p:pic>
        <p:nvPicPr>
          <p:cNvPr id="11" name="Picture 10" descr="RÃ©sultat de recherche d'images pour &quot;log4j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72695"/>
            <a:ext cx="2221046" cy="85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Ã©sultat de recherche d'images pour &quot;UML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34" y="3717032"/>
            <a:ext cx="2627826" cy="191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9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0" y="0"/>
            <a:ext cx="6912435" cy="51848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1043608" y="-27630"/>
            <a:ext cx="7796715" cy="1446550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>
                <a:latin typeface="Century Gothic" pitchFamily="34"/>
              </a:rPr>
              <a:t>Compétences </a:t>
            </a:r>
            <a:r>
              <a:rPr lang="fr-FR" dirty="0" smtClean="0">
                <a:latin typeface="Century Gothic" pitchFamily="34"/>
              </a:rPr>
              <a:t>apportées </a:t>
            </a:r>
            <a:r>
              <a:rPr lang="fr-FR" dirty="0">
                <a:latin typeface="Century Gothic" pitchFamily="34"/>
              </a:rPr>
              <a:t>projet </a:t>
            </a:r>
            <a:r>
              <a:rPr lang="fr-FR" dirty="0" smtClean="0">
                <a:latin typeface="Century Gothic" pitchFamily="34"/>
              </a:rPr>
              <a:t>6</a:t>
            </a:r>
            <a:endParaRPr lang="fr-FR" dirty="0" smtClean="0">
              <a:latin typeface="Century Gothic" pitchFamily="34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30996" y="1698244"/>
            <a:ext cx="6912435" cy="51848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ous-titre 5"/>
          <p:cNvSpPr txBox="1">
            <a:spLocks noGrp="1"/>
          </p:cNvSpPr>
          <p:nvPr>
            <p:ph type="subTitle" idx="4294967295"/>
          </p:nvPr>
        </p:nvSpPr>
        <p:spPr>
          <a:xfrm>
            <a:off x="323528" y="6309320"/>
            <a:ext cx="8228763" cy="1766637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fr-FR" dirty="0"/>
              <a:t>Marjorie PANCARTE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022954" y="6517990"/>
            <a:ext cx="2133600" cy="365125"/>
          </a:xfrm>
        </p:spPr>
        <p:txBody>
          <a:bodyPr/>
          <a:lstStyle/>
          <a:p>
            <a:fld id="{FF23F4E4-89F9-4879-B3E5-86A771B8B9D1}" type="slidenum">
              <a:rPr lang="fr-FR" sz="3200" b="1" i="1" smtClean="0">
                <a:solidFill>
                  <a:srgbClr val="002060"/>
                </a:solidFill>
                <a:latin typeface="Century Gothic" pitchFamily="34" charset="0"/>
              </a:rPr>
              <a:t>6</a:t>
            </a:fld>
            <a:endParaRPr lang="fr-FR" sz="3200" b="1" i="1">
              <a:solidFill>
                <a:srgbClr val="002060"/>
              </a:solidFill>
              <a:latin typeface="Century Gothic" pitchFamily="34" charset="0"/>
            </a:endParaRPr>
          </a:p>
        </p:txBody>
      </p:sp>
      <p:pic>
        <p:nvPicPr>
          <p:cNvPr id="10" name="Picture 12" descr="RÃ©sultat de recherche d'images pour &quot;spring java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268760"/>
            <a:ext cx="24003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RÃ©sultat de recherche d'images pour &quot;thymeleaf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64" y="3426316"/>
            <a:ext cx="3233855" cy="65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RÃ©sultat de recherche d'images pour &quot;postgresql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91" y="1698244"/>
            <a:ext cx="2444000" cy="13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RÃ©sultat de recherche d'images pour &quot;gi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95" y="2771994"/>
            <a:ext cx="2349733" cy="98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RÃ©sultat de recherche d'images pour &quot;hibernate logo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430" y="1671604"/>
            <a:ext cx="2922519" cy="8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Ã©sultat de recherche d'images pour &quot;REST logo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07931"/>
            <a:ext cx="3028464" cy="11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48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0" y="0"/>
            <a:ext cx="6912435" cy="51848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1043608" y="-27630"/>
            <a:ext cx="7796715" cy="1446550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>
                <a:latin typeface="Century Gothic" pitchFamily="34"/>
              </a:rPr>
              <a:t>Compétences </a:t>
            </a:r>
            <a:r>
              <a:rPr lang="fr-FR" dirty="0" smtClean="0">
                <a:latin typeface="Century Gothic" pitchFamily="34"/>
              </a:rPr>
              <a:t>apportées </a:t>
            </a:r>
            <a:r>
              <a:rPr lang="fr-FR" dirty="0">
                <a:latin typeface="Century Gothic" pitchFamily="34"/>
              </a:rPr>
              <a:t>projet </a:t>
            </a:r>
            <a:r>
              <a:rPr lang="fr-FR" dirty="0" smtClean="0">
                <a:latin typeface="Century Gothic" pitchFamily="34"/>
              </a:rPr>
              <a:t>7</a:t>
            </a:r>
            <a:endParaRPr lang="fr-FR" dirty="0" smtClean="0">
              <a:latin typeface="Century Gothic" pitchFamily="34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30996" y="1698244"/>
            <a:ext cx="6912435" cy="51848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ous-titre 5"/>
          <p:cNvSpPr txBox="1">
            <a:spLocks noGrp="1"/>
          </p:cNvSpPr>
          <p:nvPr>
            <p:ph type="subTitle" idx="4294967295"/>
          </p:nvPr>
        </p:nvSpPr>
        <p:spPr>
          <a:xfrm>
            <a:off x="323528" y="6309320"/>
            <a:ext cx="8228763" cy="1766637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fr-FR" dirty="0"/>
              <a:t>Marjorie PANCARTE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022954" y="6517990"/>
            <a:ext cx="2133600" cy="365125"/>
          </a:xfrm>
        </p:spPr>
        <p:txBody>
          <a:bodyPr/>
          <a:lstStyle/>
          <a:p>
            <a:fld id="{FF23F4E4-89F9-4879-B3E5-86A771B8B9D1}" type="slidenum">
              <a:rPr lang="fr-FR" sz="3200" b="1" i="1" smtClean="0">
                <a:solidFill>
                  <a:srgbClr val="002060"/>
                </a:solidFill>
                <a:latin typeface="Century Gothic" pitchFamily="34" charset="0"/>
              </a:rPr>
              <a:t>7</a:t>
            </a:fld>
            <a:endParaRPr lang="fr-FR" sz="3200" b="1" i="1">
              <a:solidFill>
                <a:srgbClr val="002060"/>
              </a:solidFill>
              <a:latin typeface="Century Gothic" pitchFamily="34" charset="0"/>
            </a:endParaRPr>
          </a:p>
        </p:txBody>
      </p:sp>
      <p:pic>
        <p:nvPicPr>
          <p:cNvPr id="5122" name="Picture 2" descr="RÃ©sultat de recherche d'images pour &quot;REST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996" y="2519963"/>
            <a:ext cx="4607603" cy="177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02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0" y="0"/>
            <a:ext cx="6912435" cy="51848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1043608" y="-27630"/>
            <a:ext cx="7796715" cy="1446550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>
                <a:latin typeface="Century Gothic" pitchFamily="34"/>
              </a:rPr>
              <a:t>Compétences </a:t>
            </a:r>
            <a:r>
              <a:rPr lang="fr-FR" dirty="0" smtClean="0">
                <a:latin typeface="Century Gothic" pitchFamily="34"/>
              </a:rPr>
              <a:t>apportées </a:t>
            </a:r>
            <a:r>
              <a:rPr lang="fr-FR" dirty="0">
                <a:latin typeface="Century Gothic" pitchFamily="34"/>
              </a:rPr>
              <a:t>projet </a:t>
            </a:r>
            <a:r>
              <a:rPr lang="fr-FR" dirty="0" smtClean="0">
                <a:latin typeface="Century Gothic" pitchFamily="34"/>
              </a:rPr>
              <a:t>9</a:t>
            </a:r>
            <a:endParaRPr lang="fr-FR" dirty="0" smtClean="0">
              <a:latin typeface="Century Gothic" pitchFamily="34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30996" y="1698244"/>
            <a:ext cx="6912435" cy="51848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ous-titre 5"/>
          <p:cNvSpPr txBox="1">
            <a:spLocks noGrp="1"/>
          </p:cNvSpPr>
          <p:nvPr>
            <p:ph type="subTitle" idx="4294967295"/>
          </p:nvPr>
        </p:nvSpPr>
        <p:spPr>
          <a:xfrm>
            <a:off x="323528" y="6309320"/>
            <a:ext cx="8228763" cy="1766637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fr-FR" dirty="0"/>
              <a:t>Marjorie PANCARTE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022954" y="6517990"/>
            <a:ext cx="2133600" cy="365125"/>
          </a:xfrm>
        </p:spPr>
        <p:txBody>
          <a:bodyPr/>
          <a:lstStyle/>
          <a:p>
            <a:fld id="{FF23F4E4-89F9-4879-B3E5-86A771B8B9D1}" type="slidenum">
              <a:rPr lang="fr-FR" sz="3200" b="1" i="1" smtClean="0">
                <a:solidFill>
                  <a:srgbClr val="002060"/>
                </a:solidFill>
                <a:latin typeface="Century Gothic" pitchFamily="34" charset="0"/>
              </a:rPr>
              <a:t>8</a:t>
            </a:fld>
            <a:endParaRPr lang="fr-FR" sz="3200" b="1" i="1">
              <a:solidFill>
                <a:srgbClr val="002060"/>
              </a:solidFill>
              <a:latin typeface="Century Gothic" pitchFamily="34" charset="0"/>
            </a:endParaRPr>
          </a:p>
        </p:txBody>
      </p:sp>
      <p:pic>
        <p:nvPicPr>
          <p:cNvPr id="8" name="Picture 2" descr="RÃ©sultat de recherche d'images pour &quot;docke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25" y="1567900"/>
            <a:ext cx="2084784" cy="178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Ã©sultat de recherche d'images pour &quot;sonar lint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" y="3876096"/>
            <a:ext cx="2570036" cy="82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RÃ©sultat de recherche d'images pour &quot;mockito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8" y="1698244"/>
            <a:ext cx="1895144" cy="106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Ã©sultat de recherche d'images pour &quot;gitLab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186" y="3819137"/>
            <a:ext cx="3093061" cy="13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34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0" y="0"/>
            <a:ext cx="6912435" cy="51848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683568" y="0"/>
            <a:ext cx="8228763" cy="212365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>
                <a:latin typeface="Century Gothic" pitchFamily="34"/>
              </a:rPr>
              <a:t>Compétences </a:t>
            </a:r>
            <a:r>
              <a:rPr lang="fr-FR" dirty="0" smtClean="0">
                <a:latin typeface="Century Gothic" pitchFamily="34"/>
              </a:rPr>
              <a:t>Finale</a:t>
            </a:r>
            <a:r>
              <a:rPr lang="fr-FR" dirty="0">
                <a:latin typeface="Century Gothic" pitchFamily="34"/>
              </a:rPr>
              <a:t/>
            </a:r>
            <a:br>
              <a:rPr lang="fr-FR" dirty="0">
                <a:latin typeface="Century Gothic" pitchFamily="34"/>
              </a:rPr>
            </a:br>
            <a:r>
              <a:rPr lang="fr-FR" dirty="0">
                <a:latin typeface="Century Gothic" pitchFamily="34"/>
              </a:rPr>
              <a:t/>
            </a:r>
            <a:br>
              <a:rPr lang="fr-FR" dirty="0">
                <a:latin typeface="Century Gothic" pitchFamily="34"/>
              </a:rPr>
            </a:br>
            <a:endParaRPr lang="fr-FR" dirty="0" smtClean="0">
              <a:latin typeface="Century Gothic" pitchFamily="34"/>
            </a:endParaRPr>
          </a:p>
        </p:txBody>
      </p:sp>
      <p:sp>
        <p:nvSpPr>
          <p:cNvPr id="6" name="Sous-titre 5"/>
          <p:cNvSpPr txBox="1">
            <a:spLocks noGrp="1"/>
          </p:cNvSpPr>
          <p:nvPr>
            <p:ph type="subTitle" idx="4294967295"/>
          </p:nvPr>
        </p:nvSpPr>
        <p:spPr>
          <a:xfrm>
            <a:off x="395536" y="6165304"/>
            <a:ext cx="8228763" cy="1766637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fr-FR" dirty="0"/>
              <a:t>Marjorie PANCARTE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10400" y="6473966"/>
            <a:ext cx="2133600" cy="365125"/>
          </a:xfrm>
        </p:spPr>
        <p:txBody>
          <a:bodyPr/>
          <a:lstStyle/>
          <a:p>
            <a:fld id="{FF23F4E4-89F9-4879-B3E5-86A771B8B9D1}" type="slidenum">
              <a:rPr lang="fr-FR" sz="3200" b="1" i="1" smtClean="0">
                <a:solidFill>
                  <a:srgbClr val="002060"/>
                </a:solidFill>
                <a:latin typeface="Century Gothic" pitchFamily="34" charset="0"/>
              </a:rPr>
              <a:t>9</a:t>
            </a:fld>
            <a:endParaRPr lang="fr-FR" sz="3200" b="1" i="1">
              <a:solidFill>
                <a:srgbClr val="002060"/>
              </a:solidFill>
              <a:latin typeface="Century Gothic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30996" y="1698244"/>
            <a:ext cx="6912435" cy="5184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RÃ©sultat de recherche d'images pour &quot;docke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21882"/>
            <a:ext cx="2084784" cy="178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Ã©sultat de recherche d'images pour &quot;sonar lint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 descr="RÃ©sultat de recherche d'images pour &quot;sonar lint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" y="2924944"/>
            <a:ext cx="2570036" cy="82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Ã©sultat de recherche d'images pour &quot;junit logo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01891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Ã©sultat de recherche d'images pour &quot;log4j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788079"/>
            <a:ext cx="2221046" cy="85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Ã©sultat de recherche d'images pour &quot;spring java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268760"/>
            <a:ext cx="24003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Ã©sultat de recherche d'images pour &quot;thymeleaf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64" y="3426316"/>
            <a:ext cx="3233855" cy="65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Ã©sultat de recherche d'images pour &quot;postgresql logo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91" y="1698244"/>
            <a:ext cx="2444000" cy="13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Ã©sultat de recherche d'images pour &quot;git logo&quot;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95" y="2771994"/>
            <a:ext cx="2349733" cy="98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RÃ©sultat de recherche d'images pour &quot;hibernate logo&quot;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808254"/>
            <a:ext cx="2922519" cy="8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Ã©sultat de recherche d'images pour &quot;mockito logo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838" y="868395"/>
            <a:ext cx="1895144" cy="106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Ã©sultat de recherche d'images pour &quot;gitLab logo&quot;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38" y="1509420"/>
            <a:ext cx="3093061" cy="13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6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10791</TotalTime>
  <Words>80</Words>
  <Application>Microsoft Office PowerPoint</Application>
  <PresentationFormat>Affichage à l'écran (4:3)</PresentationFormat>
  <Paragraphs>34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Projet 12 :Bilan de compétance</vt:lpstr>
      <vt:lpstr>Sommaire </vt:lpstr>
      <vt:lpstr>Compétence initiale</vt:lpstr>
      <vt:lpstr>Compétences apportées projet 3</vt:lpstr>
      <vt:lpstr>Compétences apportées projet 5</vt:lpstr>
      <vt:lpstr>Compétences apportées projet 6</vt:lpstr>
      <vt:lpstr>Compétences apportées projet 7</vt:lpstr>
      <vt:lpstr>Compétences apportées projet 9</vt:lpstr>
      <vt:lpstr>Compétences Finale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 4 :Analysez les besoins de votre client pour son groupe de pizzerias</dc:title>
  <dc:creator>marj Panc</dc:creator>
  <cp:lastModifiedBy>marj Panc</cp:lastModifiedBy>
  <cp:revision>38</cp:revision>
  <dcterms:created xsi:type="dcterms:W3CDTF">2019-01-03T17:36:55Z</dcterms:created>
  <dcterms:modified xsi:type="dcterms:W3CDTF">2019-09-20T18:55:31Z</dcterms:modified>
</cp:coreProperties>
</file>