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developers.arcgi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Esri OHI/O Challenge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7410482" cy="990600"/>
          </a:xfrm>
        </p:spPr>
        <p:txBody>
          <a:bodyPr/>
          <a:lstStyle/>
          <a:p>
            <a:r>
              <a:rPr lang="en-US" dirty="0" smtClean="0"/>
              <a:t>Best Use of the the ArcGIS Platform Prize: $500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2000" y="193280"/>
            <a:ext cx="6391493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hlinkClick r:id="rId2"/>
              </a:rPr>
              <a:t>http://developers.arcgis.com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More than just a map</a:t>
            </a:r>
          </a:p>
          <a:p>
            <a:pPr marL="1485900" lvl="2" indent="-571500">
              <a:buFont typeface="Arial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Drive/Walk Time Contours</a:t>
            </a:r>
          </a:p>
          <a:p>
            <a:pPr marL="1485900" lvl="2" indent="-571500">
              <a:buFont typeface="Arial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Fire Events based on Location</a:t>
            </a:r>
          </a:p>
          <a:p>
            <a:pPr marL="1485900" lvl="2" indent="-571500">
              <a:buFont typeface="Arial"/>
              <a:buChar char="•"/>
            </a:pPr>
            <a:r>
              <a:rPr lang="en-US" sz="2400" b="1" smtClean="0">
                <a:solidFill>
                  <a:schemeClr val="bg1"/>
                </a:solidFill>
              </a:rPr>
              <a:t>Demographic Analysis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1485900" lvl="2" indent="-571500">
              <a:buFont typeface="Arial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Discover New Patterns in Data</a:t>
            </a:r>
          </a:p>
          <a:p>
            <a:pPr marL="1485900" lvl="2" indent="-571500">
              <a:buFont typeface="Arial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JavaScript, </a:t>
            </a:r>
            <a:r>
              <a:rPr lang="en-US" sz="2400" b="1" dirty="0" err="1" smtClean="0">
                <a:solidFill>
                  <a:schemeClr val="bg1"/>
                </a:solidFill>
              </a:rPr>
              <a:t>iOS</a:t>
            </a:r>
            <a:r>
              <a:rPr lang="en-US" sz="2400" b="1" dirty="0" smtClean="0">
                <a:solidFill>
                  <a:schemeClr val="bg1"/>
                </a:solidFill>
              </a:rPr>
              <a:t>, Android and more!</a:t>
            </a:r>
          </a:p>
          <a:p>
            <a:pPr marL="1028700" lvl="1" indent="-571500">
              <a:buFont typeface="Arial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1028700" lvl="1" indent="-571500">
              <a:buFont typeface="Arial"/>
              <a:buChar char="•"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 marL="1028700" lvl="1" indent="-571500">
              <a:buFont typeface="Arial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lvl="1"/>
            <a:endParaRPr 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782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6</TotalTime>
  <Words>51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Newsprint</vt:lpstr>
      <vt:lpstr>Esri OHI/O Challenge</vt:lpstr>
    </vt:vector>
  </TitlesOfParts>
  <Company>Esri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Esri OHI/O Challenge</dc:title>
  <dc:creator>John Yaist</dc:creator>
  <cp:lastModifiedBy>John Yaist</cp:lastModifiedBy>
  <cp:revision>1</cp:revision>
  <dcterms:created xsi:type="dcterms:W3CDTF">2015-11-13T15:52:23Z</dcterms:created>
  <dcterms:modified xsi:type="dcterms:W3CDTF">2015-11-13T15:58:45Z</dcterms:modified>
</cp:coreProperties>
</file>