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  <p:sldMasterId id="2147483670" r:id="rId2"/>
    <p:sldMasterId id="2147483688" r:id="rId3"/>
  </p:sldMasterIdLst>
  <p:sldIdLst>
    <p:sldId id="273" r:id="rId4"/>
    <p:sldId id="282" r:id="rId5"/>
    <p:sldId id="281" r:id="rId6"/>
    <p:sldId id="283" r:id="rId7"/>
    <p:sldId id="265" r:id="rId8"/>
    <p:sldId id="284" r:id="rId9"/>
    <p:sldId id="279" r:id="rId10"/>
    <p:sldId id="280" r:id="rId11"/>
    <p:sldId id="285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C8BD"/>
    <a:srgbClr val="5F95D6"/>
    <a:srgbClr val="2B94FF"/>
    <a:srgbClr val="2A2839"/>
    <a:srgbClr val="F2F3E6"/>
    <a:srgbClr val="242138"/>
    <a:srgbClr val="F0F3CA"/>
    <a:srgbClr val="50437F"/>
    <a:srgbClr val="F5DF9A"/>
    <a:srgbClr val="1D8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01"/>
    <p:restoredTop sz="94654"/>
  </p:normalViewPr>
  <p:slideViewPr>
    <p:cSldViewPr snapToGrid="0" snapToObjects="1">
      <p:cViewPr varScale="1">
        <p:scale>
          <a:sx n="114" d="100"/>
          <a:sy n="114" d="100"/>
        </p:scale>
        <p:origin x="15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uline skaidre _ LT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44F1991-FEC2-974E-9332-C5A0A07C1DF4}"/>
              </a:ext>
            </a:extLst>
          </p:cNvPr>
          <p:cNvSpPr/>
          <p:nvPr userDrawn="1"/>
        </p:nvSpPr>
        <p:spPr>
          <a:xfrm rot="5400000">
            <a:off x="3207250" y="-1047250"/>
            <a:ext cx="2729500" cy="9144000"/>
          </a:xfrm>
          <a:prstGeom prst="rect">
            <a:avLst/>
          </a:prstGeom>
          <a:solidFill>
            <a:srgbClr val="F2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AD8518-5212-284B-A40E-7AB90102FA2C}"/>
              </a:ext>
            </a:extLst>
          </p:cNvPr>
          <p:cNvSpPr/>
          <p:nvPr userDrawn="1"/>
        </p:nvSpPr>
        <p:spPr>
          <a:xfrm rot="5400000">
            <a:off x="3353300" y="-1193300"/>
            <a:ext cx="2437400" cy="9144000"/>
          </a:xfrm>
          <a:prstGeom prst="rect">
            <a:avLst/>
          </a:prstGeom>
          <a:solidFill>
            <a:srgbClr val="2A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160000"/>
            <a:ext cx="9144000" cy="2437400"/>
          </a:xfrm>
          <a:prstGeom prst="rect">
            <a:avLst/>
          </a:prstGeom>
        </p:spPr>
        <p:txBody>
          <a:bodyPr lIns="720000" tIns="0" rIns="720000" anchor="ctr"/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8076" y="5705317"/>
            <a:ext cx="5257802" cy="63392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Čia</a:t>
            </a:r>
            <a:r>
              <a:rPr lang="en-US" dirty="0"/>
              <a:t> </a:t>
            </a:r>
            <a:r>
              <a:rPr lang="en-US" dirty="0" err="1"/>
              <a:t>surašomi</a:t>
            </a:r>
            <a:r>
              <a:rPr lang="en-US" dirty="0"/>
              <a:t> </a:t>
            </a:r>
            <a:r>
              <a:rPr lang="en-US" dirty="0" err="1"/>
              <a:t>pranešėjai</a:t>
            </a:r>
            <a:r>
              <a:rPr lang="en-US" dirty="0"/>
              <a:t> / </a:t>
            </a:r>
            <a:r>
              <a:rPr lang="en-US" dirty="0" err="1"/>
              <a:t>autoriai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pristatymo</a:t>
            </a:r>
            <a:r>
              <a:rPr lang="en-US" dirty="0"/>
              <a:t>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C87EE4-286D-B648-B0AD-23BB577F98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770" y="5513930"/>
            <a:ext cx="755730" cy="859456"/>
          </a:xfrm>
          <a:prstGeom prst="rect">
            <a:avLst/>
          </a:prstGeom>
        </p:spPr>
      </p:pic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E9342892-AB51-614E-9761-71E615A7624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0"/>
            <a:ext cx="9144000" cy="21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568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otraukos skaidre _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5400000">
            <a:off x="3929952" y="-3929952"/>
            <a:ext cx="1284096" cy="9144000"/>
          </a:xfrm>
          <a:prstGeom prst="rect">
            <a:avLst/>
          </a:prstGeom>
          <a:solidFill>
            <a:srgbClr val="F2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5400000">
            <a:off x="4025964" y="-4025964"/>
            <a:ext cx="1092072" cy="9144000"/>
          </a:xfrm>
          <a:prstGeom prst="rect">
            <a:avLst/>
          </a:prstGeom>
          <a:solidFill>
            <a:srgbClr val="2A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33465" y="351408"/>
            <a:ext cx="6565835" cy="461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Pavadinimas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219519"/>
            <a:ext cx="584200" cy="673100"/>
          </a:xfrm>
          <a:prstGeom prst="rect">
            <a:avLst/>
          </a:prstGeom>
        </p:spPr>
      </p:pic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6FF11AB1-85C3-0C44-8FD6-F702D391877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284096"/>
            <a:ext cx="9144000" cy="557390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079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16200000">
            <a:off x="3929952" y="1643952"/>
            <a:ext cx="1284096" cy="9144000"/>
          </a:xfrm>
          <a:prstGeom prst="rect">
            <a:avLst/>
          </a:prstGeom>
          <a:solidFill>
            <a:srgbClr val="F2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16200000">
            <a:off x="4025964" y="1739964"/>
            <a:ext cx="1092072" cy="9144000"/>
          </a:xfrm>
          <a:prstGeom prst="rect">
            <a:avLst/>
          </a:prstGeom>
          <a:solidFill>
            <a:srgbClr val="2A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7009" y="607662"/>
            <a:ext cx="7983526" cy="6858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Pavadinimas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27008" y="1600200"/>
            <a:ext cx="7983527" cy="3443096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5975413"/>
            <a:ext cx="584200" cy="673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BFFFCD-1787-5B47-BD1A-1A848871FB7D}"/>
              </a:ext>
            </a:extLst>
          </p:cNvPr>
          <p:cNvSpPr txBox="1"/>
          <p:nvPr userDrawn="1"/>
        </p:nvSpPr>
        <p:spPr>
          <a:xfrm>
            <a:off x="627008" y="6263785"/>
            <a:ext cx="394499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KAUNO TECHNOLOGIJOS UNIVERSITETAS</a:t>
            </a:r>
          </a:p>
        </p:txBody>
      </p:sp>
    </p:spTree>
    <p:extLst>
      <p:ext uri="{BB962C8B-B14F-4D97-AF65-F5344CB8AC3E}">
        <p14:creationId xmlns:p14="http://schemas.microsoft.com/office/powerpoint/2010/main" val="2850163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2 _ 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16200000">
            <a:off x="3929952" y="1643952"/>
            <a:ext cx="1284096" cy="9144000"/>
          </a:xfrm>
          <a:prstGeom prst="rect">
            <a:avLst/>
          </a:prstGeom>
          <a:solidFill>
            <a:srgbClr val="F2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16200000">
            <a:off x="4025964" y="1739964"/>
            <a:ext cx="1092072" cy="9144000"/>
          </a:xfrm>
          <a:prstGeom prst="rect">
            <a:avLst/>
          </a:prstGeom>
          <a:solidFill>
            <a:srgbClr val="2A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7009" y="607662"/>
            <a:ext cx="7983526" cy="6858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Pavadinimas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27008" y="1600200"/>
            <a:ext cx="7983527" cy="3443096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5975413"/>
            <a:ext cx="584200" cy="673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BFFFCD-1787-5B47-BD1A-1A848871FB7D}"/>
              </a:ext>
            </a:extLst>
          </p:cNvPr>
          <p:cNvSpPr txBox="1"/>
          <p:nvPr userDrawn="1"/>
        </p:nvSpPr>
        <p:spPr>
          <a:xfrm>
            <a:off x="627008" y="6263785"/>
            <a:ext cx="369812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KAUNAS UNIVERSITY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756274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5400000">
            <a:off x="3929952" y="-3929952"/>
            <a:ext cx="1284096" cy="9144000"/>
          </a:xfrm>
          <a:prstGeom prst="rect">
            <a:avLst/>
          </a:prstGeom>
          <a:solidFill>
            <a:srgbClr val="F2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5400000">
            <a:off x="4025964" y="-4025964"/>
            <a:ext cx="1092072" cy="9144000"/>
          </a:xfrm>
          <a:prstGeom prst="rect">
            <a:avLst/>
          </a:prstGeom>
          <a:solidFill>
            <a:srgbClr val="2A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7009" y="351408"/>
            <a:ext cx="6565835" cy="461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Pavadinimas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27008" y="1600200"/>
            <a:ext cx="7983527" cy="3443096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219519"/>
            <a:ext cx="584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19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>
            <a:off x="7859904" y="0"/>
            <a:ext cx="1284096" cy="6858000"/>
          </a:xfrm>
          <a:prstGeom prst="rect">
            <a:avLst/>
          </a:prstGeom>
          <a:solidFill>
            <a:srgbClr val="F2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>
            <a:off x="8051928" y="0"/>
            <a:ext cx="1092072" cy="6858000"/>
          </a:xfrm>
          <a:prstGeom prst="rect">
            <a:avLst/>
          </a:prstGeom>
          <a:solidFill>
            <a:srgbClr val="2A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008" y="607662"/>
            <a:ext cx="6688192" cy="6858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Pavadinimas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7008" y="1600200"/>
            <a:ext cx="6688192" cy="4406900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CC7E12-8D85-4C4E-A636-9B84DFFEF8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5864" y="518762"/>
            <a:ext cx="584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1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uline skaidre _ LT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E15AB-C7C5-674B-BB8B-40EF0C823FC7}"/>
              </a:ext>
            </a:extLst>
          </p:cNvPr>
          <p:cNvSpPr/>
          <p:nvPr userDrawn="1"/>
        </p:nvSpPr>
        <p:spPr>
          <a:xfrm>
            <a:off x="-2" y="2160000"/>
            <a:ext cx="9144002" cy="2729501"/>
          </a:xfrm>
          <a:prstGeom prst="rect">
            <a:avLst/>
          </a:prstGeom>
          <a:solidFill>
            <a:srgbClr val="E0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7E57B9-61E0-EF48-B8CE-FDD5F9927E15}"/>
              </a:ext>
            </a:extLst>
          </p:cNvPr>
          <p:cNvSpPr/>
          <p:nvPr userDrawn="1"/>
        </p:nvSpPr>
        <p:spPr>
          <a:xfrm>
            <a:off x="-2" y="2160000"/>
            <a:ext cx="9144001" cy="2437400"/>
          </a:xfrm>
          <a:prstGeom prst="rect">
            <a:avLst/>
          </a:prstGeom>
          <a:solidFill>
            <a:srgbClr val="2C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160000"/>
            <a:ext cx="9144000" cy="2437400"/>
          </a:xfrm>
          <a:prstGeom prst="rect">
            <a:avLst/>
          </a:prstGeom>
        </p:spPr>
        <p:txBody>
          <a:bodyPr lIns="720000" tIns="0" rIns="720000" anchor="ctr"/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8076" y="5705317"/>
            <a:ext cx="5257802" cy="63392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Čia</a:t>
            </a:r>
            <a:r>
              <a:rPr lang="en-US" dirty="0"/>
              <a:t> </a:t>
            </a:r>
            <a:r>
              <a:rPr lang="en-US" dirty="0" err="1"/>
              <a:t>surašomi</a:t>
            </a:r>
            <a:r>
              <a:rPr lang="en-US" dirty="0"/>
              <a:t> </a:t>
            </a:r>
            <a:r>
              <a:rPr lang="en-US" dirty="0" err="1"/>
              <a:t>pranešėjai</a:t>
            </a:r>
            <a:r>
              <a:rPr lang="en-US" dirty="0"/>
              <a:t> / </a:t>
            </a:r>
            <a:r>
              <a:rPr lang="en-US" dirty="0" err="1"/>
              <a:t>autoriai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pristatymo</a:t>
            </a:r>
            <a:r>
              <a:rPr lang="en-US" dirty="0"/>
              <a:t>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C87EE4-286D-B648-B0AD-23BB577F98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770" y="5513930"/>
            <a:ext cx="755730" cy="859456"/>
          </a:xfrm>
          <a:prstGeom prst="rect">
            <a:avLst/>
          </a:prstGeom>
        </p:spPr>
      </p:pic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E9342892-AB51-614E-9761-71E615A7624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0"/>
            <a:ext cx="9144000" cy="21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7108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uline skaidre _ EN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3C8F01-7837-9B4D-9A9F-0C917D511C40}"/>
              </a:ext>
            </a:extLst>
          </p:cNvPr>
          <p:cNvSpPr/>
          <p:nvPr userDrawn="1"/>
        </p:nvSpPr>
        <p:spPr>
          <a:xfrm>
            <a:off x="-2" y="2160000"/>
            <a:ext cx="9144002" cy="2729501"/>
          </a:xfrm>
          <a:prstGeom prst="rect">
            <a:avLst/>
          </a:prstGeom>
          <a:solidFill>
            <a:srgbClr val="E0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B00069-2DFF-FF47-88F7-FE285D0DFBA5}"/>
              </a:ext>
            </a:extLst>
          </p:cNvPr>
          <p:cNvSpPr/>
          <p:nvPr userDrawn="1"/>
        </p:nvSpPr>
        <p:spPr>
          <a:xfrm>
            <a:off x="-2" y="2160000"/>
            <a:ext cx="9144001" cy="2437400"/>
          </a:xfrm>
          <a:prstGeom prst="rect">
            <a:avLst/>
          </a:prstGeom>
          <a:solidFill>
            <a:srgbClr val="2C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160000"/>
            <a:ext cx="9144000" cy="2437400"/>
          </a:xfrm>
          <a:prstGeom prst="rect">
            <a:avLst/>
          </a:prstGeom>
        </p:spPr>
        <p:txBody>
          <a:bodyPr lIns="720000" tIns="0" rIns="720000" anchor="ctr"/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8076" y="5705317"/>
            <a:ext cx="5257802" cy="63392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Čia</a:t>
            </a:r>
            <a:r>
              <a:rPr lang="en-US" dirty="0"/>
              <a:t> </a:t>
            </a:r>
            <a:r>
              <a:rPr lang="en-US" dirty="0" err="1"/>
              <a:t>surašomi</a:t>
            </a:r>
            <a:r>
              <a:rPr lang="en-US" dirty="0"/>
              <a:t> </a:t>
            </a:r>
            <a:r>
              <a:rPr lang="en-US" dirty="0" err="1"/>
              <a:t>pranešėjai</a:t>
            </a:r>
            <a:r>
              <a:rPr lang="en-US" dirty="0"/>
              <a:t> / </a:t>
            </a:r>
            <a:r>
              <a:rPr lang="en-US" dirty="0" err="1"/>
              <a:t>autoriai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pristatymo</a:t>
            </a:r>
            <a:r>
              <a:rPr lang="en-US" dirty="0"/>
              <a:t> data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E9342892-AB51-614E-9761-71E615A7624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0"/>
            <a:ext cx="9144000" cy="21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7DE2C1-4061-474E-9CB0-988261729C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122" y="5513930"/>
            <a:ext cx="1556156" cy="8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43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 _ LT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8076" y="5705317"/>
            <a:ext cx="5257802" cy="63392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Čia</a:t>
            </a:r>
            <a:r>
              <a:rPr lang="en-US" dirty="0"/>
              <a:t> </a:t>
            </a:r>
            <a:r>
              <a:rPr lang="en-US" dirty="0" err="1"/>
              <a:t>surašomi</a:t>
            </a:r>
            <a:r>
              <a:rPr lang="en-US" dirty="0"/>
              <a:t> </a:t>
            </a:r>
            <a:r>
              <a:rPr lang="en-US" dirty="0" err="1"/>
              <a:t>pranešėjai</a:t>
            </a:r>
            <a:r>
              <a:rPr lang="en-US" dirty="0"/>
              <a:t> / </a:t>
            </a:r>
            <a:r>
              <a:rPr lang="en-US" dirty="0" err="1"/>
              <a:t>autoriai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pristatymo</a:t>
            </a:r>
            <a:r>
              <a:rPr lang="en-US" dirty="0"/>
              <a:t>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C87EE4-286D-B648-B0AD-23BB577F98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7938" y="5513930"/>
            <a:ext cx="755730" cy="8594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3032B8E-BA6F-2345-B246-E83F1ED8D90C}"/>
              </a:ext>
            </a:extLst>
          </p:cNvPr>
          <p:cNvSpPr/>
          <p:nvPr userDrawn="1"/>
        </p:nvSpPr>
        <p:spPr>
          <a:xfrm>
            <a:off x="-2" y="2141712"/>
            <a:ext cx="9144002" cy="2729501"/>
          </a:xfrm>
          <a:prstGeom prst="rect">
            <a:avLst/>
          </a:prstGeom>
          <a:solidFill>
            <a:srgbClr val="E0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1DD246-244A-B549-831C-E9C09E78BB4A}"/>
              </a:ext>
            </a:extLst>
          </p:cNvPr>
          <p:cNvSpPr/>
          <p:nvPr userDrawn="1"/>
        </p:nvSpPr>
        <p:spPr>
          <a:xfrm>
            <a:off x="-2" y="0"/>
            <a:ext cx="9144001" cy="4579112"/>
          </a:xfrm>
          <a:prstGeom prst="rect">
            <a:avLst/>
          </a:prstGeom>
          <a:solidFill>
            <a:srgbClr val="2C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0"/>
            <a:ext cx="9144000" cy="4579112"/>
          </a:xfrm>
          <a:prstGeom prst="rect">
            <a:avLst/>
          </a:prstGeom>
        </p:spPr>
        <p:txBody>
          <a:bodyPr lIns="720000" tIns="0" rIns="720000" anchor="ctr"/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06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 _ EN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42FF71-DB1B-C04A-83D6-0119960236D8}"/>
              </a:ext>
            </a:extLst>
          </p:cNvPr>
          <p:cNvSpPr/>
          <p:nvPr userDrawn="1"/>
        </p:nvSpPr>
        <p:spPr>
          <a:xfrm>
            <a:off x="-2" y="2141712"/>
            <a:ext cx="9144002" cy="2729501"/>
          </a:xfrm>
          <a:prstGeom prst="rect">
            <a:avLst/>
          </a:prstGeom>
          <a:solidFill>
            <a:srgbClr val="E0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2DB9B7-2AE4-594E-B8B3-7A319ECF02F6}"/>
              </a:ext>
            </a:extLst>
          </p:cNvPr>
          <p:cNvSpPr/>
          <p:nvPr userDrawn="1"/>
        </p:nvSpPr>
        <p:spPr>
          <a:xfrm>
            <a:off x="-2" y="0"/>
            <a:ext cx="9144001" cy="4579112"/>
          </a:xfrm>
          <a:prstGeom prst="rect">
            <a:avLst/>
          </a:prstGeom>
          <a:solidFill>
            <a:srgbClr val="2C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0"/>
            <a:ext cx="9144000" cy="4597400"/>
          </a:xfrm>
          <a:prstGeom prst="rect">
            <a:avLst/>
          </a:prstGeom>
        </p:spPr>
        <p:txBody>
          <a:bodyPr lIns="720000" tIns="0" rIns="720000" anchor="ctr"/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8076" y="5705317"/>
            <a:ext cx="5257802" cy="63392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Čia</a:t>
            </a:r>
            <a:r>
              <a:rPr lang="en-US" dirty="0"/>
              <a:t> </a:t>
            </a:r>
            <a:r>
              <a:rPr lang="en-US" dirty="0" err="1"/>
              <a:t>surašomi</a:t>
            </a:r>
            <a:r>
              <a:rPr lang="en-US" dirty="0"/>
              <a:t> </a:t>
            </a:r>
            <a:r>
              <a:rPr lang="en-US" dirty="0" err="1"/>
              <a:t>pranešėjai</a:t>
            </a:r>
            <a:r>
              <a:rPr lang="en-US" dirty="0"/>
              <a:t> / </a:t>
            </a:r>
            <a:r>
              <a:rPr lang="en-US" dirty="0" err="1"/>
              <a:t>autoriai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pristatymo</a:t>
            </a:r>
            <a:r>
              <a:rPr lang="en-US" dirty="0"/>
              <a:t> data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96605AB-6F28-3D43-82D4-574FD464CE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122" y="5513930"/>
            <a:ext cx="1556156" cy="8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22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 _ 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44F1991-FEC2-974E-9332-C5A0A07C1DF4}"/>
              </a:ext>
            </a:extLst>
          </p:cNvPr>
          <p:cNvSpPr/>
          <p:nvPr userDrawn="1"/>
        </p:nvSpPr>
        <p:spPr>
          <a:xfrm>
            <a:off x="0" y="0"/>
            <a:ext cx="3300984" cy="6858000"/>
          </a:xfrm>
          <a:prstGeom prst="rect">
            <a:avLst/>
          </a:prstGeom>
          <a:solidFill>
            <a:srgbClr val="E0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AD8518-5212-284B-A40E-7AB90102FA2C}"/>
              </a:ext>
            </a:extLst>
          </p:cNvPr>
          <p:cNvSpPr/>
          <p:nvPr userDrawn="1"/>
        </p:nvSpPr>
        <p:spPr>
          <a:xfrm>
            <a:off x="0" y="0"/>
            <a:ext cx="3108960" cy="6858000"/>
          </a:xfrm>
          <a:prstGeom prst="rect">
            <a:avLst/>
          </a:prstGeom>
          <a:solidFill>
            <a:srgbClr val="2C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3048" y="1234374"/>
            <a:ext cx="4429252" cy="2797877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3048" y="4902200"/>
            <a:ext cx="4429252" cy="1421321"/>
          </a:xfrm>
          <a:prstGeom prst="rect">
            <a:avLst/>
          </a:prstGeom>
        </p:spPr>
        <p:txBody>
          <a:bodyPr lIns="0" tIns="0" rIns="90000" bIns="0" anchor="b"/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Čia</a:t>
            </a:r>
            <a:r>
              <a:rPr lang="en-US" dirty="0"/>
              <a:t> </a:t>
            </a:r>
            <a:r>
              <a:rPr lang="en-US" dirty="0" err="1"/>
              <a:t>surašomi</a:t>
            </a:r>
            <a:r>
              <a:rPr lang="en-US" dirty="0"/>
              <a:t> </a:t>
            </a:r>
            <a:r>
              <a:rPr lang="en-US" dirty="0" err="1"/>
              <a:t>pranešėjai</a:t>
            </a:r>
            <a:r>
              <a:rPr lang="en-US" dirty="0"/>
              <a:t> / </a:t>
            </a:r>
            <a:r>
              <a:rPr lang="en-US" dirty="0" err="1"/>
              <a:t>autoriai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pristatymo</a:t>
            </a:r>
            <a:r>
              <a:rPr lang="en-US" dirty="0"/>
              <a:t>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1FA6D7-43DE-1A43-9FC9-5242C92B42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7872" y="518762"/>
            <a:ext cx="584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7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uline skaidre _ EN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44F1991-FEC2-974E-9332-C5A0A07C1DF4}"/>
              </a:ext>
            </a:extLst>
          </p:cNvPr>
          <p:cNvSpPr/>
          <p:nvPr userDrawn="1"/>
        </p:nvSpPr>
        <p:spPr>
          <a:xfrm rot="5400000">
            <a:off x="3207250" y="-1047250"/>
            <a:ext cx="2729500" cy="9144000"/>
          </a:xfrm>
          <a:prstGeom prst="rect">
            <a:avLst/>
          </a:prstGeom>
          <a:solidFill>
            <a:srgbClr val="F2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AD8518-5212-284B-A40E-7AB90102FA2C}"/>
              </a:ext>
            </a:extLst>
          </p:cNvPr>
          <p:cNvSpPr/>
          <p:nvPr userDrawn="1"/>
        </p:nvSpPr>
        <p:spPr>
          <a:xfrm rot="5400000">
            <a:off x="3353300" y="-1193300"/>
            <a:ext cx="2437400" cy="9144000"/>
          </a:xfrm>
          <a:prstGeom prst="rect">
            <a:avLst/>
          </a:prstGeom>
          <a:solidFill>
            <a:srgbClr val="2A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160000"/>
            <a:ext cx="9144000" cy="2437400"/>
          </a:xfrm>
          <a:prstGeom prst="rect">
            <a:avLst/>
          </a:prstGeom>
        </p:spPr>
        <p:txBody>
          <a:bodyPr lIns="720000" tIns="0" rIns="720000" anchor="ctr"/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8076" y="5705317"/>
            <a:ext cx="5257802" cy="63392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Čia</a:t>
            </a:r>
            <a:r>
              <a:rPr lang="en-US" dirty="0"/>
              <a:t> </a:t>
            </a:r>
            <a:r>
              <a:rPr lang="en-US" dirty="0" err="1"/>
              <a:t>surašomi</a:t>
            </a:r>
            <a:r>
              <a:rPr lang="en-US" dirty="0"/>
              <a:t> </a:t>
            </a:r>
            <a:r>
              <a:rPr lang="en-US" dirty="0" err="1"/>
              <a:t>pranešėjai</a:t>
            </a:r>
            <a:r>
              <a:rPr lang="en-US" dirty="0"/>
              <a:t> / </a:t>
            </a:r>
            <a:r>
              <a:rPr lang="en-US" dirty="0" err="1"/>
              <a:t>autoriai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pristatymo</a:t>
            </a:r>
            <a:r>
              <a:rPr lang="en-US" dirty="0"/>
              <a:t> data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E9342892-AB51-614E-9761-71E615A7624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0"/>
            <a:ext cx="9144000" cy="21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7DE2C1-4061-474E-9CB0-988261729C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122" y="5513930"/>
            <a:ext cx="1556156" cy="8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911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 _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44F1991-FEC2-974E-9332-C5A0A07C1DF4}"/>
              </a:ext>
            </a:extLst>
          </p:cNvPr>
          <p:cNvSpPr/>
          <p:nvPr userDrawn="1"/>
        </p:nvSpPr>
        <p:spPr>
          <a:xfrm>
            <a:off x="0" y="0"/>
            <a:ext cx="3300984" cy="6858000"/>
          </a:xfrm>
          <a:prstGeom prst="rect">
            <a:avLst/>
          </a:prstGeom>
          <a:solidFill>
            <a:srgbClr val="E0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AD8518-5212-284B-A40E-7AB90102FA2C}"/>
              </a:ext>
            </a:extLst>
          </p:cNvPr>
          <p:cNvSpPr/>
          <p:nvPr userDrawn="1"/>
        </p:nvSpPr>
        <p:spPr>
          <a:xfrm>
            <a:off x="0" y="0"/>
            <a:ext cx="3108960" cy="6858000"/>
          </a:xfrm>
          <a:prstGeom prst="rect">
            <a:avLst/>
          </a:prstGeom>
          <a:solidFill>
            <a:srgbClr val="2C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3048" y="1234374"/>
            <a:ext cx="4429252" cy="2797877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3048" y="4902200"/>
            <a:ext cx="4429252" cy="1421321"/>
          </a:xfrm>
          <a:prstGeom prst="rect">
            <a:avLst/>
          </a:prstGeom>
        </p:spPr>
        <p:txBody>
          <a:bodyPr lIns="0" tIns="0" rIns="90000" bIns="0" anchor="b"/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Čia</a:t>
            </a:r>
            <a:r>
              <a:rPr lang="en-US" dirty="0"/>
              <a:t> </a:t>
            </a:r>
            <a:r>
              <a:rPr lang="en-US" dirty="0" err="1"/>
              <a:t>surašomi</a:t>
            </a:r>
            <a:r>
              <a:rPr lang="en-US" dirty="0"/>
              <a:t> </a:t>
            </a:r>
            <a:r>
              <a:rPr lang="en-US" dirty="0" err="1"/>
              <a:t>pranešėjai</a:t>
            </a:r>
            <a:r>
              <a:rPr lang="en-US" dirty="0"/>
              <a:t> / </a:t>
            </a:r>
            <a:r>
              <a:rPr lang="en-US" dirty="0" err="1"/>
              <a:t>autoriai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pristatymo</a:t>
            </a:r>
            <a:r>
              <a:rPr lang="en-US" dirty="0"/>
              <a:t>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4A454A-85F3-BF4D-902F-62A2057E1E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872" y="522362"/>
            <a:ext cx="1210326" cy="6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91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>
            <a:off x="0" y="0"/>
            <a:ext cx="1284096" cy="6858000"/>
          </a:xfrm>
          <a:prstGeom prst="rect">
            <a:avLst/>
          </a:prstGeom>
          <a:solidFill>
            <a:srgbClr val="E0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>
            <a:off x="0" y="0"/>
            <a:ext cx="1092072" cy="6858000"/>
          </a:xfrm>
          <a:prstGeom prst="rect">
            <a:avLst/>
          </a:prstGeom>
          <a:solidFill>
            <a:srgbClr val="2C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63700" y="607662"/>
            <a:ext cx="6769100" cy="6858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Pavadinimas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3700" y="1600200"/>
            <a:ext cx="6769100" cy="4406900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CC7E12-8D85-4C4E-A636-9B84DFFEF8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936" y="518762"/>
            <a:ext cx="584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27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otraukos skaidre _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>
            <a:off x="0" y="0"/>
            <a:ext cx="3300984" cy="6858000"/>
          </a:xfrm>
          <a:prstGeom prst="rect">
            <a:avLst/>
          </a:prstGeom>
          <a:solidFill>
            <a:srgbClr val="E0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>
            <a:off x="0" y="0"/>
            <a:ext cx="3108960" cy="6858000"/>
          </a:xfrm>
          <a:prstGeom prst="rect">
            <a:avLst/>
          </a:prstGeom>
          <a:solidFill>
            <a:srgbClr val="2C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3C0503-D084-A547-8F56-62882A6A90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7872" y="518762"/>
            <a:ext cx="584200" cy="673100"/>
          </a:xfrm>
          <a:prstGeom prst="rect">
            <a:avLst/>
          </a:prstGeom>
        </p:spPr>
      </p:pic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7872" y="1710623"/>
            <a:ext cx="2362327" cy="24892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Ilgesnis</a:t>
            </a:r>
            <a:r>
              <a:rPr lang="en-US" dirty="0"/>
              <a:t> </a:t>
            </a:r>
            <a:r>
              <a:rPr lang="en-US" dirty="0" err="1"/>
              <a:t>pavadinimas</a:t>
            </a:r>
            <a:r>
              <a:rPr lang="en-US" dirty="0"/>
              <a:t> </a:t>
            </a:r>
            <a:r>
              <a:rPr lang="en-US" dirty="0" err="1"/>
              <a:t>iš</a:t>
            </a:r>
            <a:r>
              <a:rPr lang="en-US" dirty="0"/>
              <a:t> </a:t>
            </a:r>
            <a:r>
              <a:rPr lang="en-US" dirty="0" err="1"/>
              <a:t>kelių</a:t>
            </a:r>
            <a:r>
              <a:rPr lang="en-US" dirty="0"/>
              <a:t> </a:t>
            </a:r>
            <a:r>
              <a:rPr lang="en-US" dirty="0" err="1"/>
              <a:t>eilučių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ED2215AD-0A99-CD40-80CC-8B6357E7218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300413" y="0"/>
            <a:ext cx="5843587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39794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otraukos skaidre _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16200000">
            <a:off x="3929952" y="1643952"/>
            <a:ext cx="1284096" cy="9144000"/>
          </a:xfrm>
          <a:prstGeom prst="rect">
            <a:avLst/>
          </a:prstGeom>
          <a:solidFill>
            <a:srgbClr val="E0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16200000">
            <a:off x="4025964" y="1739964"/>
            <a:ext cx="1092072" cy="9144000"/>
          </a:xfrm>
          <a:prstGeom prst="rect">
            <a:avLst/>
          </a:prstGeom>
          <a:solidFill>
            <a:srgbClr val="2C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5975413"/>
            <a:ext cx="584200" cy="673100"/>
          </a:xfrm>
          <a:prstGeom prst="rect">
            <a:avLst/>
          </a:prstGeom>
        </p:spPr>
      </p:pic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DF1A124D-FF27-D943-8FA7-CE2589BBCC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9144000" cy="557390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BE263E85-B29F-8640-AE37-4812287A57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465" y="5765928"/>
            <a:ext cx="6769100" cy="88258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ts val="3300"/>
              </a:lnSpc>
              <a:buNone/>
              <a:defRPr sz="1000" b="1" spc="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NUOTRAUKOS APRAŠYMAS</a:t>
            </a:r>
          </a:p>
        </p:txBody>
      </p:sp>
    </p:spTree>
    <p:extLst>
      <p:ext uri="{BB962C8B-B14F-4D97-AF65-F5344CB8AC3E}">
        <p14:creationId xmlns:p14="http://schemas.microsoft.com/office/powerpoint/2010/main" val="728180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otraukos skaidre _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5400000">
            <a:off x="3929952" y="-3929952"/>
            <a:ext cx="1284096" cy="9144000"/>
          </a:xfrm>
          <a:prstGeom prst="rect">
            <a:avLst/>
          </a:prstGeom>
          <a:solidFill>
            <a:srgbClr val="E0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5400000">
            <a:off x="4025964" y="-4025964"/>
            <a:ext cx="1092072" cy="9144000"/>
          </a:xfrm>
          <a:prstGeom prst="rect">
            <a:avLst/>
          </a:prstGeom>
          <a:solidFill>
            <a:srgbClr val="2C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33465" y="351408"/>
            <a:ext cx="6565835" cy="461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Pavadinimas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219519"/>
            <a:ext cx="584200" cy="673100"/>
          </a:xfrm>
          <a:prstGeom prst="rect">
            <a:avLst/>
          </a:prstGeom>
        </p:spPr>
      </p:pic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6FF11AB1-85C3-0C44-8FD6-F702D391877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284096"/>
            <a:ext cx="9144000" cy="557390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00500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16200000">
            <a:off x="3929952" y="1643952"/>
            <a:ext cx="1284096" cy="9144000"/>
          </a:xfrm>
          <a:prstGeom prst="rect">
            <a:avLst/>
          </a:prstGeom>
          <a:solidFill>
            <a:srgbClr val="E0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16200000">
            <a:off x="4025964" y="1739964"/>
            <a:ext cx="1092072" cy="9144000"/>
          </a:xfrm>
          <a:prstGeom prst="rect">
            <a:avLst/>
          </a:prstGeom>
          <a:solidFill>
            <a:srgbClr val="2C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7009" y="607662"/>
            <a:ext cx="7983526" cy="6858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Pavadinimas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27008" y="1600200"/>
            <a:ext cx="7983527" cy="3443096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5975413"/>
            <a:ext cx="584200" cy="673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BFFFCD-1787-5B47-BD1A-1A848871FB7D}"/>
              </a:ext>
            </a:extLst>
          </p:cNvPr>
          <p:cNvSpPr txBox="1"/>
          <p:nvPr userDrawn="1"/>
        </p:nvSpPr>
        <p:spPr>
          <a:xfrm>
            <a:off x="627009" y="6263785"/>
            <a:ext cx="394499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KAUNO TECHNOLOGIJOS UNIVERSITETAS</a:t>
            </a:r>
          </a:p>
        </p:txBody>
      </p:sp>
    </p:spTree>
    <p:extLst>
      <p:ext uri="{BB962C8B-B14F-4D97-AF65-F5344CB8AC3E}">
        <p14:creationId xmlns:p14="http://schemas.microsoft.com/office/powerpoint/2010/main" val="21589649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2 _ 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16200000">
            <a:off x="3929952" y="1643952"/>
            <a:ext cx="1284096" cy="9144000"/>
          </a:xfrm>
          <a:prstGeom prst="rect">
            <a:avLst/>
          </a:prstGeom>
          <a:solidFill>
            <a:srgbClr val="E0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16200000">
            <a:off x="4025964" y="1739964"/>
            <a:ext cx="1092072" cy="9144000"/>
          </a:xfrm>
          <a:prstGeom prst="rect">
            <a:avLst/>
          </a:prstGeom>
          <a:solidFill>
            <a:srgbClr val="2C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7009" y="607662"/>
            <a:ext cx="7983526" cy="6858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Pavadinimas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27008" y="1600200"/>
            <a:ext cx="7983527" cy="3443096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5975413"/>
            <a:ext cx="584200" cy="673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F30CEF-7A26-DF43-83E2-2AD1FC0DB730}"/>
              </a:ext>
            </a:extLst>
          </p:cNvPr>
          <p:cNvSpPr txBox="1"/>
          <p:nvPr userDrawn="1"/>
        </p:nvSpPr>
        <p:spPr>
          <a:xfrm>
            <a:off x="627008" y="6263785"/>
            <a:ext cx="369812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KAUNAS UNIVERSITY OF TECHNOLOGY</a:t>
            </a:r>
          </a:p>
        </p:txBody>
      </p:sp>
    </p:spTree>
    <p:extLst>
      <p:ext uri="{BB962C8B-B14F-4D97-AF65-F5344CB8AC3E}">
        <p14:creationId xmlns:p14="http://schemas.microsoft.com/office/powerpoint/2010/main" val="42687447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5400000">
            <a:off x="3929952" y="-3929952"/>
            <a:ext cx="1284096" cy="9144000"/>
          </a:xfrm>
          <a:prstGeom prst="rect">
            <a:avLst/>
          </a:prstGeom>
          <a:solidFill>
            <a:srgbClr val="E0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5400000">
            <a:off x="4025964" y="-4025964"/>
            <a:ext cx="1092072" cy="9144000"/>
          </a:xfrm>
          <a:prstGeom prst="rect">
            <a:avLst/>
          </a:prstGeom>
          <a:solidFill>
            <a:srgbClr val="2C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7009" y="351408"/>
            <a:ext cx="6565835" cy="461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Pavadinimas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27008" y="1600200"/>
            <a:ext cx="7983527" cy="3443096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219519"/>
            <a:ext cx="584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912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>
            <a:off x="7859904" y="0"/>
            <a:ext cx="1284096" cy="6858000"/>
          </a:xfrm>
          <a:prstGeom prst="rect">
            <a:avLst/>
          </a:prstGeom>
          <a:solidFill>
            <a:srgbClr val="E0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>
            <a:off x="8051928" y="0"/>
            <a:ext cx="1092072" cy="6858000"/>
          </a:xfrm>
          <a:prstGeom prst="rect">
            <a:avLst/>
          </a:prstGeom>
          <a:solidFill>
            <a:srgbClr val="2C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008" y="607662"/>
            <a:ext cx="6688192" cy="6858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Pavadinimas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7008" y="1600200"/>
            <a:ext cx="6688192" cy="4406900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CC7E12-8D85-4C4E-A636-9B84DFFEF8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5864" y="518762"/>
            <a:ext cx="584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956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uline skaidre _ LT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E15AB-C7C5-674B-BB8B-40EF0C823FC7}"/>
              </a:ext>
            </a:extLst>
          </p:cNvPr>
          <p:cNvSpPr/>
          <p:nvPr userDrawn="1"/>
        </p:nvSpPr>
        <p:spPr>
          <a:xfrm>
            <a:off x="-2" y="2160000"/>
            <a:ext cx="9144002" cy="2729501"/>
          </a:xfrm>
          <a:prstGeom prst="rect">
            <a:avLst/>
          </a:prstGeom>
          <a:solidFill>
            <a:srgbClr val="F4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7E57B9-61E0-EF48-B8CE-FDD5F9927E15}"/>
              </a:ext>
            </a:extLst>
          </p:cNvPr>
          <p:cNvSpPr/>
          <p:nvPr userDrawn="1"/>
        </p:nvSpPr>
        <p:spPr>
          <a:xfrm>
            <a:off x="-2" y="2160000"/>
            <a:ext cx="9144001" cy="2437400"/>
          </a:xfrm>
          <a:prstGeom prst="rect">
            <a:avLst/>
          </a:prstGeom>
          <a:solidFill>
            <a:srgbClr val="5F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160000"/>
            <a:ext cx="9144000" cy="2437400"/>
          </a:xfrm>
          <a:prstGeom prst="rect">
            <a:avLst/>
          </a:prstGeom>
        </p:spPr>
        <p:txBody>
          <a:bodyPr lIns="720000" tIns="0" rIns="720000" anchor="ctr"/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8076" y="5705317"/>
            <a:ext cx="5257802" cy="63392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Čia</a:t>
            </a:r>
            <a:r>
              <a:rPr lang="en-US" dirty="0"/>
              <a:t> </a:t>
            </a:r>
            <a:r>
              <a:rPr lang="en-US" dirty="0" err="1"/>
              <a:t>surašomi</a:t>
            </a:r>
            <a:r>
              <a:rPr lang="en-US" dirty="0"/>
              <a:t> </a:t>
            </a:r>
            <a:r>
              <a:rPr lang="en-US" dirty="0" err="1"/>
              <a:t>pranešėjai</a:t>
            </a:r>
            <a:r>
              <a:rPr lang="en-US" dirty="0"/>
              <a:t> / </a:t>
            </a:r>
            <a:r>
              <a:rPr lang="en-US" dirty="0" err="1"/>
              <a:t>autoriai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pristatymo</a:t>
            </a:r>
            <a:r>
              <a:rPr lang="en-US" dirty="0"/>
              <a:t>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C87EE4-286D-B648-B0AD-23BB577F98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770" y="5513930"/>
            <a:ext cx="755730" cy="859456"/>
          </a:xfrm>
          <a:prstGeom prst="rect">
            <a:avLst/>
          </a:prstGeom>
        </p:spPr>
      </p:pic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E9342892-AB51-614E-9761-71E615A7624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0"/>
            <a:ext cx="9144000" cy="21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311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 _ LT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44F1991-FEC2-974E-9332-C5A0A07C1DF4}"/>
              </a:ext>
            </a:extLst>
          </p:cNvPr>
          <p:cNvSpPr/>
          <p:nvPr userDrawn="1"/>
        </p:nvSpPr>
        <p:spPr>
          <a:xfrm rot="5400000">
            <a:off x="2127250" y="-2127250"/>
            <a:ext cx="4889500" cy="9144000"/>
          </a:xfrm>
          <a:prstGeom prst="rect">
            <a:avLst/>
          </a:prstGeom>
          <a:solidFill>
            <a:srgbClr val="F2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AD8518-5212-284B-A40E-7AB90102FA2C}"/>
              </a:ext>
            </a:extLst>
          </p:cNvPr>
          <p:cNvSpPr/>
          <p:nvPr userDrawn="1"/>
        </p:nvSpPr>
        <p:spPr>
          <a:xfrm rot="5400000">
            <a:off x="2273300" y="-2273300"/>
            <a:ext cx="4597400" cy="9144000"/>
          </a:xfrm>
          <a:prstGeom prst="rect">
            <a:avLst/>
          </a:prstGeom>
          <a:solidFill>
            <a:srgbClr val="2A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0"/>
            <a:ext cx="9144000" cy="4597400"/>
          </a:xfrm>
          <a:prstGeom prst="rect">
            <a:avLst/>
          </a:prstGeom>
        </p:spPr>
        <p:txBody>
          <a:bodyPr lIns="720000" tIns="0" rIns="720000" anchor="ctr"/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8076" y="5705317"/>
            <a:ext cx="5257802" cy="63392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Čia</a:t>
            </a:r>
            <a:r>
              <a:rPr lang="en-US" dirty="0"/>
              <a:t> </a:t>
            </a:r>
            <a:r>
              <a:rPr lang="en-US" dirty="0" err="1"/>
              <a:t>surašomi</a:t>
            </a:r>
            <a:r>
              <a:rPr lang="en-US" dirty="0"/>
              <a:t> </a:t>
            </a:r>
            <a:r>
              <a:rPr lang="en-US" dirty="0" err="1"/>
              <a:t>pranešėjai</a:t>
            </a:r>
            <a:r>
              <a:rPr lang="en-US" dirty="0"/>
              <a:t> / </a:t>
            </a:r>
            <a:r>
              <a:rPr lang="en-US" dirty="0" err="1"/>
              <a:t>autoriai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pristatymo</a:t>
            </a:r>
            <a:r>
              <a:rPr lang="en-US" dirty="0"/>
              <a:t>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C87EE4-286D-B648-B0AD-23BB577F98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7938" y="5513930"/>
            <a:ext cx="755730" cy="85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102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uline skaidre _ EN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3C8F01-7837-9B4D-9A9F-0C917D511C40}"/>
              </a:ext>
            </a:extLst>
          </p:cNvPr>
          <p:cNvSpPr/>
          <p:nvPr userDrawn="1"/>
        </p:nvSpPr>
        <p:spPr>
          <a:xfrm>
            <a:off x="-2" y="2160000"/>
            <a:ext cx="9144002" cy="2729501"/>
          </a:xfrm>
          <a:prstGeom prst="rect">
            <a:avLst/>
          </a:prstGeom>
          <a:solidFill>
            <a:srgbClr val="F4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B00069-2DFF-FF47-88F7-FE285D0DFBA5}"/>
              </a:ext>
            </a:extLst>
          </p:cNvPr>
          <p:cNvSpPr/>
          <p:nvPr userDrawn="1"/>
        </p:nvSpPr>
        <p:spPr>
          <a:xfrm>
            <a:off x="-2" y="2160000"/>
            <a:ext cx="9144001" cy="2437400"/>
          </a:xfrm>
          <a:prstGeom prst="rect">
            <a:avLst/>
          </a:prstGeom>
          <a:solidFill>
            <a:srgbClr val="5F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160000"/>
            <a:ext cx="9144000" cy="2437400"/>
          </a:xfrm>
          <a:prstGeom prst="rect">
            <a:avLst/>
          </a:prstGeom>
        </p:spPr>
        <p:txBody>
          <a:bodyPr lIns="720000" tIns="0" rIns="720000" anchor="ctr"/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8076" y="5705317"/>
            <a:ext cx="5257802" cy="63392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Čia</a:t>
            </a:r>
            <a:r>
              <a:rPr lang="en-US" dirty="0"/>
              <a:t> </a:t>
            </a:r>
            <a:r>
              <a:rPr lang="en-US" dirty="0" err="1"/>
              <a:t>surašomi</a:t>
            </a:r>
            <a:r>
              <a:rPr lang="en-US" dirty="0"/>
              <a:t> </a:t>
            </a:r>
            <a:r>
              <a:rPr lang="en-US" dirty="0" err="1"/>
              <a:t>pranešėjai</a:t>
            </a:r>
            <a:r>
              <a:rPr lang="en-US" dirty="0"/>
              <a:t> / </a:t>
            </a:r>
            <a:r>
              <a:rPr lang="en-US" dirty="0" err="1"/>
              <a:t>autoriai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pristatymo</a:t>
            </a:r>
            <a:r>
              <a:rPr lang="en-US" dirty="0"/>
              <a:t> data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E9342892-AB51-614E-9761-71E615A7624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0"/>
            <a:ext cx="9144000" cy="21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7DE2C1-4061-474E-9CB0-988261729C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122" y="5513930"/>
            <a:ext cx="1556156" cy="8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381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 _ LT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8076" y="5705317"/>
            <a:ext cx="5257802" cy="63392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Čia</a:t>
            </a:r>
            <a:r>
              <a:rPr lang="en-US" dirty="0"/>
              <a:t> </a:t>
            </a:r>
            <a:r>
              <a:rPr lang="en-US" dirty="0" err="1"/>
              <a:t>surašomi</a:t>
            </a:r>
            <a:r>
              <a:rPr lang="en-US" dirty="0"/>
              <a:t> </a:t>
            </a:r>
            <a:r>
              <a:rPr lang="en-US" dirty="0" err="1"/>
              <a:t>pranešėjai</a:t>
            </a:r>
            <a:r>
              <a:rPr lang="en-US" dirty="0"/>
              <a:t> / </a:t>
            </a:r>
            <a:r>
              <a:rPr lang="en-US" dirty="0" err="1"/>
              <a:t>autoriai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pristatymo</a:t>
            </a:r>
            <a:r>
              <a:rPr lang="en-US" dirty="0"/>
              <a:t>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C87EE4-286D-B648-B0AD-23BB577F98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7938" y="5513930"/>
            <a:ext cx="755730" cy="8594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3032B8E-BA6F-2345-B246-E83F1ED8D90C}"/>
              </a:ext>
            </a:extLst>
          </p:cNvPr>
          <p:cNvSpPr/>
          <p:nvPr userDrawn="1"/>
        </p:nvSpPr>
        <p:spPr>
          <a:xfrm>
            <a:off x="-2" y="2141712"/>
            <a:ext cx="9144002" cy="2729501"/>
          </a:xfrm>
          <a:prstGeom prst="rect">
            <a:avLst/>
          </a:prstGeom>
          <a:solidFill>
            <a:srgbClr val="F4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1DD246-244A-B549-831C-E9C09E78BB4A}"/>
              </a:ext>
            </a:extLst>
          </p:cNvPr>
          <p:cNvSpPr/>
          <p:nvPr userDrawn="1"/>
        </p:nvSpPr>
        <p:spPr>
          <a:xfrm>
            <a:off x="-2" y="0"/>
            <a:ext cx="9144001" cy="4579112"/>
          </a:xfrm>
          <a:prstGeom prst="rect">
            <a:avLst/>
          </a:prstGeom>
          <a:solidFill>
            <a:srgbClr val="5F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0"/>
            <a:ext cx="9144000" cy="4579112"/>
          </a:xfrm>
          <a:prstGeom prst="rect">
            <a:avLst/>
          </a:prstGeom>
        </p:spPr>
        <p:txBody>
          <a:bodyPr lIns="720000" tIns="0" rIns="720000" anchor="ctr"/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868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 _ EN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42FF71-DB1B-C04A-83D6-0119960236D8}"/>
              </a:ext>
            </a:extLst>
          </p:cNvPr>
          <p:cNvSpPr/>
          <p:nvPr userDrawn="1"/>
        </p:nvSpPr>
        <p:spPr>
          <a:xfrm>
            <a:off x="-2" y="2141712"/>
            <a:ext cx="9144002" cy="2729501"/>
          </a:xfrm>
          <a:prstGeom prst="rect">
            <a:avLst/>
          </a:prstGeom>
          <a:solidFill>
            <a:srgbClr val="F4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2DB9B7-2AE4-594E-B8B3-7A319ECF02F6}"/>
              </a:ext>
            </a:extLst>
          </p:cNvPr>
          <p:cNvSpPr/>
          <p:nvPr userDrawn="1"/>
        </p:nvSpPr>
        <p:spPr>
          <a:xfrm>
            <a:off x="-2" y="0"/>
            <a:ext cx="9144001" cy="4579112"/>
          </a:xfrm>
          <a:prstGeom prst="rect">
            <a:avLst/>
          </a:prstGeom>
          <a:solidFill>
            <a:srgbClr val="5F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0"/>
            <a:ext cx="9144000" cy="4597400"/>
          </a:xfrm>
          <a:prstGeom prst="rect">
            <a:avLst/>
          </a:prstGeom>
        </p:spPr>
        <p:txBody>
          <a:bodyPr lIns="720000" tIns="0" rIns="720000" anchor="ctr"/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8076" y="5705317"/>
            <a:ext cx="5257802" cy="63392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Čia</a:t>
            </a:r>
            <a:r>
              <a:rPr lang="en-US" dirty="0"/>
              <a:t> </a:t>
            </a:r>
            <a:r>
              <a:rPr lang="en-US" dirty="0" err="1"/>
              <a:t>surašomi</a:t>
            </a:r>
            <a:r>
              <a:rPr lang="en-US" dirty="0"/>
              <a:t> </a:t>
            </a:r>
            <a:r>
              <a:rPr lang="en-US" dirty="0" err="1"/>
              <a:t>pranešėjai</a:t>
            </a:r>
            <a:r>
              <a:rPr lang="en-US" dirty="0"/>
              <a:t> / </a:t>
            </a:r>
            <a:r>
              <a:rPr lang="en-US" dirty="0" err="1"/>
              <a:t>autoriai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pristatymo</a:t>
            </a:r>
            <a:r>
              <a:rPr lang="en-US" dirty="0"/>
              <a:t> data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96605AB-6F28-3D43-82D4-574FD464CE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122" y="5513930"/>
            <a:ext cx="1556156" cy="8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180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 _ 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44F1991-FEC2-974E-9332-C5A0A07C1DF4}"/>
              </a:ext>
            </a:extLst>
          </p:cNvPr>
          <p:cNvSpPr/>
          <p:nvPr userDrawn="1"/>
        </p:nvSpPr>
        <p:spPr>
          <a:xfrm>
            <a:off x="0" y="0"/>
            <a:ext cx="3300984" cy="6858000"/>
          </a:xfrm>
          <a:prstGeom prst="rect">
            <a:avLst/>
          </a:prstGeom>
          <a:solidFill>
            <a:srgbClr val="F4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AD8518-5212-284B-A40E-7AB90102FA2C}"/>
              </a:ext>
            </a:extLst>
          </p:cNvPr>
          <p:cNvSpPr/>
          <p:nvPr userDrawn="1"/>
        </p:nvSpPr>
        <p:spPr>
          <a:xfrm>
            <a:off x="0" y="0"/>
            <a:ext cx="3108960" cy="6858000"/>
          </a:xfrm>
          <a:prstGeom prst="rect">
            <a:avLst/>
          </a:prstGeom>
          <a:solidFill>
            <a:srgbClr val="5F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3048" y="1234374"/>
            <a:ext cx="4429252" cy="2797877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3048" y="4902200"/>
            <a:ext cx="4429252" cy="1421321"/>
          </a:xfrm>
          <a:prstGeom prst="rect">
            <a:avLst/>
          </a:prstGeom>
        </p:spPr>
        <p:txBody>
          <a:bodyPr lIns="0" tIns="0" rIns="90000" bIns="0" anchor="b"/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Čia</a:t>
            </a:r>
            <a:r>
              <a:rPr lang="en-US" dirty="0"/>
              <a:t> </a:t>
            </a:r>
            <a:r>
              <a:rPr lang="en-US" dirty="0" err="1"/>
              <a:t>surašomi</a:t>
            </a:r>
            <a:r>
              <a:rPr lang="en-US" dirty="0"/>
              <a:t> </a:t>
            </a:r>
            <a:r>
              <a:rPr lang="en-US" dirty="0" err="1"/>
              <a:t>pranešėjai</a:t>
            </a:r>
            <a:r>
              <a:rPr lang="en-US" dirty="0"/>
              <a:t> / </a:t>
            </a:r>
            <a:r>
              <a:rPr lang="en-US" dirty="0" err="1"/>
              <a:t>autoriai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pristatymo</a:t>
            </a:r>
            <a:r>
              <a:rPr lang="en-US" dirty="0"/>
              <a:t>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1FA6D7-43DE-1A43-9FC9-5242C92B42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7872" y="518762"/>
            <a:ext cx="584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059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 _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44F1991-FEC2-974E-9332-C5A0A07C1DF4}"/>
              </a:ext>
            </a:extLst>
          </p:cNvPr>
          <p:cNvSpPr/>
          <p:nvPr userDrawn="1"/>
        </p:nvSpPr>
        <p:spPr>
          <a:xfrm>
            <a:off x="0" y="0"/>
            <a:ext cx="3300984" cy="6858000"/>
          </a:xfrm>
          <a:prstGeom prst="rect">
            <a:avLst/>
          </a:prstGeom>
          <a:solidFill>
            <a:srgbClr val="F4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AD8518-5212-284B-A40E-7AB90102FA2C}"/>
              </a:ext>
            </a:extLst>
          </p:cNvPr>
          <p:cNvSpPr/>
          <p:nvPr userDrawn="1"/>
        </p:nvSpPr>
        <p:spPr>
          <a:xfrm>
            <a:off x="0" y="0"/>
            <a:ext cx="3108960" cy="6858000"/>
          </a:xfrm>
          <a:prstGeom prst="rect">
            <a:avLst/>
          </a:prstGeom>
          <a:solidFill>
            <a:srgbClr val="5F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3048" y="1234374"/>
            <a:ext cx="4429252" cy="2797877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3048" y="4902200"/>
            <a:ext cx="4429252" cy="1421321"/>
          </a:xfrm>
          <a:prstGeom prst="rect">
            <a:avLst/>
          </a:prstGeom>
        </p:spPr>
        <p:txBody>
          <a:bodyPr lIns="0" tIns="0" rIns="90000" bIns="0" anchor="b"/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Čia</a:t>
            </a:r>
            <a:r>
              <a:rPr lang="en-US" dirty="0"/>
              <a:t> </a:t>
            </a:r>
            <a:r>
              <a:rPr lang="en-US" dirty="0" err="1"/>
              <a:t>surašomi</a:t>
            </a:r>
            <a:r>
              <a:rPr lang="en-US" dirty="0"/>
              <a:t> </a:t>
            </a:r>
            <a:r>
              <a:rPr lang="en-US" dirty="0" err="1"/>
              <a:t>pranešėjai</a:t>
            </a:r>
            <a:r>
              <a:rPr lang="en-US" dirty="0"/>
              <a:t> / </a:t>
            </a:r>
            <a:r>
              <a:rPr lang="en-US" dirty="0" err="1"/>
              <a:t>autoriai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pristatymo</a:t>
            </a:r>
            <a:r>
              <a:rPr lang="en-US" dirty="0"/>
              <a:t>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4A454A-85F3-BF4D-902F-62A2057E1E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872" y="522362"/>
            <a:ext cx="1210326" cy="6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633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>
            <a:off x="0" y="0"/>
            <a:ext cx="1284096" cy="6858000"/>
          </a:xfrm>
          <a:prstGeom prst="rect">
            <a:avLst/>
          </a:prstGeom>
          <a:solidFill>
            <a:srgbClr val="F4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>
            <a:off x="0" y="0"/>
            <a:ext cx="1092072" cy="6858000"/>
          </a:xfrm>
          <a:prstGeom prst="rect">
            <a:avLst/>
          </a:prstGeom>
          <a:solidFill>
            <a:srgbClr val="5F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63700" y="607662"/>
            <a:ext cx="6769100" cy="6858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Pavadinimas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3700" y="1600200"/>
            <a:ext cx="6769100" cy="4406900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CC7E12-8D85-4C4E-A636-9B84DFFEF8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936" y="518762"/>
            <a:ext cx="584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371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otraukos skaidre _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>
            <a:off x="0" y="0"/>
            <a:ext cx="3300984" cy="6858000"/>
          </a:xfrm>
          <a:prstGeom prst="rect">
            <a:avLst/>
          </a:prstGeom>
          <a:solidFill>
            <a:srgbClr val="F4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>
            <a:off x="0" y="0"/>
            <a:ext cx="3108960" cy="6858000"/>
          </a:xfrm>
          <a:prstGeom prst="rect">
            <a:avLst/>
          </a:prstGeom>
          <a:solidFill>
            <a:srgbClr val="5F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3C0503-D084-A547-8F56-62882A6A90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7872" y="518762"/>
            <a:ext cx="584200" cy="673100"/>
          </a:xfrm>
          <a:prstGeom prst="rect">
            <a:avLst/>
          </a:prstGeom>
        </p:spPr>
      </p:pic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7872" y="1710623"/>
            <a:ext cx="2362327" cy="24892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Ilgesnis</a:t>
            </a:r>
            <a:r>
              <a:rPr lang="en-US" dirty="0"/>
              <a:t> </a:t>
            </a:r>
            <a:r>
              <a:rPr lang="en-US" dirty="0" err="1"/>
              <a:t>pavadinimas</a:t>
            </a:r>
            <a:r>
              <a:rPr lang="en-US" dirty="0"/>
              <a:t> </a:t>
            </a:r>
            <a:r>
              <a:rPr lang="en-US" dirty="0" err="1"/>
              <a:t>iš</a:t>
            </a:r>
            <a:r>
              <a:rPr lang="en-US" dirty="0"/>
              <a:t> </a:t>
            </a:r>
            <a:r>
              <a:rPr lang="en-US" dirty="0" err="1"/>
              <a:t>kelių</a:t>
            </a:r>
            <a:r>
              <a:rPr lang="en-US" dirty="0"/>
              <a:t> </a:t>
            </a:r>
            <a:r>
              <a:rPr lang="en-US" dirty="0" err="1"/>
              <a:t>eilučių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ED2215AD-0A99-CD40-80CC-8B6357E7218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300413" y="0"/>
            <a:ext cx="5843587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07062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otraukos skaidre _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16200000">
            <a:off x="3929952" y="1643952"/>
            <a:ext cx="1284096" cy="9144000"/>
          </a:xfrm>
          <a:prstGeom prst="rect">
            <a:avLst/>
          </a:prstGeom>
          <a:solidFill>
            <a:srgbClr val="F4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16200000">
            <a:off x="4025964" y="1739964"/>
            <a:ext cx="1092072" cy="9144000"/>
          </a:xfrm>
          <a:prstGeom prst="rect">
            <a:avLst/>
          </a:prstGeom>
          <a:solidFill>
            <a:srgbClr val="5F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5975413"/>
            <a:ext cx="584200" cy="673100"/>
          </a:xfrm>
          <a:prstGeom prst="rect">
            <a:avLst/>
          </a:prstGeom>
        </p:spPr>
      </p:pic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DF1A124D-FF27-D943-8FA7-CE2589BBCC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9144000" cy="557390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BE263E85-B29F-8640-AE37-4812287A57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465" y="5765928"/>
            <a:ext cx="6769100" cy="88258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ts val="3300"/>
              </a:lnSpc>
              <a:buNone/>
              <a:defRPr sz="1000" b="1" spc="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NUOTRAUKOS APRAŠYMAS</a:t>
            </a:r>
          </a:p>
        </p:txBody>
      </p:sp>
    </p:spTree>
    <p:extLst>
      <p:ext uri="{BB962C8B-B14F-4D97-AF65-F5344CB8AC3E}">
        <p14:creationId xmlns:p14="http://schemas.microsoft.com/office/powerpoint/2010/main" val="5471077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otraukos skaidre _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5400000">
            <a:off x="3929952" y="-3929952"/>
            <a:ext cx="1284096" cy="9144000"/>
          </a:xfrm>
          <a:prstGeom prst="rect">
            <a:avLst/>
          </a:prstGeom>
          <a:solidFill>
            <a:srgbClr val="F4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5400000">
            <a:off x="4025964" y="-4025964"/>
            <a:ext cx="1092072" cy="9144000"/>
          </a:xfrm>
          <a:prstGeom prst="rect">
            <a:avLst/>
          </a:prstGeom>
          <a:solidFill>
            <a:srgbClr val="5F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33465" y="351408"/>
            <a:ext cx="6565835" cy="461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Pavadinimas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219519"/>
            <a:ext cx="584200" cy="673100"/>
          </a:xfrm>
          <a:prstGeom prst="rect">
            <a:avLst/>
          </a:prstGeom>
        </p:spPr>
      </p:pic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6FF11AB1-85C3-0C44-8FD6-F702D391877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284096"/>
            <a:ext cx="9144000" cy="557390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39219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16200000">
            <a:off x="3929952" y="1643952"/>
            <a:ext cx="1284096" cy="9144000"/>
          </a:xfrm>
          <a:prstGeom prst="rect">
            <a:avLst/>
          </a:prstGeom>
          <a:solidFill>
            <a:srgbClr val="F4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16200000">
            <a:off x="4025964" y="1739964"/>
            <a:ext cx="1092072" cy="9144000"/>
          </a:xfrm>
          <a:prstGeom prst="rect">
            <a:avLst/>
          </a:prstGeom>
          <a:solidFill>
            <a:srgbClr val="5F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7009" y="607662"/>
            <a:ext cx="7983526" cy="6858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Pavadinimas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27008" y="1600200"/>
            <a:ext cx="7983527" cy="3443096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5975413"/>
            <a:ext cx="584200" cy="673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BFFFCD-1787-5B47-BD1A-1A848871FB7D}"/>
              </a:ext>
            </a:extLst>
          </p:cNvPr>
          <p:cNvSpPr txBox="1"/>
          <p:nvPr userDrawn="1"/>
        </p:nvSpPr>
        <p:spPr>
          <a:xfrm>
            <a:off x="627008" y="6263785"/>
            <a:ext cx="394499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KAUNO TECHNOLOGIJOS UNIVERSITETAS</a:t>
            </a:r>
          </a:p>
        </p:txBody>
      </p:sp>
    </p:spTree>
    <p:extLst>
      <p:ext uri="{BB962C8B-B14F-4D97-AF65-F5344CB8AC3E}">
        <p14:creationId xmlns:p14="http://schemas.microsoft.com/office/powerpoint/2010/main" val="257138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 _ EN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44F1991-FEC2-974E-9332-C5A0A07C1DF4}"/>
              </a:ext>
            </a:extLst>
          </p:cNvPr>
          <p:cNvSpPr/>
          <p:nvPr userDrawn="1"/>
        </p:nvSpPr>
        <p:spPr>
          <a:xfrm rot="5400000">
            <a:off x="2127250" y="-2127250"/>
            <a:ext cx="4889500" cy="9144000"/>
          </a:xfrm>
          <a:prstGeom prst="rect">
            <a:avLst/>
          </a:prstGeom>
          <a:solidFill>
            <a:srgbClr val="F2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AD8518-5212-284B-A40E-7AB90102FA2C}"/>
              </a:ext>
            </a:extLst>
          </p:cNvPr>
          <p:cNvSpPr/>
          <p:nvPr userDrawn="1"/>
        </p:nvSpPr>
        <p:spPr>
          <a:xfrm rot="5400000">
            <a:off x="2273300" y="-2273300"/>
            <a:ext cx="4597400" cy="9144000"/>
          </a:xfrm>
          <a:prstGeom prst="rect">
            <a:avLst/>
          </a:prstGeom>
          <a:solidFill>
            <a:srgbClr val="2A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0"/>
            <a:ext cx="9144000" cy="4597400"/>
          </a:xfrm>
          <a:prstGeom prst="rect">
            <a:avLst/>
          </a:prstGeom>
        </p:spPr>
        <p:txBody>
          <a:bodyPr lIns="720000" tIns="0" rIns="720000" anchor="ctr"/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8076" y="5705317"/>
            <a:ext cx="5257802" cy="63392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Čia</a:t>
            </a:r>
            <a:r>
              <a:rPr lang="en-US" dirty="0"/>
              <a:t> </a:t>
            </a:r>
            <a:r>
              <a:rPr lang="en-US" dirty="0" err="1"/>
              <a:t>surašomi</a:t>
            </a:r>
            <a:r>
              <a:rPr lang="en-US" dirty="0"/>
              <a:t> </a:t>
            </a:r>
            <a:r>
              <a:rPr lang="en-US" dirty="0" err="1"/>
              <a:t>pranešėjai</a:t>
            </a:r>
            <a:r>
              <a:rPr lang="en-US" dirty="0"/>
              <a:t> / </a:t>
            </a:r>
            <a:r>
              <a:rPr lang="en-US" dirty="0" err="1"/>
              <a:t>autoriai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pristatymo</a:t>
            </a:r>
            <a:r>
              <a:rPr lang="en-US" dirty="0"/>
              <a:t> data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96605AB-6F28-3D43-82D4-574FD464CE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122" y="5513930"/>
            <a:ext cx="1556156" cy="8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643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2 _ 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16200000">
            <a:off x="3929952" y="1643952"/>
            <a:ext cx="1284096" cy="9144000"/>
          </a:xfrm>
          <a:prstGeom prst="rect">
            <a:avLst/>
          </a:prstGeom>
          <a:solidFill>
            <a:srgbClr val="F4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16200000">
            <a:off x="4025964" y="1739964"/>
            <a:ext cx="1092072" cy="9144000"/>
          </a:xfrm>
          <a:prstGeom prst="rect">
            <a:avLst/>
          </a:prstGeom>
          <a:solidFill>
            <a:srgbClr val="5F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7009" y="607662"/>
            <a:ext cx="7983526" cy="6858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Pavadinimas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27008" y="1600200"/>
            <a:ext cx="7983527" cy="3443096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5975413"/>
            <a:ext cx="584200" cy="673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54943B-0DA0-094E-90EB-2F0CCC2AD518}"/>
              </a:ext>
            </a:extLst>
          </p:cNvPr>
          <p:cNvSpPr txBox="1"/>
          <p:nvPr userDrawn="1"/>
        </p:nvSpPr>
        <p:spPr>
          <a:xfrm>
            <a:off x="627008" y="6263785"/>
            <a:ext cx="369812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KAUNAS UNIVERSITY OF TECHNOLOGY</a:t>
            </a:r>
          </a:p>
        </p:txBody>
      </p:sp>
    </p:spTree>
    <p:extLst>
      <p:ext uri="{BB962C8B-B14F-4D97-AF65-F5344CB8AC3E}">
        <p14:creationId xmlns:p14="http://schemas.microsoft.com/office/powerpoint/2010/main" val="32082537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5400000">
            <a:off x="3929952" y="-3929952"/>
            <a:ext cx="1284096" cy="9144000"/>
          </a:xfrm>
          <a:prstGeom prst="rect">
            <a:avLst/>
          </a:prstGeom>
          <a:solidFill>
            <a:srgbClr val="F4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5400000">
            <a:off x="4025964" y="-4025964"/>
            <a:ext cx="1092072" cy="9144000"/>
          </a:xfrm>
          <a:prstGeom prst="rect">
            <a:avLst/>
          </a:prstGeom>
          <a:solidFill>
            <a:srgbClr val="5F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7009" y="351408"/>
            <a:ext cx="6565835" cy="461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Pavadinimas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27008" y="1600200"/>
            <a:ext cx="7983527" cy="3443096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219519"/>
            <a:ext cx="584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199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>
            <a:off x="7859904" y="0"/>
            <a:ext cx="1284096" cy="6858000"/>
          </a:xfrm>
          <a:prstGeom prst="rect">
            <a:avLst/>
          </a:prstGeom>
          <a:solidFill>
            <a:srgbClr val="F4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>
            <a:off x="8051928" y="0"/>
            <a:ext cx="1092072" cy="6858000"/>
          </a:xfrm>
          <a:prstGeom prst="rect">
            <a:avLst/>
          </a:prstGeom>
          <a:solidFill>
            <a:srgbClr val="5F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008" y="607662"/>
            <a:ext cx="6688192" cy="6858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Pavadinimas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7008" y="1600200"/>
            <a:ext cx="6688192" cy="4406900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CC7E12-8D85-4C4E-A636-9B84DFFEF8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5864" y="518762"/>
            <a:ext cx="584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4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 _ 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44F1991-FEC2-974E-9332-C5A0A07C1DF4}"/>
              </a:ext>
            </a:extLst>
          </p:cNvPr>
          <p:cNvSpPr/>
          <p:nvPr userDrawn="1"/>
        </p:nvSpPr>
        <p:spPr>
          <a:xfrm>
            <a:off x="0" y="0"/>
            <a:ext cx="3300984" cy="6858000"/>
          </a:xfrm>
          <a:prstGeom prst="rect">
            <a:avLst/>
          </a:prstGeom>
          <a:solidFill>
            <a:srgbClr val="F2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AD8518-5212-284B-A40E-7AB90102FA2C}"/>
              </a:ext>
            </a:extLst>
          </p:cNvPr>
          <p:cNvSpPr/>
          <p:nvPr userDrawn="1"/>
        </p:nvSpPr>
        <p:spPr>
          <a:xfrm>
            <a:off x="0" y="0"/>
            <a:ext cx="3108960" cy="6858000"/>
          </a:xfrm>
          <a:prstGeom prst="rect">
            <a:avLst/>
          </a:prstGeom>
          <a:solidFill>
            <a:srgbClr val="2A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3048" y="1234374"/>
            <a:ext cx="4429252" cy="2797877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3048" y="4902200"/>
            <a:ext cx="4429252" cy="1421321"/>
          </a:xfrm>
          <a:prstGeom prst="rect">
            <a:avLst/>
          </a:prstGeom>
        </p:spPr>
        <p:txBody>
          <a:bodyPr lIns="0" tIns="0" rIns="90000" bIns="0" anchor="b"/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Čia</a:t>
            </a:r>
            <a:r>
              <a:rPr lang="en-US" dirty="0"/>
              <a:t> </a:t>
            </a:r>
            <a:r>
              <a:rPr lang="en-US" dirty="0" err="1"/>
              <a:t>surašomi</a:t>
            </a:r>
            <a:r>
              <a:rPr lang="en-US" dirty="0"/>
              <a:t> </a:t>
            </a:r>
            <a:r>
              <a:rPr lang="en-US" dirty="0" err="1"/>
              <a:t>pranešėjai</a:t>
            </a:r>
            <a:r>
              <a:rPr lang="en-US" dirty="0"/>
              <a:t> / </a:t>
            </a:r>
            <a:r>
              <a:rPr lang="en-US" dirty="0" err="1"/>
              <a:t>autoriai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pristatymo</a:t>
            </a:r>
            <a:r>
              <a:rPr lang="en-US" dirty="0"/>
              <a:t>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1FA6D7-43DE-1A43-9FC9-5242C92B42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7872" y="518762"/>
            <a:ext cx="78113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8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e skaidre _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44F1991-FEC2-974E-9332-C5A0A07C1DF4}"/>
              </a:ext>
            </a:extLst>
          </p:cNvPr>
          <p:cNvSpPr/>
          <p:nvPr userDrawn="1"/>
        </p:nvSpPr>
        <p:spPr>
          <a:xfrm>
            <a:off x="0" y="0"/>
            <a:ext cx="3300984" cy="6858000"/>
          </a:xfrm>
          <a:prstGeom prst="rect">
            <a:avLst/>
          </a:prstGeom>
          <a:solidFill>
            <a:srgbClr val="F2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AD8518-5212-284B-A40E-7AB90102FA2C}"/>
              </a:ext>
            </a:extLst>
          </p:cNvPr>
          <p:cNvSpPr/>
          <p:nvPr userDrawn="1"/>
        </p:nvSpPr>
        <p:spPr>
          <a:xfrm>
            <a:off x="0" y="0"/>
            <a:ext cx="3108960" cy="6858000"/>
          </a:xfrm>
          <a:prstGeom prst="rect">
            <a:avLst/>
          </a:prstGeom>
          <a:solidFill>
            <a:srgbClr val="2A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3048" y="1234374"/>
            <a:ext cx="4429252" cy="2797877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ct val="100000"/>
              </a:lnSpc>
              <a:buNone/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3048" y="4902200"/>
            <a:ext cx="4429252" cy="1421321"/>
          </a:xfrm>
          <a:prstGeom prst="rect">
            <a:avLst/>
          </a:prstGeom>
        </p:spPr>
        <p:txBody>
          <a:bodyPr lIns="0" tIns="0" rIns="90000" bIns="0" anchor="b"/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Čia</a:t>
            </a:r>
            <a:r>
              <a:rPr lang="en-US" dirty="0"/>
              <a:t> </a:t>
            </a:r>
            <a:r>
              <a:rPr lang="en-US" dirty="0" err="1"/>
              <a:t>surašomi</a:t>
            </a:r>
            <a:r>
              <a:rPr lang="en-US" dirty="0"/>
              <a:t> </a:t>
            </a:r>
            <a:r>
              <a:rPr lang="en-US" dirty="0" err="1"/>
              <a:t>pranešėjai</a:t>
            </a:r>
            <a:r>
              <a:rPr lang="en-US" dirty="0"/>
              <a:t> / </a:t>
            </a:r>
            <a:r>
              <a:rPr lang="en-US" dirty="0" err="1"/>
              <a:t>autoriai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pristatymo</a:t>
            </a:r>
            <a:r>
              <a:rPr lang="en-US" dirty="0"/>
              <a:t>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4A454A-85F3-BF4D-902F-62A2057E1E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873" y="522362"/>
            <a:ext cx="1618083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4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io skaidre _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>
            <a:off x="0" y="0"/>
            <a:ext cx="1284096" cy="6858000"/>
          </a:xfrm>
          <a:prstGeom prst="rect">
            <a:avLst/>
          </a:prstGeom>
          <a:solidFill>
            <a:srgbClr val="F2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>
            <a:off x="0" y="0"/>
            <a:ext cx="1092072" cy="6858000"/>
          </a:xfrm>
          <a:prstGeom prst="rect">
            <a:avLst/>
          </a:prstGeom>
          <a:solidFill>
            <a:srgbClr val="2A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63700" y="607662"/>
            <a:ext cx="6769100" cy="6858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3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Pavadinimas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37EC7DD-C755-964F-BFC9-8741D464C2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3700" y="1600200"/>
            <a:ext cx="6769100" cy="4406900"/>
          </a:xfrm>
          <a:prstGeom prst="rect">
            <a:avLst/>
          </a:prstGeom>
        </p:spPr>
        <p:txBody>
          <a:bodyPr lIns="0" tIns="0" rIns="90000" bIns="0" anchor="t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u="none" strike="noStrike" smtClean="0">
                <a:effectLst/>
              </a:defRPr>
            </a:lvl1pPr>
            <a:lvl2pPr marL="4572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CC7E12-8D85-4C4E-A636-9B84DFFEF8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936" y="518762"/>
            <a:ext cx="584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otraukos skaidre _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>
            <a:off x="0" y="0"/>
            <a:ext cx="3300984" cy="6858000"/>
          </a:xfrm>
          <a:prstGeom prst="rect">
            <a:avLst/>
          </a:prstGeom>
          <a:solidFill>
            <a:srgbClr val="F2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>
            <a:off x="0" y="0"/>
            <a:ext cx="3108960" cy="6858000"/>
          </a:xfrm>
          <a:prstGeom prst="rect">
            <a:avLst/>
          </a:prstGeom>
          <a:solidFill>
            <a:srgbClr val="2A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3C0503-D084-A547-8F56-62882A6A90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7872" y="518762"/>
            <a:ext cx="584200" cy="673100"/>
          </a:xfrm>
          <a:prstGeom prst="rect">
            <a:avLst/>
          </a:prstGeom>
        </p:spPr>
      </p:pic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00ABA5FE-04BC-2246-BB92-B9473E89CE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7872" y="1710623"/>
            <a:ext cx="2362327" cy="2489200"/>
          </a:xfrm>
          <a:prstGeom prst="rect">
            <a:avLst/>
          </a:prstGeom>
        </p:spPr>
        <p:txBody>
          <a:bodyPr lIns="0" tIns="0" rIns="90000"/>
          <a:lstStyle>
            <a:lvl1pPr marL="0" indent="0">
              <a:lnSpc>
                <a:spcPts val="3300"/>
              </a:lnSpc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Ilgesnis</a:t>
            </a:r>
            <a:r>
              <a:rPr lang="en-US" dirty="0"/>
              <a:t> </a:t>
            </a:r>
            <a:r>
              <a:rPr lang="en-US" dirty="0" err="1"/>
              <a:t>pavadinimas</a:t>
            </a:r>
            <a:r>
              <a:rPr lang="en-US" dirty="0"/>
              <a:t> </a:t>
            </a:r>
            <a:r>
              <a:rPr lang="en-US" dirty="0" err="1"/>
              <a:t>iš</a:t>
            </a:r>
            <a:r>
              <a:rPr lang="en-US" dirty="0"/>
              <a:t> </a:t>
            </a:r>
            <a:r>
              <a:rPr lang="en-US" dirty="0" err="1"/>
              <a:t>kelių</a:t>
            </a:r>
            <a:r>
              <a:rPr lang="en-US" dirty="0"/>
              <a:t> </a:t>
            </a:r>
            <a:r>
              <a:rPr lang="en-US" dirty="0" err="1"/>
              <a:t>eilučių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ED2215AD-0A99-CD40-80CC-8B6357E7218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300413" y="0"/>
            <a:ext cx="5843587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380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otraukos skaidre _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9974" y="7131559"/>
            <a:ext cx="2057400" cy="365125"/>
          </a:xfrm>
        </p:spPr>
        <p:txBody>
          <a:bodyPr/>
          <a:lstStyle/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363323-9CC3-8B46-8B0D-3CD68083223A}"/>
              </a:ext>
            </a:extLst>
          </p:cNvPr>
          <p:cNvSpPr/>
          <p:nvPr userDrawn="1"/>
        </p:nvSpPr>
        <p:spPr>
          <a:xfrm rot="16200000">
            <a:off x="3929952" y="1643952"/>
            <a:ext cx="1284096" cy="9144000"/>
          </a:xfrm>
          <a:prstGeom prst="rect">
            <a:avLst/>
          </a:prstGeom>
          <a:solidFill>
            <a:srgbClr val="F2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AD60C-D5B7-DA43-8E8D-FD230B5E9181}"/>
              </a:ext>
            </a:extLst>
          </p:cNvPr>
          <p:cNvSpPr/>
          <p:nvPr userDrawn="1"/>
        </p:nvSpPr>
        <p:spPr>
          <a:xfrm rot="16200000">
            <a:off x="4025964" y="1739964"/>
            <a:ext cx="1092072" cy="9144000"/>
          </a:xfrm>
          <a:prstGeom prst="rect">
            <a:avLst/>
          </a:prstGeom>
          <a:solidFill>
            <a:srgbClr val="2A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D3B17-C101-5440-BA03-6A01FEE3E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336" y="5975413"/>
            <a:ext cx="584200" cy="673100"/>
          </a:xfrm>
          <a:prstGeom prst="rect">
            <a:avLst/>
          </a:prstGeom>
        </p:spPr>
      </p:pic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DF1A124D-FF27-D943-8FA7-CE2589BBCC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9144000" cy="557390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BE263E85-B29F-8640-AE37-4812287A57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465" y="5765928"/>
            <a:ext cx="6769100" cy="88258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ts val="3300"/>
              </a:lnSpc>
              <a:buNone/>
              <a:defRPr sz="1000" b="1" spc="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NUOTRAUKOS APRAŠYMAS</a:t>
            </a:r>
          </a:p>
        </p:txBody>
      </p:sp>
    </p:spTree>
    <p:extLst>
      <p:ext uri="{BB962C8B-B14F-4D97-AF65-F5344CB8AC3E}">
        <p14:creationId xmlns:p14="http://schemas.microsoft.com/office/powerpoint/2010/main" val="191480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49974" y="61917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9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1" r:id="rId2"/>
    <p:sldLayoutId id="2147483707" r:id="rId3"/>
    <p:sldLayoutId id="2147483705" r:id="rId4"/>
    <p:sldLayoutId id="2147483680" r:id="rId5"/>
    <p:sldLayoutId id="2147483697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702" r:id="rId12"/>
    <p:sldLayoutId id="2147483686" r:id="rId13"/>
    <p:sldLayoutId id="214748368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49974" y="61917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4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698" r:id="rId5"/>
    <p:sldLayoutId id="2147483699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703" r:id="rId12"/>
    <p:sldLayoutId id="2147483677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49974" y="61917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C45A6-A598-6B48-A6BF-38CE04359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0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00" r:id="rId5"/>
    <p:sldLayoutId id="2147483701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704" r:id="rId12"/>
    <p:sldLayoutId id="2147483695" r:id="rId13"/>
    <p:sldLayoutId id="214748369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D4FBEC7-0F26-B54E-8085-BC6D3BB6B7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Line detection in an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EE35909-4190-6D43-A531-C11CAE6440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Tadas Ivanovas IFM-9/1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1D5CF8D5-61B9-964A-BCAA-257ADB1B0BA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1885190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F3160-CA44-D049-B18D-12ED22FBA9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Thank you for your attention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4C26CE-0D68-FC49-86CF-CDD5F4F4D0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D8BEC3-5D8B-4EFA-8270-C7DA96FF72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E275F-59BF-4518-ACAA-FA791E8AC0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Laser line detection is widely used in robotics and industry.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Applications like 3D object reconstruction, mobile robot autonomous mapping, obstacle detection.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Laser line detection is an essential problem in robotics and automation.</a:t>
            </a:r>
          </a:p>
          <a:p>
            <a:endParaRPr lang="en-US" dirty="0"/>
          </a:p>
        </p:txBody>
      </p:sp>
      <p:pic>
        <p:nvPicPr>
          <p:cNvPr id="7" name="Picture 6" descr="A picture containing indoor, blue, chair, table&#10;&#10;Description automatically generated">
            <a:extLst>
              <a:ext uri="{FF2B5EF4-FFF2-40B4-BE49-F238E27FC236}">
                <a16:creationId xmlns:a16="http://schemas.microsoft.com/office/drawing/2014/main" id="{0F3F8ABD-1BCF-48B5-8A80-97EDD4063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608" y="4523720"/>
            <a:ext cx="3216392" cy="2144261"/>
          </a:xfrm>
          <a:prstGeom prst="rect">
            <a:avLst/>
          </a:prstGeom>
        </p:spPr>
      </p:pic>
      <p:pic>
        <p:nvPicPr>
          <p:cNvPr id="8" name="Picture 7" descr="A picture containing yellow&#10;&#10;Description automatically generated">
            <a:extLst>
              <a:ext uri="{FF2B5EF4-FFF2-40B4-BE49-F238E27FC236}">
                <a16:creationId xmlns:a16="http://schemas.microsoft.com/office/drawing/2014/main" id="{DA1FF415-5864-476C-A395-A5F721FBA1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364"/>
          <a:stretch/>
        </p:blipFill>
        <p:spPr>
          <a:xfrm>
            <a:off x="5867256" y="4523719"/>
            <a:ext cx="2873636" cy="214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4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D8BEC3-5D8B-4EFA-8270-C7DA96FF72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E275F-59BF-4518-ACAA-FA791E8AC0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3700" y="1600200"/>
            <a:ext cx="6769100" cy="46501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most popular laser line detection algorithms require static thresholds that must be set according to environment, for example, light intensity.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These algorithms are robust only on simple/static background.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Mainly based on color segmentation.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 not solve oversaturation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7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D8BEC3-5D8B-4EFA-8270-C7DA96FF72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Example of laser line detection based on color segmentation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B1E275F-59BF-4518-ACAA-FA791E8AC0D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lt-LT" i="1" dirty="0"/>
                  <a:t>I</a:t>
                </a:r>
                <a:r>
                  <a:rPr lang="lt-LT" i="1" baseline="-25000" dirty="0"/>
                  <a:t>L </a:t>
                </a:r>
                <a:r>
                  <a:rPr lang="lt-LT" dirty="0"/>
                  <a:t>– </a:t>
                </a:r>
                <a:r>
                  <a:rPr lang="en-US" dirty="0"/>
                  <a:t>filtered laser line pixels</a:t>
                </a:r>
                <a:r>
                  <a:rPr lang="lt-LT" dirty="0"/>
                  <a:t>. </a:t>
                </a:r>
                <a:endParaRPr lang="en-US" dirty="0"/>
              </a:p>
              <a:p>
                <a:r>
                  <a:rPr lang="lt-LT" dirty="0"/>
                  <a:t>T</a:t>
                </a:r>
                <a:r>
                  <a:rPr lang="lt-LT" baseline="-25000" dirty="0"/>
                  <a:t>R</a:t>
                </a:r>
                <a:r>
                  <a:rPr lang="lt-LT" dirty="0"/>
                  <a:t>, T</a:t>
                </a:r>
                <a:r>
                  <a:rPr lang="lt-LT" baseline="-25000" dirty="0"/>
                  <a:t>G</a:t>
                </a:r>
                <a:r>
                  <a:rPr lang="lt-LT" dirty="0"/>
                  <a:t> </a:t>
                </a:r>
                <a:r>
                  <a:rPr lang="en-US" dirty="0"/>
                  <a:t>and</a:t>
                </a:r>
                <a:r>
                  <a:rPr lang="lt-LT" dirty="0"/>
                  <a:t> T</a:t>
                </a:r>
                <a:r>
                  <a:rPr lang="lt-LT" baseline="-25000" dirty="0"/>
                  <a:t>B</a:t>
                </a:r>
                <a:r>
                  <a:rPr lang="en-US" dirty="0"/>
                  <a:t> appropriate color channels thresholds.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B1E275F-59BF-4518-ACAA-FA791E8AC0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2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7BD586E-2679-4808-8E87-A80D87B0384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3429000"/>
            <a:ext cx="6760082" cy="29372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9126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25A473-6EBE-4242-AA19-A4362F0EFD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Aim and objectives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7BFDF0-07DC-544A-A2D8-EE8E13A687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59700" y="1318264"/>
            <a:ext cx="7515852" cy="4406900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 aim of this project is to detect a red laser line in complex image.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Find the best way to filter out low frequencies in the image.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Use as few static thresholds as possible.</a:t>
            </a:r>
          </a:p>
        </p:txBody>
      </p:sp>
      <p:pic>
        <p:nvPicPr>
          <p:cNvPr id="2" name="Picture 1" descr="A picture containing sitting, water, table, white&#10;&#10;Description automatically generated">
            <a:extLst>
              <a:ext uri="{FF2B5EF4-FFF2-40B4-BE49-F238E27FC236}">
                <a16:creationId xmlns:a16="http://schemas.microsoft.com/office/drawing/2014/main" id="{921C184F-0576-4F33-AC1C-1A7315E4A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436" y="3763163"/>
            <a:ext cx="4847867" cy="272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31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A940D1-CE45-4E3E-80E2-76CCBA9C0D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High Pass filters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2C28B-40A6-4EB8-BCE8-F00F45310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42" y="1786814"/>
            <a:ext cx="1924544" cy="19359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39F0E2-79D3-4938-95CF-609C2B839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037" y="1770231"/>
            <a:ext cx="1924544" cy="19525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7F20BF-100E-4EAF-AFE3-4F018E619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032" y="1786814"/>
            <a:ext cx="1924543" cy="19359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0EFEEA-EE07-4714-87ED-42C498E97F60}"/>
              </a:ext>
            </a:extLst>
          </p:cNvPr>
          <p:cNvSpPr txBox="1"/>
          <p:nvPr/>
        </p:nvSpPr>
        <p:spPr>
          <a:xfrm>
            <a:off x="1370042" y="1400961"/>
            <a:ext cx="192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Butterworth filter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749AC-06E1-4B51-AF16-7470CE6EC4E8}"/>
              </a:ext>
            </a:extLst>
          </p:cNvPr>
          <p:cNvSpPr txBox="1"/>
          <p:nvPr/>
        </p:nvSpPr>
        <p:spPr>
          <a:xfrm>
            <a:off x="3872037" y="1400961"/>
            <a:ext cx="192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Gaussian filter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BCF279-C03E-41C8-A7C4-1293D2E21C5F}"/>
              </a:ext>
            </a:extLst>
          </p:cNvPr>
          <p:cNvSpPr txBox="1"/>
          <p:nvPr/>
        </p:nvSpPr>
        <p:spPr>
          <a:xfrm>
            <a:off x="6374032" y="1435658"/>
            <a:ext cx="192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Ideal filter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D30D6A-748B-442A-8C56-62DE35FAB3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4032" y="4251391"/>
            <a:ext cx="2328207" cy="23327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7C3004-4FC3-4B08-BC14-64871C0E83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2322" y="4251391"/>
            <a:ext cx="2328207" cy="23327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F8A99A-C106-470E-A7A1-A77DB6AA4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5179" y="4251391"/>
            <a:ext cx="2323641" cy="233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18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25A473-6EBE-4242-AA19-A4362F0EFD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Hough Transform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7BFDF0-07DC-544A-A2D8-EE8E13A687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8555" y="1225550"/>
            <a:ext cx="6769100" cy="4406900"/>
          </a:xfrm>
        </p:spPr>
        <p:txBody>
          <a:bodyPr/>
          <a:lstStyle/>
          <a:p>
            <a:pPr algn="just"/>
            <a:r>
              <a:rPr lang="en-US" dirty="0"/>
              <a:t>Hough Transform is a feature extraction technique used in image processing. All the candidates of a line are obtained as local maxima in so called parameter space which is constructed by an algorithm.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E9530-3D5C-4DA4-BB47-E6E7DE4FB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55" y="3210207"/>
            <a:ext cx="6769100" cy="316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88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821779-0E9E-498A-930D-E5D389434A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1147" y="648688"/>
            <a:ext cx="6769100" cy="685800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1F310-3439-4B93-91B2-E70A6167D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977" y="1665078"/>
            <a:ext cx="1950244" cy="19617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9802AF-FF7E-4F71-AC94-8B3E3B721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964" y="1644696"/>
            <a:ext cx="1953193" cy="1960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96DED4-214A-4587-A1C0-8BD5BF3C1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686" y="1639933"/>
            <a:ext cx="1950244" cy="19656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5DF9E2-1987-4EFD-A099-BB1880509D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9411" y="4236247"/>
            <a:ext cx="1957969" cy="1965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BCDD76-B8B4-4780-ABBD-2649F4ADE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8622" y="4226011"/>
            <a:ext cx="1974586" cy="1974586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F8D7D347-A52E-4725-A17E-85146D65439A}"/>
              </a:ext>
            </a:extLst>
          </p:cNvPr>
          <p:cNvSpPr/>
          <p:nvPr/>
        </p:nvSpPr>
        <p:spPr>
          <a:xfrm>
            <a:off x="3337348" y="2483141"/>
            <a:ext cx="699882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B75903-8516-4B8E-A4E2-149074C81270}"/>
              </a:ext>
            </a:extLst>
          </p:cNvPr>
          <p:cNvSpPr txBox="1"/>
          <p:nvPr/>
        </p:nvSpPr>
        <p:spPr>
          <a:xfrm>
            <a:off x="3270220" y="2185964"/>
            <a:ext cx="791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FFT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038E1E1-D126-4E20-AA95-64C37106E42B}"/>
              </a:ext>
            </a:extLst>
          </p:cNvPr>
          <p:cNvSpPr/>
          <p:nvPr/>
        </p:nvSpPr>
        <p:spPr>
          <a:xfrm>
            <a:off x="6103284" y="2496730"/>
            <a:ext cx="721275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EB6A23-A867-4949-922E-B565460FAF10}"/>
              </a:ext>
            </a:extLst>
          </p:cNvPr>
          <p:cNvSpPr txBox="1"/>
          <p:nvPr/>
        </p:nvSpPr>
        <p:spPr>
          <a:xfrm>
            <a:off x="6033208" y="2188953"/>
            <a:ext cx="791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Filter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7CA7687-7380-43B1-86E3-51932E62DB1E}"/>
              </a:ext>
            </a:extLst>
          </p:cNvPr>
          <p:cNvSpPr/>
          <p:nvPr/>
        </p:nvSpPr>
        <p:spPr>
          <a:xfrm>
            <a:off x="7751428" y="3699545"/>
            <a:ext cx="285225" cy="5032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992BD2-B8D8-42BE-A87F-AA195E64246B}"/>
              </a:ext>
            </a:extLst>
          </p:cNvPr>
          <p:cNvSpPr txBox="1"/>
          <p:nvPr/>
        </p:nvSpPr>
        <p:spPr>
          <a:xfrm>
            <a:off x="7161517" y="3767032"/>
            <a:ext cx="791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IFFT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0ADD6030-9606-4ABD-A827-E90E12295B43}"/>
              </a:ext>
            </a:extLst>
          </p:cNvPr>
          <p:cNvSpPr/>
          <p:nvPr/>
        </p:nvSpPr>
        <p:spPr>
          <a:xfrm>
            <a:off x="6057550" y="4983061"/>
            <a:ext cx="767009" cy="3077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021509-E450-40AD-8852-1407F78A6613}"/>
              </a:ext>
            </a:extLst>
          </p:cNvPr>
          <p:cNvSpPr txBox="1"/>
          <p:nvPr/>
        </p:nvSpPr>
        <p:spPr>
          <a:xfrm>
            <a:off x="5970653" y="4644706"/>
            <a:ext cx="940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Threshold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2A6FD66-CA13-4A8C-87D7-A0DB71F6A9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1147" y="4202828"/>
            <a:ext cx="1949074" cy="1964451"/>
          </a:xfrm>
          <a:prstGeom prst="rect">
            <a:avLst/>
          </a:prstGeom>
        </p:spPr>
      </p:pic>
      <p:sp>
        <p:nvSpPr>
          <p:cNvPr id="26" name="Arrow: Left 25">
            <a:extLst>
              <a:ext uri="{FF2B5EF4-FFF2-40B4-BE49-F238E27FC236}">
                <a16:creationId xmlns:a16="http://schemas.microsoft.com/office/drawing/2014/main" id="{AEF4B355-73DF-49B1-935F-9A36A9F4AEDE}"/>
              </a:ext>
            </a:extLst>
          </p:cNvPr>
          <p:cNvSpPr/>
          <p:nvPr/>
        </p:nvSpPr>
        <p:spPr>
          <a:xfrm>
            <a:off x="3337348" y="4983061"/>
            <a:ext cx="683848" cy="3077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6A5B9D-D74C-470E-840D-A8EABB29944C}"/>
              </a:ext>
            </a:extLst>
          </p:cNvPr>
          <p:cNvSpPr txBox="1"/>
          <p:nvPr/>
        </p:nvSpPr>
        <p:spPr>
          <a:xfrm>
            <a:off x="3195623" y="4461300"/>
            <a:ext cx="940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Hough Transform</a:t>
            </a:r>
          </a:p>
        </p:txBody>
      </p:sp>
    </p:spTree>
    <p:extLst>
      <p:ext uri="{BB962C8B-B14F-4D97-AF65-F5344CB8AC3E}">
        <p14:creationId xmlns:p14="http://schemas.microsoft.com/office/powerpoint/2010/main" val="157291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8F2B6B-E234-49E3-8A57-6E3E90B810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D1F6D-9BCD-468F-A26A-E4E9463A6E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Frequency filtering solves oversaturation problem.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Gaussian high pass filter outputs the sharper edges which makes further processing easier.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Hough Transform is not suitable if the laser line is curved.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Static thresholds were not avoided.</a:t>
            </a:r>
          </a:p>
        </p:txBody>
      </p:sp>
    </p:spTree>
    <p:extLst>
      <p:ext uri="{BB962C8B-B14F-4D97-AF65-F5344CB8AC3E}">
        <p14:creationId xmlns:p14="http://schemas.microsoft.com/office/powerpoint/2010/main" val="1638767941"/>
      </p:ext>
    </p:extLst>
  </p:cSld>
  <p:clrMapOvr>
    <a:masterClrMapping/>
  </p:clrMapOvr>
</p:sld>
</file>

<file path=ppt/theme/theme1.xml><?xml version="1.0" encoding="utf-8"?>
<a:theme xmlns:a="http://schemas.openxmlformats.org/drawingml/2006/main" name="Solidi melyn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Zali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elyn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892</TotalTime>
  <Words>269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Solidi melyna</vt:lpstr>
      <vt:lpstr>Zalia</vt:lpstr>
      <vt:lpstr>Melyna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Didžiapetris Domantas</dc:creator>
  <cp:lastModifiedBy>Tadas Ivanovas</cp:lastModifiedBy>
  <cp:revision>42</cp:revision>
  <dcterms:created xsi:type="dcterms:W3CDTF">2019-09-05T10:43:27Z</dcterms:created>
  <dcterms:modified xsi:type="dcterms:W3CDTF">2020-05-27T21:39:25Z</dcterms:modified>
</cp:coreProperties>
</file>