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318" r:id="rId2"/>
    <p:sldId id="314" r:id="rId3"/>
    <p:sldId id="315" r:id="rId4"/>
    <p:sldId id="317" r:id="rId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gemein" id="{385FA9E0-450F-423E-B235-5384D0AF7780}">
          <p14:sldIdLst/>
        </p14:section>
        <p14:section name="Bedienung" id="{BBAC5551-2E42-4348-B559-83824DAA8B41}">
          <p14:sldIdLst>
            <p14:sldId id="318"/>
            <p14:sldId id="314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6" autoAdjust="0"/>
    <p:restoredTop sz="97484" autoAdjust="0"/>
  </p:normalViewPr>
  <p:slideViewPr>
    <p:cSldViewPr snapToGrid="0">
      <p:cViewPr>
        <p:scale>
          <a:sx n="125" d="100"/>
          <a:sy n="125" d="100"/>
        </p:scale>
        <p:origin x="1208" y="8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1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8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2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5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7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B683-5B55-47E9-B45C-EB67E128550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74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junioruni-essen.de/" TargetMode="External"/><Relationship Id="rId7" Type="http://schemas.openxmlformats.org/officeDocument/2006/relationships/hyperlink" Target="https://github.com/Cactusroot/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29F4-26F0-4BE9-9465-D317D167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solidFill>
            <a:srgbClr val="000000">
              <a:alpha val="25000"/>
            </a:srgbClr>
          </a:solidFill>
        </p:spPr>
        <p:txBody>
          <a:bodyPr/>
          <a:lstStyle/>
          <a:p>
            <a:r>
              <a:rPr lang="de-DE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Informationen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5542AF0F-1003-4042-BF06-D3F6158FA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0"/>
            <a:ext cx="1524000" cy="1524000"/>
          </a:xfrm>
          <a:prstGeom prst="rect">
            <a:avLst/>
          </a:prstGeom>
        </p:spPr>
      </p:pic>
      <p:pic>
        <p:nvPicPr>
          <p:cNvPr id="9" name="Content Placeholder 8" descr="Laptop with solid fill">
            <a:extLst>
              <a:ext uri="{FF2B5EF4-FFF2-40B4-BE49-F238E27FC236}">
                <a16:creationId xmlns:a16="http://schemas.microsoft.com/office/drawing/2014/main" id="{0B0E6039-616C-4238-8E66-FD486931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</p:spPr>
      </p:pic>
      <p:pic>
        <p:nvPicPr>
          <p:cNvPr id="4" name="Picture 3">
            <a:hlinkClick r:id="rId7"/>
            <a:extLst>
              <a:ext uri="{FF2B5EF4-FFF2-40B4-BE49-F238E27FC236}">
                <a16:creationId xmlns:a16="http://schemas.microsoft.com/office/drawing/2014/main" id="{D6A60518-66E6-4120-9201-2F78A0C6B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DD04-3BD8-4A71-A4F7-7148379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Eingabe von Symbolen</a:t>
            </a:r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6A5935D-4966-45D8-A2DD-102E2AD4027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6361912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Symbole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Semikolon, Doppelpunkt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Komma (,) / Punkt (.)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; 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Anführungsstrich(e)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Hashtag (#) /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' 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Runde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Eckige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Geschweifte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 + 7/0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{}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Ausrufe/Fragezeichen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+ 1/ß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! 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Und, Gleich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+ 6/0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&amp; 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Senkrechter 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Größer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Unterstrich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Tastatur-Shortcuts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Element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Alles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Einfügen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Löschen und 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Duplizieren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Rückrückgängig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Suchen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Suchen und Ersetzen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5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IntelliJ</a:t>
            </a:r>
            <a:r>
              <a:rPr lang="de-DE"/>
              <a:t>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36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Nach oben / unten scrollen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↑↓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Mauszeiger nach links / rechts bewegen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Zu Definition / Verwendung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Methoden überschreiben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Schnell durch das Projekt navigieren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2x Shift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Programm starten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F10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Code formatieren (schön einrücken)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Alt + 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Zurück zum vorherigen Mauszeiger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Alt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Zu Mauszeiger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94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0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206</Words>
  <Application>Microsoft Office PowerPoint</Application>
  <PresentationFormat>Widescreen</PresentationFormat>
  <Paragraphs>79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Informationen</vt:lpstr>
      <vt:lpstr>Eingabe von Symbolen</vt:lpstr>
      <vt:lpstr>Tastatur-Shortcuts</vt:lpstr>
      <vt:lpstr>IntelliJ-Shortcuts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2025-03-17T21:24:38Z</dcterms:created>
  <dcterms:modified xsi:type="dcterms:W3CDTF">2025-04-19T17:16:03Z</dcterms:modified>
</cp:coreProperties>
</file>