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0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2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3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0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E711-C7B7-46E3-A66E-CBB9A7A623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1004-174F-46B5-9361-4765EFA91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61" r="99780">
                        <a14:foregroundMark x1="1101" y1="78987" x2="1542" y2="78236"/>
                        <a14:foregroundMark x1="1982" y1="78612" x2="3744" y2="78424"/>
                        <a14:foregroundMark x1="3744" y1="78424" x2="5727" y2="77298"/>
                        <a14:foregroundMark x1="5727" y1="77298" x2="9471" y2="75610"/>
                        <a14:foregroundMark x1="9471" y1="75610" x2="11894" y2="75047"/>
                        <a14:foregroundMark x1="11894" y1="75047" x2="13436" y2="74859"/>
                        <a14:foregroundMark x1="13436" y1="74859" x2="17621" y2="72233"/>
                        <a14:foregroundMark x1="17841" y1="72045" x2="22247" y2="70544"/>
                        <a14:foregroundMark x1="22247" y1="70544" x2="25771" y2="69794"/>
                        <a14:foregroundMark x1="25771" y1="69794" x2="30176" y2="68105"/>
                        <a14:foregroundMark x1="30176" y1="68105" x2="33700" y2="65854"/>
                        <a14:foregroundMark x1="33260" y1="65854" x2="34361" y2="63602"/>
                        <a14:foregroundMark x1="34361" y1="63415" x2="35022" y2="57598"/>
                        <a14:foregroundMark x1="34581" y1="57411" x2="32819" y2="55910"/>
                        <a14:foregroundMark x1="32599" y1="55910" x2="32379" y2="54784"/>
                        <a14:foregroundMark x1="32379" y1="54784" x2="30176" y2="53846"/>
                        <a14:foregroundMark x1="30176" y1="53846" x2="29075" y2="52533"/>
                        <a14:foregroundMark x1="29075" y1="52533" x2="29736" y2="51407"/>
                        <a14:foregroundMark x1="29736" y1="51407" x2="27093" y2="50094"/>
                        <a14:foregroundMark x1="27093" y1="50094" x2="27753" y2="48593"/>
                        <a14:foregroundMark x1="27753" y1="48593" x2="29736" y2="48780"/>
                        <a14:foregroundMark x1="29736" y1="48593" x2="28414" y2="46717"/>
                        <a14:foregroundMark x1="28414" y1="46717" x2="28414" y2="45779"/>
                        <a14:foregroundMark x1="28414" y1="45779" x2="26872" y2="45403"/>
                        <a14:foregroundMark x1="26872" y1="45403" x2="27533" y2="44278"/>
                        <a14:foregroundMark x1="27533" y1="44278" x2="27093" y2="42964"/>
                        <a14:foregroundMark x1="27093" y1="42964" x2="26211" y2="41651"/>
                        <a14:foregroundMark x1="26211" y1="41651" x2="25551" y2="39962"/>
                        <a14:foregroundMark x1="25551" y1="39962" x2="26211" y2="38462"/>
                        <a14:foregroundMark x1="26211" y1="38462" x2="26432" y2="38086"/>
                        <a14:foregroundMark x1="26432" y1="38086" x2="25991" y2="37523"/>
                        <a14:foregroundMark x1="25771" y1="37336" x2="25771" y2="34522"/>
                        <a14:foregroundMark x1="25771" y1="34709" x2="26432" y2="33959"/>
                        <a14:foregroundMark x1="26432" y1="33959" x2="26652" y2="32270"/>
                        <a14:foregroundMark x1="26652" y1="32270" x2="26211" y2="28705"/>
                        <a14:foregroundMark x1="26432" y1="29081" x2="26872" y2="28330"/>
                        <a14:foregroundMark x1="26872" y1="28143" x2="27533" y2="27392"/>
                        <a14:foregroundMark x1="27533" y1="27392" x2="27753" y2="24390"/>
                        <a14:foregroundMark x1="27753" y1="24015" x2="27533" y2="21764"/>
                        <a14:foregroundMark x1="27753" y1="23640" x2="28194" y2="20263"/>
                        <a14:foregroundMark x1="28414" y1="20263" x2="28414" y2="18199"/>
                        <a14:foregroundMark x1="28634" y1="18574" x2="29075" y2="18011"/>
                        <a14:foregroundMark x1="29075" y1="17824" x2="29295" y2="15009"/>
                        <a14:foregroundMark x1="33480" y1="8068" x2="31498" y2="9944"/>
                        <a14:foregroundMark x1="31498" y1="9944" x2="31057" y2="11069"/>
                        <a14:foregroundMark x1="31057" y1="11069" x2="29736" y2="12570"/>
                        <a14:foregroundMark x1="29515" y1="12383" x2="29075" y2="16323"/>
                        <a14:foregroundMark x1="33480" y1="8068" x2="36564" y2="5816"/>
                        <a14:foregroundMark x1="36564" y1="5816" x2="37665" y2="5816"/>
                        <a14:foregroundMark x1="37665" y1="5816" x2="40749" y2="4503"/>
                        <a14:foregroundMark x1="41189" y1="4315" x2="42291" y2="4128"/>
                        <a14:foregroundMark x1="42291" y1="4128" x2="43612" y2="3189"/>
                        <a14:foregroundMark x1="43612" y1="3189" x2="44934" y2="2814"/>
                        <a14:foregroundMark x1="44934" y1="2814" x2="48018" y2="1126"/>
                        <a14:foregroundMark x1="48018" y1="1126" x2="52643" y2="563"/>
                        <a14:foregroundMark x1="51101" y1="938" x2="55286" y2="1313"/>
                        <a14:foregroundMark x1="55286" y1="1313" x2="57709" y2="1876"/>
                        <a14:foregroundMark x1="57930" y1="1876" x2="61454" y2="3002"/>
                        <a14:foregroundMark x1="61674" y1="3189" x2="62555" y2="3377"/>
                        <a14:foregroundMark x1="62555" y1="3377" x2="62996" y2="2627"/>
                        <a14:foregroundMark x1="62996" y1="2627" x2="67181" y2="4690"/>
                        <a14:foregroundMark x1="67181" y1="4503" x2="68282" y2="8630"/>
                        <a14:foregroundMark x1="68062" y1="8068" x2="68062" y2="10131"/>
                        <a14:foregroundMark x1="68062" y1="10131" x2="70044" y2="10694"/>
                        <a14:foregroundMark x1="70044" y1="10694" x2="69604" y2="12570"/>
                        <a14:foregroundMark x1="69604" y1="12758" x2="70925" y2="14634"/>
                        <a14:foregroundMark x1="70925" y1="14634" x2="73789" y2="17073"/>
                        <a14:foregroundMark x1="73789" y1="17073" x2="74449" y2="18949"/>
                        <a14:foregroundMark x1="74670" y1="18949" x2="75110" y2="20638"/>
                        <a14:foregroundMark x1="74890" y1="20826" x2="75110" y2="22702"/>
                        <a14:foregroundMark x1="75110" y1="22702" x2="75330" y2="26266"/>
                        <a14:foregroundMark x1="75330" y1="26266" x2="75110" y2="29081"/>
                        <a14:foregroundMark x1="75110" y1="29081" x2="76432" y2="30769"/>
                        <a14:foregroundMark x1="76432" y1="30769" x2="75991" y2="31144"/>
                        <a14:foregroundMark x1="75991" y1="31144" x2="76652" y2="32833"/>
                        <a14:foregroundMark x1="76652" y1="32833" x2="76211" y2="33959"/>
                        <a14:foregroundMark x1="76211" y1="33959" x2="76652" y2="37523"/>
                        <a14:foregroundMark x1="76432" y1="36585" x2="75991" y2="39212"/>
                        <a14:foregroundMark x1="75991" y1="39212" x2="75110" y2="40713"/>
                        <a14:foregroundMark x1="75110" y1="40713" x2="74670" y2="41276"/>
                        <a14:foregroundMark x1="74670" y1="41276" x2="74670" y2="45216"/>
                        <a14:foregroundMark x1="74670" y1="45216" x2="73348" y2="46717"/>
                        <a14:foregroundMark x1="73348" y1="46717" x2="72907" y2="48218"/>
                        <a14:foregroundMark x1="72907" y1="48218" x2="72247" y2="48968"/>
                        <a14:foregroundMark x1="72247" y1="48968" x2="72467" y2="49906"/>
                        <a14:foregroundMark x1="72467" y1="49906" x2="71586" y2="51220"/>
                        <a14:foregroundMark x1="71586" y1="51407" x2="70485" y2="52533"/>
                        <a14:foregroundMark x1="70485" y1="52533" x2="70044" y2="52533"/>
                        <a14:foregroundMark x1="70044" y1="52533" x2="67621" y2="56473"/>
                        <a14:foregroundMark x1="67621" y1="56660" x2="67401" y2="59475"/>
                        <a14:foregroundMark x1="67401" y1="59475" x2="67181" y2="65478"/>
                        <a14:foregroundMark x1="67401" y1="65478" x2="67401" y2="65854"/>
                        <a14:foregroundMark x1="67401" y1="65854" x2="74670" y2="69231"/>
                        <a14:foregroundMark x1="74670" y1="69231" x2="75771" y2="70169"/>
                        <a14:foregroundMark x1="75771" y1="70169" x2="77313" y2="70169"/>
                        <a14:foregroundMark x1="77313" y1="70169" x2="82819" y2="72608"/>
                        <a14:foregroundMark x1="82819" y1="72608" x2="87445" y2="73734"/>
                        <a14:foregroundMark x1="87445" y1="73734" x2="90749" y2="74672"/>
                        <a14:foregroundMark x1="90969" y1="74672" x2="94934" y2="76923"/>
                        <a14:foregroundMark x1="94934" y1="76923" x2="97137" y2="79550"/>
                        <a14:foregroundMark x1="97137" y1="79550" x2="98018" y2="81426"/>
                        <a14:foregroundMark x1="98018" y1="81426" x2="99780" y2="83114"/>
                        <a14:backgroundMark x1="220" y1="78424" x2="1762" y2="77861"/>
                        <a14:backgroundMark x1="881" y1="78049" x2="2203" y2="78049"/>
                        <a14:backgroundMark x1="2203" y1="78049" x2="6608" y2="76548"/>
                        <a14:backgroundMark x1="6828" y1="76548" x2="10352" y2="75047"/>
                        <a14:backgroundMark x1="10352" y1="75047" x2="12775" y2="74484"/>
                        <a14:backgroundMark x1="12775" y1="74484" x2="15419" y2="73171"/>
                        <a14:backgroundMark x1="15419" y1="73171" x2="18062" y2="71482"/>
                        <a14:backgroundMark x1="18062" y1="71482" x2="23568" y2="69981"/>
                        <a14:backgroundMark x1="23568" y1="69794" x2="27974" y2="68480"/>
                        <a14:backgroundMark x1="27974" y1="68480" x2="32819" y2="65291"/>
                        <a14:backgroundMark x1="33040" y1="65291" x2="34361" y2="57598"/>
                        <a14:backgroundMark x1="33480" y1="64353" x2="33700" y2="63790"/>
                        <a14:backgroundMark x1="33700" y1="63790" x2="34141" y2="61163"/>
                        <a14:backgroundMark x1="34141" y1="61163" x2="34581" y2="58349"/>
                        <a14:backgroundMark x1="34581" y1="57786" x2="32159" y2="55347"/>
                        <a14:backgroundMark x1="33921" y1="57411" x2="31938" y2="55910"/>
                        <a14:backgroundMark x1="32599" y1="56473" x2="32159" y2="55535"/>
                        <a14:backgroundMark x1="32819" y1="56285" x2="31718" y2="54597"/>
                        <a14:backgroundMark x1="31278" y1="54409" x2="28634" y2="52345"/>
                        <a14:backgroundMark x1="31057" y1="54972" x2="28634" y2="53096"/>
                        <a14:backgroundMark x1="31057" y1="54409" x2="29295" y2="53283"/>
                        <a14:backgroundMark x1="32379" y1="54784" x2="31938" y2="54597"/>
                        <a14:backgroundMark x1="29295" y1="52720" x2="29075" y2="51407"/>
                        <a14:backgroundMark x1="29075" y1="51407" x2="27093" y2="49906"/>
                        <a14:backgroundMark x1="28414" y1="51220" x2="26652" y2="50094"/>
                        <a14:backgroundMark x1="29515" y1="48593" x2="27533" y2="45966"/>
                        <a14:backgroundMark x1="29075" y1="48968" x2="27533" y2="48218"/>
                        <a14:backgroundMark x1="27533" y1="48593" x2="27093" y2="49719"/>
                        <a14:backgroundMark x1="27533" y1="48780" x2="27753" y2="49719"/>
                        <a14:backgroundMark x1="27093" y1="46154" x2="27313" y2="44278"/>
                        <a14:backgroundMark x1="26652" y1="45966" x2="26652" y2="44841"/>
                        <a14:backgroundMark x1="27753" y1="44465" x2="25771" y2="41088"/>
                        <a14:backgroundMark x1="26211" y1="42589" x2="25551" y2="39024"/>
                        <a14:backgroundMark x1="25551" y1="40713" x2="25771" y2="37523"/>
                        <a14:backgroundMark x1="25551" y1="37523" x2="26211" y2="33396"/>
                        <a14:backgroundMark x1="25551" y1="36210" x2="25771" y2="33771"/>
                        <a14:backgroundMark x1="26432" y1="34334" x2="26211" y2="27205"/>
                        <a14:backgroundMark x1="26211" y1="30019" x2="27533" y2="25704"/>
                        <a14:backgroundMark x1="27313" y1="25704" x2="27974" y2="20263"/>
                        <a14:backgroundMark x1="27313" y1="22889" x2="27533" y2="21201"/>
                        <a14:backgroundMark x1="25991" y1="30394" x2="25991" y2="28518"/>
                        <a14:backgroundMark x1="27974" y1="20826" x2="28414" y2="17073"/>
                        <a14:backgroundMark x1="28855" y1="17448" x2="29515" y2="11445"/>
                        <a14:backgroundMark x1="29295" y1="13696" x2="31498" y2="9381"/>
                        <a14:backgroundMark x1="32599" y1="8255" x2="37445" y2="5066"/>
                        <a14:backgroundMark x1="37445" y1="5066" x2="40529" y2="4128"/>
                        <a14:backgroundMark x1="40749" y1="4128" x2="43172" y2="2814"/>
                        <a14:backgroundMark x1="43172" y1="2814" x2="46035" y2="1876"/>
                        <a14:backgroundMark x1="46035" y1="1876" x2="50881" y2="563"/>
                        <a14:backgroundMark x1="51101" y1="750" x2="55947" y2="1126"/>
                        <a14:backgroundMark x1="51322" y1="563" x2="52863" y2="563"/>
                        <a14:backgroundMark x1="56167" y1="1313" x2="61894" y2="3189"/>
                        <a14:backgroundMark x1="58150" y1="1689" x2="59912" y2="2251"/>
                        <a14:backgroundMark x1="61894" y1="3002" x2="64758" y2="3189"/>
                        <a14:backgroundMark x1="64758" y1="3189" x2="67181" y2="3189"/>
                        <a14:backgroundMark x1="67181" y1="3189" x2="68062" y2="4878"/>
                        <a14:backgroundMark x1="67841" y1="4690" x2="68282" y2="7129"/>
                        <a14:backgroundMark x1="68282" y1="7129" x2="68282" y2="8818"/>
                        <a14:backgroundMark x1="68062" y1="9193" x2="68282" y2="10131"/>
                        <a14:backgroundMark x1="68282" y1="10131" x2="70264" y2="11069"/>
                        <a14:backgroundMark x1="70044" y1="11069" x2="70044" y2="13508"/>
                        <a14:backgroundMark x1="69163" y1="10131" x2="70705" y2="10694"/>
                        <a14:backgroundMark x1="62115" y1="2439" x2="63877" y2="2627"/>
                        <a14:backgroundMark x1="70485" y1="13884" x2="73789" y2="17073"/>
                        <a14:backgroundMark x1="74009" y1="17448" x2="74890" y2="21201"/>
                        <a14:backgroundMark x1="75110" y1="21764" x2="75110" y2="27580"/>
                        <a14:backgroundMark x1="74890" y1="27767" x2="75551" y2="29644"/>
                        <a14:backgroundMark x1="75771" y1="30019" x2="76432" y2="33396"/>
                        <a14:backgroundMark x1="76432" y1="33583" x2="76652" y2="35460"/>
                        <a14:backgroundMark x1="76432" y1="34146" x2="75771" y2="39400"/>
                        <a14:backgroundMark x1="75771" y1="39775" x2="74670" y2="41088"/>
                        <a14:backgroundMark x1="74890" y1="41088" x2="74670" y2="45028"/>
                        <a14:backgroundMark x1="74670" y1="45028" x2="72907" y2="47467"/>
                        <a14:backgroundMark x1="73128" y1="47655" x2="70925" y2="52345"/>
                        <a14:backgroundMark x1="70705" y1="52533" x2="70044" y2="52533"/>
                        <a14:backgroundMark x1="70044" y1="52720" x2="67621" y2="57786"/>
                        <a14:backgroundMark x1="67621" y1="57974" x2="67401" y2="65291"/>
                        <a14:backgroundMark x1="67401" y1="65478" x2="85022" y2="73171"/>
                        <a14:backgroundMark x1="67401" y1="65854" x2="76432" y2="70169"/>
                        <a14:backgroundMark x1="76652" y1="70169" x2="85022" y2="73171"/>
                        <a14:backgroundMark x1="75110" y1="69418" x2="72247" y2="67917"/>
                        <a14:backgroundMark x1="85242" y1="73358" x2="89207" y2="74109"/>
                        <a14:backgroundMark x1="89207" y1="74109" x2="92952" y2="75610"/>
                        <a14:backgroundMark x1="92952" y1="75610" x2="96035" y2="78049"/>
                        <a14:backgroundMark x1="96035" y1="78049" x2="97797" y2="80488"/>
                        <a14:backgroundMark x1="97797" y1="80488" x2="98899" y2="82176"/>
                        <a14:backgroundMark x1="98899" y1="82176" x2="99780" y2="82927"/>
                        <a14:backgroundMark x1="71366" y1="54784" x2="74449" y2="47842"/>
                        <a14:backgroundMark x1="71145" y1="53096" x2="72907" y2="49343"/>
                        <a14:backgroundMark x1="76432" y1="38274" x2="76652" y2="30394"/>
                        <a14:backgroundMark x1="77093" y1="38649" x2="77093" y2="36398"/>
                        <a14:backgroundMark x1="76432" y1="30582" x2="75330" y2="24765"/>
                        <a14:backgroundMark x1="75551" y1="28143" x2="75330" y2="27017"/>
                        <a14:backgroundMark x1="75330" y1="20826" x2="74670" y2="18011"/>
                        <a14:backgroundMark x1="80837" y1="4128" x2="96696" y2="12008"/>
                        <a14:backgroundMark x1="98899" y1="80300" x2="98238" y2="66417"/>
                        <a14:backgroundMark x1="98018" y1="80488" x2="94714" y2="75985"/>
                        <a14:backgroundMark x1="94934" y1="76548" x2="90308" y2="74296"/>
                        <a14:backgroundMark x1="67181" y1="65291" x2="67401" y2="62289"/>
                        <a14:backgroundMark x1="67181" y1="63602" x2="67401" y2="62289"/>
                        <a14:backgroundMark x1="74009" y1="46529" x2="74449" y2="45779"/>
                        <a14:backgroundMark x1="73128" y1="47467" x2="75110" y2="45216"/>
                        <a14:backgroundMark x1="220" y1="79174" x2="2203" y2="78424"/>
                        <a14:backgroundMark x1="3084" y1="78236" x2="4185" y2="77861"/>
                        <a14:backgroundMark x1="12996" y1="74672" x2="18722" y2="71670"/>
                        <a14:backgroundMark x1="19163" y1="71670" x2="22907" y2="70356"/>
                        <a14:backgroundMark x1="24890" y1="69794" x2="27313" y2="68856"/>
                        <a14:backgroundMark x1="28634" y1="68293" x2="31278" y2="66979"/>
                        <a14:backgroundMark x1="31938" y1="66604" x2="33260" y2="65666"/>
                        <a14:backgroundMark x1="33480" y1="65103" x2="33921" y2="63415"/>
                        <a14:backgroundMark x1="27533" y1="27205" x2="27753" y2="26266"/>
                        <a14:backgroundMark x1="27974" y1="25891" x2="27753" y2="24953"/>
                        <a14:backgroundMark x1="28634" y1="21013" x2="28414" y2="18949"/>
                        <a14:backgroundMark x1="31498" y1="10319" x2="32599" y2="8443"/>
                        <a14:backgroundMark x1="33260" y1="8068" x2="35022" y2="6942"/>
                        <a14:backgroundMark x1="67181" y1="4315" x2="64978" y2="3565"/>
                        <a14:backgroundMark x1="64758" y1="3565" x2="62775" y2="3565"/>
                        <a14:backgroundMark x1="62335" y1="3189" x2="64537" y2="5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890587"/>
            <a:ext cx="43243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66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Asus2</dc:creator>
  <cp:lastModifiedBy>Asus2</cp:lastModifiedBy>
  <cp:revision>3</cp:revision>
  <dcterms:created xsi:type="dcterms:W3CDTF">2021-06-09T12:57:15Z</dcterms:created>
  <dcterms:modified xsi:type="dcterms:W3CDTF">2021-06-09T13:25:54Z</dcterms:modified>
</cp:coreProperties>
</file>