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6" r:id="rId5"/>
    <p:sldId id="264" r:id="rId6"/>
    <p:sldId id="257" r:id="rId7"/>
    <p:sldId id="265" r:id="rId8"/>
    <p:sldId id="260" r:id="rId9"/>
    <p:sldId id="259" r:id="rId10"/>
    <p:sldId id="271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81161" autoAdjust="0"/>
  </p:normalViewPr>
  <p:slideViewPr>
    <p:cSldViewPr snapToGrid="0">
      <p:cViewPr varScale="1">
        <p:scale>
          <a:sx n="74" d="100"/>
          <a:sy n="74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" TargetMode="External"/><Relationship Id="rId2" Type="http://schemas.openxmlformats.org/officeDocument/2006/relationships/hyperlink" Target="https://www.youtube.com/watch?v=m4fddMZDceQ" TargetMode="External"/><Relationship Id="rId1" Type="http://schemas.openxmlformats.org/officeDocument/2006/relationships/hyperlink" Target="https://github.com/Maoni0/mem-doc/blob/master/presentation/PragueMeetup2019.ppt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" TargetMode="External"/><Relationship Id="rId2" Type="http://schemas.openxmlformats.org/officeDocument/2006/relationships/hyperlink" Target="https://www.youtube.com/watch?v=m4fddMZDceQ" TargetMode="External"/><Relationship Id="rId1" Type="http://schemas.openxmlformats.org/officeDocument/2006/relationships/hyperlink" Target="https://github.com/Maoni0/mem-doc/blob/master/presentation/PragueMeetup2019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8FCE6-E926-47CB-BE71-CC7151EB240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8D1955-BF39-4706-B814-653B8894CC67}">
      <dgm:prSet/>
      <dgm:spPr/>
      <dgm:t>
        <a:bodyPr/>
        <a:lstStyle/>
        <a:p>
          <a:r>
            <a:rPr lang="en-US"/>
            <a:t>Improvements on fundamentals</a:t>
          </a:r>
        </a:p>
      </dgm:t>
    </dgm:pt>
    <dgm:pt modelId="{71729BA0-BDF7-495A-BA13-353C44A1E72F}" type="parTrans" cxnId="{4472629C-2324-4AA6-9409-FB407A4FECAE}">
      <dgm:prSet/>
      <dgm:spPr/>
      <dgm:t>
        <a:bodyPr/>
        <a:lstStyle/>
        <a:p>
          <a:endParaRPr lang="en-US"/>
        </a:p>
      </dgm:t>
    </dgm:pt>
    <dgm:pt modelId="{AFDEC47F-4BCB-478F-A926-738D7B1E8703}" type="sibTrans" cxnId="{4472629C-2324-4AA6-9409-FB407A4FECAE}">
      <dgm:prSet/>
      <dgm:spPr/>
      <dgm:t>
        <a:bodyPr/>
        <a:lstStyle/>
        <a:p>
          <a:endParaRPr lang="en-US"/>
        </a:p>
      </dgm:t>
    </dgm:pt>
    <dgm:pt modelId="{FCB0CFCD-0C50-414F-8D76-9AFEA9FB1119}">
      <dgm:prSet/>
      <dgm:spPr/>
      <dgm:t>
        <a:bodyPr/>
        <a:lstStyle/>
        <a:p>
          <a:r>
            <a:rPr lang="en-US" dirty="0"/>
            <a:t>Balancing work is crucial in Server GC</a:t>
          </a:r>
        </a:p>
      </dgm:t>
    </dgm:pt>
    <dgm:pt modelId="{72457FE9-F5C8-47E1-8CCC-6C2233DBEEF8}" type="parTrans" cxnId="{D3957475-18CE-4780-97A4-2BCBB0E3B4C1}">
      <dgm:prSet/>
      <dgm:spPr/>
      <dgm:t>
        <a:bodyPr/>
        <a:lstStyle/>
        <a:p>
          <a:endParaRPr lang="en-US"/>
        </a:p>
      </dgm:t>
    </dgm:pt>
    <dgm:pt modelId="{3A17FCB8-BF1A-4978-BEA0-2D8A90A95C1F}" type="sibTrans" cxnId="{D3957475-18CE-4780-97A4-2BCBB0E3B4C1}">
      <dgm:prSet/>
      <dgm:spPr/>
      <dgm:t>
        <a:bodyPr/>
        <a:lstStyle/>
        <a:p>
          <a:endParaRPr lang="en-US"/>
        </a:p>
      </dgm:t>
    </dgm:pt>
    <dgm:pt modelId="{CDBBD1B5-7CEB-4312-9200-E27419C45C4C}" type="pres">
      <dgm:prSet presAssocID="{17C8FCE6-E926-47CB-BE71-CC7151EB240E}" presName="vert0" presStyleCnt="0">
        <dgm:presLayoutVars>
          <dgm:dir/>
          <dgm:animOne val="branch"/>
          <dgm:animLvl val="lvl"/>
        </dgm:presLayoutVars>
      </dgm:prSet>
      <dgm:spPr/>
    </dgm:pt>
    <dgm:pt modelId="{EEBFFC77-6C03-49CB-96FF-C45DB28BD573}" type="pres">
      <dgm:prSet presAssocID="{9F8D1955-BF39-4706-B814-653B8894CC67}" presName="thickLine" presStyleLbl="alignNode1" presStyleIdx="0" presStyleCnt="2"/>
      <dgm:spPr/>
    </dgm:pt>
    <dgm:pt modelId="{ED0A0C6D-2D66-4D86-A15B-AE840111A4C6}" type="pres">
      <dgm:prSet presAssocID="{9F8D1955-BF39-4706-B814-653B8894CC67}" presName="horz1" presStyleCnt="0"/>
      <dgm:spPr/>
    </dgm:pt>
    <dgm:pt modelId="{4087E4D5-DFDA-4E4E-AA6C-43BA288F9FB8}" type="pres">
      <dgm:prSet presAssocID="{9F8D1955-BF39-4706-B814-653B8894CC67}" presName="tx1" presStyleLbl="revTx" presStyleIdx="0" presStyleCnt="2"/>
      <dgm:spPr/>
    </dgm:pt>
    <dgm:pt modelId="{F67E5245-E9D4-4200-A3E4-79873B873C12}" type="pres">
      <dgm:prSet presAssocID="{9F8D1955-BF39-4706-B814-653B8894CC67}" presName="vert1" presStyleCnt="0"/>
      <dgm:spPr/>
    </dgm:pt>
    <dgm:pt modelId="{B2F80A2D-49B2-4EF9-807F-42C725877EAF}" type="pres">
      <dgm:prSet presAssocID="{FCB0CFCD-0C50-414F-8D76-9AFEA9FB1119}" presName="thickLine" presStyleLbl="alignNode1" presStyleIdx="1" presStyleCnt="2"/>
      <dgm:spPr/>
    </dgm:pt>
    <dgm:pt modelId="{DF385A89-0F96-4C13-8ABA-FA9826A03FFA}" type="pres">
      <dgm:prSet presAssocID="{FCB0CFCD-0C50-414F-8D76-9AFEA9FB1119}" presName="horz1" presStyleCnt="0"/>
      <dgm:spPr/>
    </dgm:pt>
    <dgm:pt modelId="{FBA540E9-7AAE-4388-BF25-7393357CF080}" type="pres">
      <dgm:prSet presAssocID="{FCB0CFCD-0C50-414F-8D76-9AFEA9FB1119}" presName="tx1" presStyleLbl="revTx" presStyleIdx="1" presStyleCnt="2"/>
      <dgm:spPr/>
    </dgm:pt>
    <dgm:pt modelId="{E0A51BCF-BE3C-40FB-9542-8CA5FA812B30}" type="pres">
      <dgm:prSet presAssocID="{FCB0CFCD-0C50-414F-8D76-9AFEA9FB1119}" presName="vert1" presStyleCnt="0"/>
      <dgm:spPr/>
    </dgm:pt>
  </dgm:ptLst>
  <dgm:cxnLst>
    <dgm:cxn modelId="{D3957475-18CE-4780-97A4-2BCBB0E3B4C1}" srcId="{17C8FCE6-E926-47CB-BE71-CC7151EB240E}" destId="{FCB0CFCD-0C50-414F-8D76-9AFEA9FB1119}" srcOrd="1" destOrd="0" parTransId="{72457FE9-F5C8-47E1-8CCC-6C2233DBEEF8}" sibTransId="{3A17FCB8-BF1A-4978-BEA0-2D8A90A95C1F}"/>
    <dgm:cxn modelId="{BB9FA876-BE5E-4909-A38F-25EBDDBB9164}" type="presOf" srcId="{9F8D1955-BF39-4706-B814-653B8894CC67}" destId="{4087E4D5-DFDA-4E4E-AA6C-43BA288F9FB8}" srcOrd="0" destOrd="0" presId="urn:microsoft.com/office/officeart/2008/layout/LinedList"/>
    <dgm:cxn modelId="{4472629C-2324-4AA6-9409-FB407A4FECAE}" srcId="{17C8FCE6-E926-47CB-BE71-CC7151EB240E}" destId="{9F8D1955-BF39-4706-B814-653B8894CC67}" srcOrd="0" destOrd="0" parTransId="{71729BA0-BDF7-495A-BA13-353C44A1E72F}" sibTransId="{AFDEC47F-4BCB-478F-A926-738D7B1E8703}"/>
    <dgm:cxn modelId="{3895D7DC-6EEC-4206-8722-1C5EFE29467A}" type="presOf" srcId="{17C8FCE6-E926-47CB-BE71-CC7151EB240E}" destId="{CDBBD1B5-7CEB-4312-9200-E27419C45C4C}" srcOrd="0" destOrd="0" presId="urn:microsoft.com/office/officeart/2008/layout/LinedList"/>
    <dgm:cxn modelId="{601191F8-217D-4DF2-9F3F-C008389B4E86}" type="presOf" srcId="{FCB0CFCD-0C50-414F-8D76-9AFEA9FB1119}" destId="{FBA540E9-7AAE-4388-BF25-7393357CF080}" srcOrd="0" destOrd="0" presId="urn:microsoft.com/office/officeart/2008/layout/LinedList"/>
    <dgm:cxn modelId="{5C95A4DB-ECD9-4B7B-A33B-E156925B97B6}" type="presParOf" srcId="{CDBBD1B5-7CEB-4312-9200-E27419C45C4C}" destId="{EEBFFC77-6C03-49CB-96FF-C45DB28BD573}" srcOrd="0" destOrd="0" presId="urn:microsoft.com/office/officeart/2008/layout/LinedList"/>
    <dgm:cxn modelId="{2B21C14B-8EA7-49B8-BA8B-A9BB384E67A0}" type="presParOf" srcId="{CDBBD1B5-7CEB-4312-9200-E27419C45C4C}" destId="{ED0A0C6D-2D66-4D86-A15B-AE840111A4C6}" srcOrd="1" destOrd="0" presId="urn:microsoft.com/office/officeart/2008/layout/LinedList"/>
    <dgm:cxn modelId="{3FCB0A8D-9A19-49CF-A7E2-78E06217A5D4}" type="presParOf" srcId="{ED0A0C6D-2D66-4D86-A15B-AE840111A4C6}" destId="{4087E4D5-DFDA-4E4E-AA6C-43BA288F9FB8}" srcOrd="0" destOrd="0" presId="urn:microsoft.com/office/officeart/2008/layout/LinedList"/>
    <dgm:cxn modelId="{2E824E77-465A-4814-8076-01EF2E4A19CD}" type="presParOf" srcId="{ED0A0C6D-2D66-4D86-A15B-AE840111A4C6}" destId="{F67E5245-E9D4-4200-A3E4-79873B873C12}" srcOrd="1" destOrd="0" presId="urn:microsoft.com/office/officeart/2008/layout/LinedList"/>
    <dgm:cxn modelId="{C0698DC3-3C60-4E4B-BAF1-EC8D05066CEE}" type="presParOf" srcId="{CDBBD1B5-7CEB-4312-9200-E27419C45C4C}" destId="{B2F80A2D-49B2-4EF9-807F-42C725877EAF}" srcOrd="2" destOrd="0" presId="urn:microsoft.com/office/officeart/2008/layout/LinedList"/>
    <dgm:cxn modelId="{234EFE2F-7F1B-49AF-9F0C-C49E465C65CE}" type="presParOf" srcId="{CDBBD1B5-7CEB-4312-9200-E27419C45C4C}" destId="{DF385A89-0F96-4C13-8ABA-FA9826A03FFA}" srcOrd="3" destOrd="0" presId="urn:microsoft.com/office/officeart/2008/layout/LinedList"/>
    <dgm:cxn modelId="{75CE774C-FFAA-4BBD-A447-0D61C5D864EF}" type="presParOf" srcId="{DF385A89-0F96-4C13-8ABA-FA9826A03FFA}" destId="{FBA540E9-7AAE-4388-BF25-7393357CF080}" srcOrd="0" destOrd="0" presId="urn:microsoft.com/office/officeart/2008/layout/LinedList"/>
    <dgm:cxn modelId="{C877244E-CE4F-4775-B6CC-030321D5F258}" type="presParOf" srcId="{DF385A89-0F96-4C13-8ABA-FA9826A03FFA}" destId="{E0A51BCF-BE3C-40FB-9542-8CA5FA812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AD664-D0E3-4B27-A1F8-F30394A0FAA5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0452422-E1D0-4ABD-B59F-98A38DAD7EE5}">
      <dgm:prSet custT="1"/>
      <dgm:spPr/>
      <dgm:t>
        <a:bodyPr/>
        <a:lstStyle/>
        <a:p>
          <a:r>
            <a:rPr lang="en-US" sz="3200" dirty="0"/>
            <a:t>Pinning was explained in detail in my “What’s so hard about pinning” talk (</a:t>
          </a:r>
          <a:r>
            <a:rPr lang="en-US" sz="3200" baseline="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slides</a:t>
          </a:r>
          <a:r>
            <a:rPr lang="en-US" sz="3200" baseline="0" dirty="0">
              <a:solidFill>
                <a:schemeClr val="tx2">
                  <a:lumMod val="60000"/>
                  <a:lumOff val="40000"/>
                </a:schemeClr>
              </a:solidFill>
            </a:rPr>
            <a:t>, </a:t>
          </a:r>
          <a:r>
            <a:rPr lang="en-US" sz="3200" baseline="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</a:t>
          </a:r>
          <a:r>
            <a:rPr lang="en-US" sz="3200" dirty="0"/>
            <a:t>)</a:t>
          </a:r>
        </a:p>
      </dgm:t>
    </dgm:pt>
    <dgm:pt modelId="{CB7E889E-BF0B-425C-A4FC-14B8AD018E06}" type="parTrans" cxnId="{C73D9E83-EFF3-4B9F-BB5E-3733CA33D636}">
      <dgm:prSet/>
      <dgm:spPr/>
      <dgm:t>
        <a:bodyPr/>
        <a:lstStyle/>
        <a:p>
          <a:endParaRPr lang="en-US"/>
        </a:p>
      </dgm:t>
    </dgm:pt>
    <dgm:pt modelId="{3790667C-7D96-41E4-9A66-79C901A1BBAE}" type="sibTrans" cxnId="{C73D9E83-EFF3-4B9F-BB5E-3733CA33D636}">
      <dgm:prSet/>
      <dgm:spPr/>
      <dgm:t>
        <a:bodyPr/>
        <a:lstStyle/>
        <a:p>
          <a:endParaRPr lang="en-US"/>
        </a:p>
      </dgm:t>
    </dgm:pt>
    <dgm:pt modelId="{0C61F926-20C7-449D-9946-1E3DD0C86ECE}">
      <dgm:prSet custT="1"/>
      <dgm:spPr/>
      <dgm:t>
        <a:bodyPr/>
        <a:lstStyle/>
        <a:p>
          <a:r>
            <a:rPr lang="en-US" sz="3200" dirty="0"/>
            <a:t>For the scenarios when you know you will pin objects when you allocate them</a:t>
          </a:r>
        </a:p>
      </dgm:t>
    </dgm:pt>
    <dgm:pt modelId="{2AE4E343-DF70-4680-8267-0D6687747A7A}" type="parTrans" cxnId="{E0410244-B577-40C1-8DFB-A48A23A01975}">
      <dgm:prSet/>
      <dgm:spPr/>
      <dgm:t>
        <a:bodyPr/>
        <a:lstStyle/>
        <a:p>
          <a:endParaRPr lang="en-US"/>
        </a:p>
      </dgm:t>
    </dgm:pt>
    <dgm:pt modelId="{7269887C-CC20-433B-934E-F2B9C0F29359}" type="sibTrans" cxnId="{E0410244-B577-40C1-8DFB-A48A23A01975}">
      <dgm:prSet/>
      <dgm:spPr/>
      <dgm:t>
        <a:bodyPr/>
        <a:lstStyle/>
        <a:p>
          <a:endParaRPr lang="en-US"/>
        </a:p>
      </dgm:t>
    </dgm:pt>
    <dgm:pt modelId="{3D2F43D3-ED3D-42F9-A58F-FB42B6E7D26F}">
      <dgm:prSet custT="1"/>
      <dgm:spPr/>
      <dgm:t>
        <a:bodyPr/>
        <a:lstStyle/>
        <a:p>
          <a:r>
            <a:rPr lang="en-US" sz="3200" dirty="0"/>
            <a:t>They will stay on their own </a:t>
          </a:r>
          <a:r>
            <a:rPr lang="en-US" sz="320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segments</a:t>
          </a:r>
          <a:endParaRPr lang="en-US" sz="3200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63FC7BD-ED8A-40C2-A6A3-592ECD200254}" type="parTrans" cxnId="{2580863A-C206-4293-B6A8-9B2B7857018E}">
      <dgm:prSet/>
      <dgm:spPr/>
      <dgm:t>
        <a:bodyPr/>
        <a:lstStyle/>
        <a:p>
          <a:endParaRPr lang="en-US"/>
        </a:p>
      </dgm:t>
    </dgm:pt>
    <dgm:pt modelId="{E826DC00-9C37-4ED7-8A5C-D0B3434C86AC}" type="sibTrans" cxnId="{2580863A-C206-4293-B6A8-9B2B7857018E}">
      <dgm:prSet/>
      <dgm:spPr/>
      <dgm:t>
        <a:bodyPr/>
        <a:lstStyle/>
        <a:p>
          <a:endParaRPr lang="en-US"/>
        </a:p>
      </dgm:t>
    </dgm:pt>
    <dgm:pt modelId="{9241909B-1C7D-4E22-963B-2F2C6033C29B}">
      <dgm:prSet custT="1"/>
      <dgm:spPr/>
      <dgm:t>
        <a:bodyPr/>
        <a:lstStyle/>
        <a:p>
          <a:r>
            <a:rPr lang="en-US" sz="3200"/>
            <a:t>They are swept in gen2 GCs</a:t>
          </a:r>
        </a:p>
      </dgm:t>
    </dgm:pt>
    <dgm:pt modelId="{28FB5DCA-3262-4F29-BD4F-F78A7BDD044B}" type="parTrans" cxnId="{52EE14B1-CB2E-423D-98CE-2FC164426169}">
      <dgm:prSet/>
      <dgm:spPr/>
      <dgm:t>
        <a:bodyPr/>
        <a:lstStyle/>
        <a:p>
          <a:endParaRPr lang="en-US"/>
        </a:p>
      </dgm:t>
    </dgm:pt>
    <dgm:pt modelId="{CD96C43C-5555-45E7-BE7C-6559062F0DB5}" type="sibTrans" cxnId="{52EE14B1-CB2E-423D-98CE-2FC164426169}">
      <dgm:prSet/>
      <dgm:spPr/>
      <dgm:t>
        <a:bodyPr/>
        <a:lstStyle/>
        <a:p>
          <a:endParaRPr lang="en-US"/>
        </a:p>
      </dgm:t>
    </dgm:pt>
    <dgm:pt modelId="{19CCC8C3-1F09-4045-B3D1-07019E6F73C8}" type="pres">
      <dgm:prSet presAssocID="{F47AD664-D0E3-4B27-A1F8-F30394A0FAA5}" presName="vert0" presStyleCnt="0">
        <dgm:presLayoutVars>
          <dgm:dir/>
          <dgm:animOne val="branch"/>
          <dgm:animLvl val="lvl"/>
        </dgm:presLayoutVars>
      </dgm:prSet>
      <dgm:spPr/>
    </dgm:pt>
    <dgm:pt modelId="{6135D476-D2FC-4553-B881-8E2F390226F6}" type="pres">
      <dgm:prSet presAssocID="{30452422-E1D0-4ABD-B59F-98A38DAD7EE5}" presName="thickLine" presStyleLbl="alignNode1" presStyleIdx="0" presStyleCnt="4"/>
      <dgm:spPr/>
    </dgm:pt>
    <dgm:pt modelId="{892B1ECE-3E9D-415F-9FF2-F2628EDAE98E}" type="pres">
      <dgm:prSet presAssocID="{30452422-E1D0-4ABD-B59F-98A38DAD7EE5}" presName="horz1" presStyleCnt="0"/>
      <dgm:spPr/>
    </dgm:pt>
    <dgm:pt modelId="{10A0AD37-97DF-43CE-9FE6-BF1684C09DC3}" type="pres">
      <dgm:prSet presAssocID="{30452422-E1D0-4ABD-B59F-98A38DAD7EE5}" presName="tx1" presStyleLbl="revTx" presStyleIdx="0" presStyleCnt="4"/>
      <dgm:spPr/>
    </dgm:pt>
    <dgm:pt modelId="{479283C2-408F-4602-B472-9294B2B1B974}" type="pres">
      <dgm:prSet presAssocID="{30452422-E1D0-4ABD-B59F-98A38DAD7EE5}" presName="vert1" presStyleCnt="0"/>
      <dgm:spPr/>
    </dgm:pt>
    <dgm:pt modelId="{8028E063-A86D-44CE-999E-39A5B33A7C34}" type="pres">
      <dgm:prSet presAssocID="{0C61F926-20C7-449D-9946-1E3DD0C86ECE}" presName="thickLine" presStyleLbl="alignNode1" presStyleIdx="1" presStyleCnt="4"/>
      <dgm:spPr/>
    </dgm:pt>
    <dgm:pt modelId="{C8B23691-842D-4947-8CA4-38F2EA2FAA35}" type="pres">
      <dgm:prSet presAssocID="{0C61F926-20C7-449D-9946-1E3DD0C86ECE}" presName="horz1" presStyleCnt="0"/>
      <dgm:spPr/>
    </dgm:pt>
    <dgm:pt modelId="{082DCD75-3C67-4397-91AB-C9188D7BD37B}" type="pres">
      <dgm:prSet presAssocID="{0C61F926-20C7-449D-9946-1E3DD0C86ECE}" presName="tx1" presStyleLbl="revTx" presStyleIdx="1" presStyleCnt="4"/>
      <dgm:spPr/>
    </dgm:pt>
    <dgm:pt modelId="{EE8DAD7A-3EA0-4F60-AA7B-0EA051F37B84}" type="pres">
      <dgm:prSet presAssocID="{0C61F926-20C7-449D-9946-1E3DD0C86ECE}" presName="vert1" presStyleCnt="0"/>
      <dgm:spPr/>
    </dgm:pt>
    <dgm:pt modelId="{3B6B325E-5EBB-43EF-B584-C2AC6548589F}" type="pres">
      <dgm:prSet presAssocID="{3D2F43D3-ED3D-42F9-A58F-FB42B6E7D26F}" presName="thickLine" presStyleLbl="alignNode1" presStyleIdx="2" presStyleCnt="4"/>
      <dgm:spPr/>
    </dgm:pt>
    <dgm:pt modelId="{933F8EF5-D311-4DBF-A9B6-0678E62661C0}" type="pres">
      <dgm:prSet presAssocID="{3D2F43D3-ED3D-42F9-A58F-FB42B6E7D26F}" presName="horz1" presStyleCnt="0"/>
      <dgm:spPr/>
    </dgm:pt>
    <dgm:pt modelId="{4D8A9BDB-38A4-4935-ACCD-5E659AD4FAC6}" type="pres">
      <dgm:prSet presAssocID="{3D2F43D3-ED3D-42F9-A58F-FB42B6E7D26F}" presName="tx1" presStyleLbl="revTx" presStyleIdx="2" presStyleCnt="4"/>
      <dgm:spPr/>
    </dgm:pt>
    <dgm:pt modelId="{0C2EB610-9B51-40F6-A18E-83453572E014}" type="pres">
      <dgm:prSet presAssocID="{3D2F43D3-ED3D-42F9-A58F-FB42B6E7D26F}" presName="vert1" presStyleCnt="0"/>
      <dgm:spPr/>
    </dgm:pt>
    <dgm:pt modelId="{F380FD38-B171-4BFD-B654-E2F876BFE3D5}" type="pres">
      <dgm:prSet presAssocID="{9241909B-1C7D-4E22-963B-2F2C6033C29B}" presName="thickLine" presStyleLbl="alignNode1" presStyleIdx="3" presStyleCnt="4"/>
      <dgm:spPr/>
    </dgm:pt>
    <dgm:pt modelId="{45BE5F97-1C13-42B9-8123-FF6670E1B1CD}" type="pres">
      <dgm:prSet presAssocID="{9241909B-1C7D-4E22-963B-2F2C6033C29B}" presName="horz1" presStyleCnt="0"/>
      <dgm:spPr/>
    </dgm:pt>
    <dgm:pt modelId="{398BDF30-DC0A-4FCE-B209-1E6850C0880E}" type="pres">
      <dgm:prSet presAssocID="{9241909B-1C7D-4E22-963B-2F2C6033C29B}" presName="tx1" presStyleLbl="revTx" presStyleIdx="3" presStyleCnt="4"/>
      <dgm:spPr/>
    </dgm:pt>
    <dgm:pt modelId="{253E1828-B744-4B34-96C1-E3EE1D6F2412}" type="pres">
      <dgm:prSet presAssocID="{9241909B-1C7D-4E22-963B-2F2C6033C29B}" presName="vert1" presStyleCnt="0"/>
      <dgm:spPr/>
    </dgm:pt>
  </dgm:ptLst>
  <dgm:cxnLst>
    <dgm:cxn modelId="{DBEA7021-EB71-4576-BE9B-7286BCA6D290}" type="presOf" srcId="{3D2F43D3-ED3D-42F9-A58F-FB42B6E7D26F}" destId="{4D8A9BDB-38A4-4935-ACCD-5E659AD4FAC6}" srcOrd="0" destOrd="0" presId="urn:microsoft.com/office/officeart/2008/layout/LinedList"/>
    <dgm:cxn modelId="{D05D372D-C259-431E-8CEC-CD8F99738C4F}" type="presOf" srcId="{0C61F926-20C7-449D-9946-1E3DD0C86ECE}" destId="{082DCD75-3C67-4397-91AB-C9188D7BD37B}" srcOrd="0" destOrd="0" presId="urn:microsoft.com/office/officeart/2008/layout/LinedList"/>
    <dgm:cxn modelId="{2580863A-C206-4293-B6A8-9B2B7857018E}" srcId="{F47AD664-D0E3-4B27-A1F8-F30394A0FAA5}" destId="{3D2F43D3-ED3D-42F9-A58F-FB42B6E7D26F}" srcOrd="2" destOrd="0" parTransId="{B63FC7BD-ED8A-40C2-A6A3-592ECD200254}" sibTransId="{E826DC00-9C37-4ED7-8A5C-D0B3434C86AC}"/>
    <dgm:cxn modelId="{E0410244-B577-40C1-8DFB-A48A23A01975}" srcId="{F47AD664-D0E3-4B27-A1F8-F30394A0FAA5}" destId="{0C61F926-20C7-449D-9946-1E3DD0C86ECE}" srcOrd="1" destOrd="0" parTransId="{2AE4E343-DF70-4680-8267-0D6687747A7A}" sibTransId="{7269887C-CC20-433B-934E-F2B9C0F29359}"/>
    <dgm:cxn modelId="{0301EE78-58AA-47AF-BBD3-BCFE8A0129FC}" type="presOf" srcId="{30452422-E1D0-4ABD-B59F-98A38DAD7EE5}" destId="{10A0AD37-97DF-43CE-9FE6-BF1684C09DC3}" srcOrd="0" destOrd="0" presId="urn:microsoft.com/office/officeart/2008/layout/LinedList"/>
    <dgm:cxn modelId="{C57A7C7B-C209-40E3-B2E9-929883000063}" type="presOf" srcId="{9241909B-1C7D-4E22-963B-2F2C6033C29B}" destId="{398BDF30-DC0A-4FCE-B209-1E6850C0880E}" srcOrd="0" destOrd="0" presId="urn:microsoft.com/office/officeart/2008/layout/LinedList"/>
    <dgm:cxn modelId="{C73D9E83-EFF3-4B9F-BB5E-3733CA33D636}" srcId="{F47AD664-D0E3-4B27-A1F8-F30394A0FAA5}" destId="{30452422-E1D0-4ABD-B59F-98A38DAD7EE5}" srcOrd="0" destOrd="0" parTransId="{CB7E889E-BF0B-425C-A4FC-14B8AD018E06}" sibTransId="{3790667C-7D96-41E4-9A66-79C901A1BBAE}"/>
    <dgm:cxn modelId="{52EE14B1-CB2E-423D-98CE-2FC164426169}" srcId="{F47AD664-D0E3-4B27-A1F8-F30394A0FAA5}" destId="{9241909B-1C7D-4E22-963B-2F2C6033C29B}" srcOrd="3" destOrd="0" parTransId="{28FB5DCA-3262-4F29-BD4F-F78A7BDD044B}" sibTransId="{CD96C43C-5555-45E7-BE7C-6559062F0DB5}"/>
    <dgm:cxn modelId="{EB7B4AED-95E5-4F32-83C6-02F55856862D}" type="presOf" srcId="{F47AD664-D0E3-4B27-A1F8-F30394A0FAA5}" destId="{19CCC8C3-1F09-4045-B3D1-07019E6F73C8}" srcOrd="0" destOrd="0" presId="urn:microsoft.com/office/officeart/2008/layout/LinedList"/>
    <dgm:cxn modelId="{88831B0B-9844-419C-A4FF-ECA7F6EAD1ED}" type="presParOf" srcId="{19CCC8C3-1F09-4045-B3D1-07019E6F73C8}" destId="{6135D476-D2FC-4553-B881-8E2F390226F6}" srcOrd="0" destOrd="0" presId="urn:microsoft.com/office/officeart/2008/layout/LinedList"/>
    <dgm:cxn modelId="{BB620926-4A09-4C14-B00E-D176897CA1A7}" type="presParOf" srcId="{19CCC8C3-1F09-4045-B3D1-07019E6F73C8}" destId="{892B1ECE-3E9D-415F-9FF2-F2628EDAE98E}" srcOrd="1" destOrd="0" presId="urn:microsoft.com/office/officeart/2008/layout/LinedList"/>
    <dgm:cxn modelId="{52A824A3-B401-42F9-98E2-238DDEE57B01}" type="presParOf" srcId="{892B1ECE-3E9D-415F-9FF2-F2628EDAE98E}" destId="{10A0AD37-97DF-43CE-9FE6-BF1684C09DC3}" srcOrd="0" destOrd="0" presId="urn:microsoft.com/office/officeart/2008/layout/LinedList"/>
    <dgm:cxn modelId="{7EA01052-362B-41DA-A735-D86AD501C622}" type="presParOf" srcId="{892B1ECE-3E9D-415F-9FF2-F2628EDAE98E}" destId="{479283C2-408F-4602-B472-9294B2B1B974}" srcOrd="1" destOrd="0" presId="urn:microsoft.com/office/officeart/2008/layout/LinedList"/>
    <dgm:cxn modelId="{8C625B84-8A11-4F92-9FBB-073A37AE89FC}" type="presParOf" srcId="{19CCC8C3-1F09-4045-B3D1-07019E6F73C8}" destId="{8028E063-A86D-44CE-999E-39A5B33A7C34}" srcOrd="2" destOrd="0" presId="urn:microsoft.com/office/officeart/2008/layout/LinedList"/>
    <dgm:cxn modelId="{E56A2297-6D45-4145-B648-F3BE195D1A07}" type="presParOf" srcId="{19CCC8C3-1F09-4045-B3D1-07019E6F73C8}" destId="{C8B23691-842D-4947-8CA4-38F2EA2FAA35}" srcOrd="3" destOrd="0" presId="urn:microsoft.com/office/officeart/2008/layout/LinedList"/>
    <dgm:cxn modelId="{6FC4C283-4520-4BFA-BF04-B130A8601315}" type="presParOf" srcId="{C8B23691-842D-4947-8CA4-38F2EA2FAA35}" destId="{082DCD75-3C67-4397-91AB-C9188D7BD37B}" srcOrd="0" destOrd="0" presId="urn:microsoft.com/office/officeart/2008/layout/LinedList"/>
    <dgm:cxn modelId="{0EACA47B-E4EB-4F83-9E75-E8633163B6B9}" type="presParOf" srcId="{C8B23691-842D-4947-8CA4-38F2EA2FAA35}" destId="{EE8DAD7A-3EA0-4F60-AA7B-0EA051F37B84}" srcOrd="1" destOrd="0" presId="urn:microsoft.com/office/officeart/2008/layout/LinedList"/>
    <dgm:cxn modelId="{BED3D188-07D9-419C-BABF-5B06DC28FE6D}" type="presParOf" srcId="{19CCC8C3-1F09-4045-B3D1-07019E6F73C8}" destId="{3B6B325E-5EBB-43EF-B584-C2AC6548589F}" srcOrd="4" destOrd="0" presId="urn:microsoft.com/office/officeart/2008/layout/LinedList"/>
    <dgm:cxn modelId="{BDDE7232-A1C1-4D02-8464-7468CA64139F}" type="presParOf" srcId="{19CCC8C3-1F09-4045-B3D1-07019E6F73C8}" destId="{933F8EF5-D311-4DBF-A9B6-0678E62661C0}" srcOrd="5" destOrd="0" presId="urn:microsoft.com/office/officeart/2008/layout/LinedList"/>
    <dgm:cxn modelId="{CEBFAE4D-2C6D-42D9-86C5-6AB6FFB6D97C}" type="presParOf" srcId="{933F8EF5-D311-4DBF-A9B6-0678E62661C0}" destId="{4D8A9BDB-38A4-4935-ACCD-5E659AD4FAC6}" srcOrd="0" destOrd="0" presId="urn:microsoft.com/office/officeart/2008/layout/LinedList"/>
    <dgm:cxn modelId="{AF39EC15-A60D-40BF-A85F-ADF703D5A4D7}" type="presParOf" srcId="{933F8EF5-D311-4DBF-A9B6-0678E62661C0}" destId="{0C2EB610-9B51-40F6-A18E-83453572E014}" srcOrd="1" destOrd="0" presId="urn:microsoft.com/office/officeart/2008/layout/LinedList"/>
    <dgm:cxn modelId="{F6F93317-F4CF-4171-9CA0-03EE51B5D336}" type="presParOf" srcId="{19CCC8C3-1F09-4045-B3D1-07019E6F73C8}" destId="{F380FD38-B171-4BFD-B654-E2F876BFE3D5}" srcOrd="6" destOrd="0" presId="urn:microsoft.com/office/officeart/2008/layout/LinedList"/>
    <dgm:cxn modelId="{BD257226-8B1E-43E2-93A9-19EB1EBE89F4}" type="presParOf" srcId="{19CCC8C3-1F09-4045-B3D1-07019E6F73C8}" destId="{45BE5F97-1C13-42B9-8123-FF6670E1B1CD}" srcOrd="7" destOrd="0" presId="urn:microsoft.com/office/officeart/2008/layout/LinedList"/>
    <dgm:cxn modelId="{C733A7D6-6D1D-4A9D-932D-BF3DDD5196F9}" type="presParOf" srcId="{45BE5F97-1C13-42B9-8123-FF6670E1B1CD}" destId="{398BDF30-DC0A-4FCE-B209-1E6850C0880E}" srcOrd="0" destOrd="0" presId="urn:microsoft.com/office/officeart/2008/layout/LinedList"/>
    <dgm:cxn modelId="{8EABC981-FA1B-4AB2-8246-5DC916BDFD31}" type="presParOf" srcId="{45BE5F97-1C13-42B9-8123-FF6670E1B1CD}" destId="{253E1828-B744-4B34-96C1-E3EE1D6F24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AEB3A-9135-4CA4-A32F-615CF424B815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0BABBC-7E62-412B-999C-53E6FA803960}">
      <dgm:prSet custT="1"/>
      <dgm:spPr/>
      <dgm:t>
        <a:bodyPr/>
        <a:lstStyle/>
        <a:p>
          <a:r>
            <a:rPr lang="en-US" sz="2800" dirty="0">
              <a:latin typeface="Lucida Console" panose="020B0609040504020204" pitchFamily="49" charset="0"/>
            </a:rPr>
            <a:t>T[] AllocateArray&lt;T&gt;(int length, bool pinned);</a:t>
          </a:r>
        </a:p>
      </dgm:t>
    </dgm:pt>
    <dgm:pt modelId="{44E45D88-3E81-4BBE-96B7-E01909B06F69}" type="parTrans" cxnId="{4CCD1732-3FB6-4DD9-88CC-E8ADDA4441D5}">
      <dgm:prSet/>
      <dgm:spPr/>
      <dgm:t>
        <a:bodyPr/>
        <a:lstStyle/>
        <a:p>
          <a:endParaRPr lang="en-US"/>
        </a:p>
      </dgm:t>
    </dgm:pt>
    <dgm:pt modelId="{066EF007-D8E4-408C-A7B6-08371879ABE3}" type="sibTrans" cxnId="{4CCD1732-3FB6-4DD9-88CC-E8ADDA4441D5}">
      <dgm:prSet/>
      <dgm:spPr/>
      <dgm:t>
        <a:bodyPr/>
        <a:lstStyle/>
        <a:p>
          <a:endParaRPr lang="en-US"/>
        </a:p>
      </dgm:t>
    </dgm:pt>
    <dgm:pt modelId="{2BF2BC63-FE0E-4038-8FBC-FCD75DC77B35}">
      <dgm:prSet custT="1"/>
      <dgm:spPr/>
      <dgm:t>
        <a:bodyPr/>
        <a:lstStyle/>
        <a:p>
          <a:r>
            <a:rPr lang="en-US" sz="2800" dirty="0">
              <a:latin typeface="Lucida Console" panose="020B0609040504020204" pitchFamily="49" charset="0"/>
            </a:rPr>
            <a:t>T[] AllocateUninitializedArray&lt;T&gt;(int length, </a:t>
          </a:r>
        </a:p>
        <a:p>
          <a:r>
            <a:rPr lang="en-US" sz="2800" dirty="0">
              <a:latin typeface="Lucida Console" panose="020B0609040504020204" pitchFamily="49" charset="0"/>
            </a:rPr>
            <a:t>                                  bool pinned);</a:t>
          </a:r>
        </a:p>
      </dgm:t>
    </dgm:pt>
    <dgm:pt modelId="{3E47A5B4-43FE-4104-9D51-75A7C0C047B2}" type="parTrans" cxnId="{4FBC65A3-BFB4-4782-B6E8-4446F7C58D12}">
      <dgm:prSet/>
      <dgm:spPr/>
      <dgm:t>
        <a:bodyPr/>
        <a:lstStyle/>
        <a:p>
          <a:endParaRPr lang="en-US"/>
        </a:p>
      </dgm:t>
    </dgm:pt>
    <dgm:pt modelId="{3B77ECF2-30E9-4B44-B853-A5A8D12DDCE6}" type="sibTrans" cxnId="{4FBC65A3-BFB4-4782-B6E8-4446F7C58D12}">
      <dgm:prSet/>
      <dgm:spPr/>
      <dgm:t>
        <a:bodyPr/>
        <a:lstStyle/>
        <a:p>
          <a:endParaRPr lang="en-US"/>
        </a:p>
      </dgm:t>
    </dgm:pt>
    <dgm:pt modelId="{E3A96703-A349-44A5-B9B3-73BED099E922}">
      <dgm:prSet custT="1"/>
      <dgm:spPr/>
      <dgm:t>
        <a:bodyPr/>
        <a:lstStyle/>
        <a:p>
          <a:r>
            <a:rPr lang="en-US" sz="3200" dirty="0"/>
            <a:t>If pinned is true, the array cannot contain references or it’ll throw an exception.</a:t>
          </a:r>
        </a:p>
      </dgm:t>
    </dgm:pt>
    <dgm:pt modelId="{C8FD84D4-3A38-433F-9A07-6E2AF68DFF6B}" type="parTrans" cxnId="{D4CA40C2-39DA-4478-BB9C-4D7B561B3093}">
      <dgm:prSet/>
      <dgm:spPr/>
      <dgm:t>
        <a:bodyPr/>
        <a:lstStyle/>
        <a:p>
          <a:endParaRPr lang="en-US"/>
        </a:p>
      </dgm:t>
    </dgm:pt>
    <dgm:pt modelId="{B0E637A2-70F5-4365-B624-D5A5516B9AA9}" type="sibTrans" cxnId="{D4CA40C2-39DA-4478-BB9C-4D7B561B3093}">
      <dgm:prSet/>
      <dgm:spPr/>
      <dgm:t>
        <a:bodyPr/>
        <a:lstStyle/>
        <a:p>
          <a:endParaRPr lang="en-US"/>
        </a:p>
      </dgm:t>
    </dgm:pt>
    <dgm:pt modelId="{40538067-6119-4081-9A91-BFCDBE79EEBA}" type="pres">
      <dgm:prSet presAssocID="{3CAAEB3A-9135-4CA4-A32F-615CF424B815}" presName="vert0" presStyleCnt="0">
        <dgm:presLayoutVars>
          <dgm:dir/>
          <dgm:animOne val="branch"/>
          <dgm:animLvl val="lvl"/>
        </dgm:presLayoutVars>
      </dgm:prSet>
      <dgm:spPr/>
    </dgm:pt>
    <dgm:pt modelId="{3558E682-DF5B-4D62-9C81-7A2A47AD3007}" type="pres">
      <dgm:prSet presAssocID="{C10BABBC-7E62-412B-999C-53E6FA803960}" presName="thickLine" presStyleLbl="alignNode1" presStyleIdx="0" presStyleCnt="3"/>
      <dgm:spPr/>
    </dgm:pt>
    <dgm:pt modelId="{B0825060-1FE7-4050-AEF8-F4D237E22116}" type="pres">
      <dgm:prSet presAssocID="{C10BABBC-7E62-412B-999C-53E6FA803960}" presName="horz1" presStyleCnt="0"/>
      <dgm:spPr/>
    </dgm:pt>
    <dgm:pt modelId="{B6CAE1BA-7684-485E-A25D-4439907E7B75}" type="pres">
      <dgm:prSet presAssocID="{C10BABBC-7E62-412B-999C-53E6FA803960}" presName="tx1" presStyleLbl="revTx" presStyleIdx="0" presStyleCnt="3"/>
      <dgm:spPr/>
    </dgm:pt>
    <dgm:pt modelId="{D79DD474-0CCF-45E1-9FD5-A4ED47AFD586}" type="pres">
      <dgm:prSet presAssocID="{C10BABBC-7E62-412B-999C-53E6FA803960}" presName="vert1" presStyleCnt="0"/>
      <dgm:spPr/>
    </dgm:pt>
    <dgm:pt modelId="{E824DB57-FA97-4441-8653-4B81B08A3255}" type="pres">
      <dgm:prSet presAssocID="{2BF2BC63-FE0E-4038-8FBC-FCD75DC77B35}" presName="thickLine" presStyleLbl="alignNode1" presStyleIdx="1" presStyleCnt="3"/>
      <dgm:spPr/>
    </dgm:pt>
    <dgm:pt modelId="{47FF89C7-73D6-4A3B-BFD6-6604473E1735}" type="pres">
      <dgm:prSet presAssocID="{2BF2BC63-FE0E-4038-8FBC-FCD75DC77B35}" presName="horz1" presStyleCnt="0"/>
      <dgm:spPr/>
    </dgm:pt>
    <dgm:pt modelId="{3B608A20-A69F-4414-8376-2663605BA852}" type="pres">
      <dgm:prSet presAssocID="{2BF2BC63-FE0E-4038-8FBC-FCD75DC77B35}" presName="tx1" presStyleLbl="revTx" presStyleIdx="1" presStyleCnt="3"/>
      <dgm:spPr/>
    </dgm:pt>
    <dgm:pt modelId="{A895F7A7-B7EF-4358-A442-DF74F54DB52C}" type="pres">
      <dgm:prSet presAssocID="{2BF2BC63-FE0E-4038-8FBC-FCD75DC77B35}" presName="vert1" presStyleCnt="0"/>
      <dgm:spPr/>
    </dgm:pt>
    <dgm:pt modelId="{1A10B9C8-5A0F-4C2E-81B0-D70726F92A05}" type="pres">
      <dgm:prSet presAssocID="{E3A96703-A349-44A5-B9B3-73BED099E922}" presName="thickLine" presStyleLbl="alignNode1" presStyleIdx="2" presStyleCnt="3"/>
      <dgm:spPr/>
    </dgm:pt>
    <dgm:pt modelId="{BCABF558-2B39-49B6-944D-C8E49DFABC34}" type="pres">
      <dgm:prSet presAssocID="{E3A96703-A349-44A5-B9B3-73BED099E922}" presName="horz1" presStyleCnt="0"/>
      <dgm:spPr/>
    </dgm:pt>
    <dgm:pt modelId="{9D16C521-569C-4B53-BE21-A54A0EABD9B0}" type="pres">
      <dgm:prSet presAssocID="{E3A96703-A349-44A5-B9B3-73BED099E922}" presName="tx1" presStyleLbl="revTx" presStyleIdx="2" presStyleCnt="3"/>
      <dgm:spPr/>
    </dgm:pt>
    <dgm:pt modelId="{58847DA1-B4D0-4412-96DE-01A670991731}" type="pres">
      <dgm:prSet presAssocID="{E3A96703-A349-44A5-B9B3-73BED099E922}" presName="vert1" presStyleCnt="0"/>
      <dgm:spPr/>
    </dgm:pt>
  </dgm:ptLst>
  <dgm:cxnLst>
    <dgm:cxn modelId="{750D7205-055A-4062-BBFD-AF20FAC74C6D}" type="presOf" srcId="{E3A96703-A349-44A5-B9B3-73BED099E922}" destId="{9D16C521-569C-4B53-BE21-A54A0EABD9B0}" srcOrd="0" destOrd="0" presId="urn:microsoft.com/office/officeart/2008/layout/LinedList"/>
    <dgm:cxn modelId="{4CCD1732-3FB6-4DD9-88CC-E8ADDA4441D5}" srcId="{3CAAEB3A-9135-4CA4-A32F-615CF424B815}" destId="{C10BABBC-7E62-412B-999C-53E6FA803960}" srcOrd="0" destOrd="0" parTransId="{44E45D88-3E81-4BBE-96B7-E01909B06F69}" sibTransId="{066EF007-D8E4-408C-A7B6-08371879ABE3}"/>
    <dgm:cxn modelId="{E472066C-68FD-409C-9E11-BE24CAEA644C}" type="presOf" srcId="{3CAAEB3A-9135-4CA4-A32F-615CF424B815}" destId="{40538067-6119-4081-9A91-BFCDBE79EEBA}" srcOrd="0" destOrd="0" presId="urn:microsoft.com/office/officeart/2008/layout/LinedList"/>
    <dgm:cxn modelId="{5ADF6D8B-7E8E-47BE-92C4-498DA9A3506F}" type="presOf" srcId="{2BF2BC63-FE0E-4038-8FBC-FCD75DC77B35}" destId="{3B608A20-A69F-4414-8376-2663605BA852}" srcOrd="0" destOrd="0" presId="urn:microsoft.com/office/officeart/2008/layout/LinedList"/>
    <dgm:cxn modelId="{52B43A9E-1D22-4CF8-8AF7-E26732C7F27B}" type="presOf" srcId="{C10BABBC-7E62-412B-999C-53E6FA803960}" destId="{B6CAE1BA-7684-485E-A25D-4439907E7B75}" srcOrd="0" destOrd="0" presId="urn:microsoft.com/office/officeart/2008/layout/LinedList"/>
    <dgm:cxn modelId="{4FBC65A3-BFB4-4782-B6E8-4446F7C58D12}" srcId="{3CAAEB3A-9135-4CA4-A32F-615CF424B815}" destId="{2BF2BC63-FE0E-4038-8FBC-FCD75DC77B35}" srcOrd="1" destOrd="0" parTransId="{3E47A5B4-43FE-4104-9D51-75A7C0C047B2}" sibTransId="{3B77ECF2-30E9-4B44-B853-A5A8D12DDCE6}"/>
    <dgm:cxn modelId="{D4CA40C2-39DA-4478-BB9C-4D7B561B3093}" srcId="{3CAAEB3A-9135-4CA4-A32F-615CF424B815}" destId="{E3A96703-A349-44A5-B9B3-73BED099E922}" srcOrd="2" destOrd="0" parTransId="{C8FD84D4-3A38-433F-9A07-6E2AF68DFF6B}" sibTransId="{B0E637A2-70F5-4365-B624-D5A5516B9AA9}"/>
    <dgm:cxn modelId="{CE942F1A-1B3A-4B6D-B851-D361788F00B9}" type="presParOf" srcId="{40538067-6119-4081-9A91-BFCDBE79EEBA}" destId="{3558E682-DF5B-4D62-9C81-7A2A47AD3007}" srcOrd="0" destOrd="0" presId="urn:microsoft.com/office/officeart/2008/layout/LinedList"/>
    <dgm:cxn modelId="{ABD1EE6F-A2BB-4BE2-8186-20C8E00DF929}" type="presParOf" srcId="{40538067-6119-4081-9A91-BFCDBE79EEBA}" destId="{B0825060-1FE7-4050-AEF8-F4D237E22116}" srcOrd="1" destOrd="0" presId="urn:microsoft.com/office/officeart/2008/layout/LinedList"/>
    <dgm:cxn modelId="{441210F5-5C49-410F-BD96-7034F507AD8F}" type="presParOf" srcId="{B0825060-1FE7-4050-AEF8-F4D237E22116}" destId="{B6CAE1BA-7684-485E-A25D-4439907E7B75}" srcOrd="0" destOrd="0" presId="urn:microsoft.com/office/officeart/2008/layout/LinedList"/>
    <dgm:cxn modelId="{64996DA4-66DF-42E2-B6EC-52FB52031134}" type="presParOf" srcId="{B0825060-1FE7-4050-AEF8-F4D237E22116}" destId="{D79DD474-0CCF-45E1-9FD5-A4ED47AFD586}" srcOrd="1" destOrd="0" presId="urn:microsoft.com/office/officeart/2008/layout/LinedList"/>
    <dgm:cxn modelId="{CC0B37AB-7A57-42A2-801B-196B44CD657E}" type="presParOf" srcId="{40538067-6119-4081-9A91-BFCDBE79EEBA}" destId="{E824DB57-FA97-4441-8653-4B81B08A3255}" srcOrd="2" destOrd="0" presId="urn:microsoft.com/office/officeart/2008/layout/LinedList"/>
    <dgm:cxn modelId="{A898F6BE-38EF-4B38-AA73-8CAB8E900CDC}" type="presParOf" srcId="{40538067-6119-4081-9A91-BFCDBE79EEBA}" destId="{47FF89C7-73D6-4A3B-BFD6-6604473E1735}" srcOrd="3" destOrd="0" presId="urn:microsoft.com/office/officeart/2008/layout/LinedList"/>
    <dgm:cxn modelId="{F8316D56-19EC-4F86-B968-56E95687934E}" type="presParOf" srcId="{47FF89C7-73D6-4A3B-BFD6-6604473E1735}" destId="{3B608A20-A69F-4414-8376-2663605BA852}" srcOrd="0" destOrd="0" presId="urn:microsoft.com/office/officeart/2008/layout/LinedList"/>
    <dgm:cxn modelId="{15C8BC3B-6044-4806-BA5B-44E796A91A62}" type="presParOf" srcId="{47FF89C7-73D6-4A3B-BFD6-6604473E1735}" destId="{A895F7A7-B7EF-4358-A442-DF74F54DB52C}" srcOrd="1" destOrd="0" presId="urn:microsoft.com/office/officeart/2008/layout/LinedList"/>
    <dgm:cxn modelId="{B88BDD51-F1CD-4986-8380-9D4495E7A7F1}" type="presParOf" srcId="{40538067-6119-4081-9A91-BFCDBE79EEBA}" destId="{1A10B9C8-5A0F-4C2E-81B0-D70726F92A05}" srcOrd="4" destOrd="0" presId="urn:microsoft.com/office/officeart/2008/layout/LinedList"/>
    <dgm:cxn modelId="{7BCB1255-1F07-4C91-B330-BE627930FA87}" type="presParOf" srcId="{40538067-6119-4081-9A91-BFCDBE79EEBA}" destId="{BCABF558-2B39-49B6-944D-C8E49DFABC34}" srcOrd="5" destOrd="0" presId="urn:microsoft.com/office/officeart/2008/layout/LinedList"/>
    <dgm:cxn modelId="{9AB6B4F0-BB55-4A43-804C-5D9BA026169E}" type="presParOf" srcId="{BCABF558-2B39-49B6-944D-C8E49DFABC34}" destId="{9D16C521-569C-4B53-BE21-A54A0EABD9B0}" srcOrd="0" destOrd="0" presId="urn:microsoft.com/office/officeart/2008/layout/LinedList"/>
    <dgm:cxn modelId="{66B4958B-E206-48A2-A57A-4B39D532F909}" type="presParOf" srcId="{BCABF558-2B39-49B6-944D-C8E49DFABC34}" destId="{58847DA1-B4D0-4412-96DE-01A6709917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C39FF-4246-4559-B8BB-A201CF41916E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D498F94-474C-4A02-AA94-519E47777968}">
      <dgm:prSet/>
      <dgm:spPr/>
      <dgm:t>
        <a:bodyPr/>
        <a:lstStyle/>
        <a:p>
          <a:r>
            <a:rPr lang="en-US" dirty="0"/>
            <a:t>COMPlus_GCHeapHardLimitSOH</a:t>
          </a:r>
        </a:p>
        <a:p>
          <a:r>
            <a:rPr lang="en-US" dirty="0"/>
            <a:t>COMPlus_GCHeapHardLimitLOH</a:t>
          </a:r>
        </a:p>
        <a:p>
          <a:r>
            <a:rPr lang="en-US" dirty="0"/>
            <a:t>COMPlus_GCHeapHardLimitPOH</a:t>
          </a:r>
        </a:p>
      </dgm:t>
    </dgm:pt>
    <dgm:pt modelId="{48753ED1-D4E5-4F1F-BEC6-BC506FAE72A8}" type="parTrans" cxnId="{5F121968-FEF9-4E48-A652-47A2BA3A0F01}">
      <dgm:prSet/>
      <dgm:spPr/>
      <dgm:t>
        <a:bodyPr/>
        <a:lstStyle/>
        <a:p>
          <a:endParaRPr lang="en-US"/>
        </a:p>
      </dgm:t>
    </dgm:pt>
    <dgm:pt modelId="{DA380F2B-FCF7-4109-8206-7499D391CA26}" type="sibTrans" cxnId="{5F121968-FEF9-4E48-A652-47A2BA3A0F01}">
      <dgm:prSet/>
      <dgm:spPr/>
      <dgm:t>
        <a:bodyPr/>
        <a:lstStyle/>
        <a:p>
          <a:endParaRPr lang="en-US"/>
        </a:p>
      </dgm:t>
    </dgm:pt>
    <dgm:pt modelId="{D9BD338F-139A-4995-9FE4-72F7B46E3172}">
      <dgm:prSet/>
      <dgm:spPr/>
      <dgm:t>
        <a:bodyPr/>
        <a:lstStyle/>
        <a:p>
          <a:r>
            <a:rPr lang="en-US" dirty="0"/>
            <a:t>COMPlus_GCHeapHardLimitSOHPercent</a:t>
          </a:r>
        </a:p>
        <a:p>
          <a:r>
            <a:rPr lang="en-US" dirty="0"/>
            <a:t>COMPlus_GCHeapHardLimitLOHPercent</a:t>
          </a:r>
        </a:p>
        <a:p>
          <a:r>
            <a:rPr lang="en-US" dirty="0"/>
            <a:t>COMPlus_GCHeapHardLimitPOHPercent</a:t>
          </a:r>
        </a:p>
      </dgm:t>
    </dgm:pt>
    <dgm:pt modelId="{62C57269-36C2-4C87-8864-3F6AF77568ED}" type="parTrans" cxnId="{BB0E947A-C7E8-4104-9F16-424FA2F3040B}">
      <dgm:prSet/>
      <dgm:spPr/>
      <dgm:t>
        <a:bodyPr/>
        <a:lstStyle/>
        <a:p>
          <a:endParaRPr lang="en-US"/>
        </a:p>
      </dgm:t>
    </dgm:pt>
    <dgm:pt modelId="{8E42307D-6F0C-4432-92CB-0EE1C5E422FD}" type="sibTrans" cxnId="{BB0E947A-C7E8-4104-9F16-424FA2F3040B}">
      <dgm:prSet/>
      <dgm:spPr/>
      <dgm:t>
        <a:bodyPr/>
        <a:lstStyle/>
        <a:p>
          <a:endParaRPr lang="en-US"/>
        </a:p>
      </dgm:t>
    </dgm:pt>
    <dgm:pt modelId="{0EE6956D-06DC-4025-8E61-CBD18DC92F35}" type="pres">
      <dgm:prSet presAssocID="{E78C39FF-4246-4559-B8BB-A201CF41916E}" presName="vert0" presStyleCnt="0">
        <dgm:presLayoutVars>
          <dgm:dir/>
          <dgm:animOne val="branch"/>
          <dgm:animLvl val="lvl"/>
        </dgm:presLayoutVars>
      </dgm:prSet>
      <dgm:spPr/>
    </dgm:pt>
    <dgm:pt modelId="{20642886-743F-4300-8CA9-091AB60E892F}" type="pres">
      <dgm:prSet presAssocID="{3D498F94-474C-4A02-AA94-519E47777968}" presName="thickLine" presStyleLbl="alignNode1" presStyleIdx="0" presStyleCnt="2"/>
      <dgm:spPr/>
    </dgm:pt>
    <dgm:pt modelId="{2238D240-5EBA-437C-A549-0BB483BDC44A}" type="pres">
      <dgm:prSet presAssocID="{3D498F94-474C-4A02-AA94-519E47777968}" presName="horz1" presStyleCnt="0"/>
      <dgm:spPr/>
    </dgm:pt>
    <dgm:pt modelId="{1784D428-E000-4028-B553-E9CA57EFBA69}" type="pres">
      <dgm:prSet presAssocID="{3D498F94-474C-4A02-AA94-519E47777968}" presName="tx1" presStyleLbl="revTx" presStyleIdx="0" presStyleCnt="2"/>
      <dgm:spPr/>
    </dgm:pt>
    <dgm:pt modelId="{826370BD-F0D6-4639-8212-00202D3F195D}" type="pres">
      <dgm:prSet presAssocID="{3D498F94-474C-4A02-AA94-519E47777968}" presName="vert1" presStyleCnt="0"/>
      <dgm:spPr/>
    </dgm:pt>
    <dgm:pt modelId="{EBD546D8-E4D3-4DD6-8D57-4048CFAEB747}" type="pres">
      <dgm:prSet presAssocID="{D9BD338F-139A-4995-9FE4-72F7B46E3172}" presName="thickLine" presStyleLbl="alignNode1" presStyleIdx="1" presStyleCnt="2"/>
      <dgm:spPr/>
    </dgm:pt>
    <dgm:pt modelId="{6E92B64A-BC8C-46C6-9592-DDF04BCAC336}" type="pres">
      <dgm:prSet presAssocID="{D9BD338F-139A-4995-9FE4-72F7B46E3172}" presName="horz1" presStyleCnt="0"/>
      <dgm:spPr/>
    </dgm:pt>
    <dgm:pt modelId="{0E256E44-1760-41EE-90B4-A4781BDD7C37}" type="pres">
      <dgm:prSet presAssocID="{D9BD338F-139A-4995-9FE4-72F7B46E3172}" presName="tx1" presStyleLbl="revTx" presStyleIdx="1" presStyleCnt="2"/>
      <dgm:spPr/>
    </dgm:pt>
    <dgm:pt modelId="{C5A83264-780F-4CC3-87F5-25BF6E8FA80A}" type="pres">
      <dgm:prSet presAssocID="{D9BD338F-139A-4995-9FE4-72F7B46E3172}" presName="vert1" presStyleCnt="0"/>
      <dgm:spPr/>
    </dgm:pt>
  </dgm:ptLst>
  <dgm:cxnLst>
    <dgm:cxn modelId="{8602772B-F7B6-429E-9628-A2F3C9E81DE6}" type="presOf" srcId="{D9BD338F-139A-4995-9FE4-72F7B46E3172}" destId="{0E256E44-1760-41EE-90B4-A4781BDD7C37}" srcOrd="0" destOrd="0" presId="urn:microsoft.com/office/officeart/2008/layout/LinedList"/>
    <dgm:cxn modelId="{5F121968-FEF9-4E48-A652-47A2BA3A0F01}" srcId="{E78C39FF-4246-4559-B8BB-A201CF41916E}" destId="{3D498F94-474C-4A02-AA94-519E47777968}" srcOrd="0" destOrd="0" parTransId="{48753ED1-D4E5-4F1F-BEC6-BC506FAE72A8}" sibTransId="{DA380F2B-FCF7-4109-8206-7499D391CA26}"/>
    <dgm:cxn modelId="{BB0E947A-C7E8-4104-9F16-424FA2F3040B}" srcId="{E78C39FF-4246-4559-B8BB-A201CF41916E}" destId="{D9BD338F-139A-4995-9FE4-72F7B46E3172}" srcOrd="1" destOrd="0" parTransId="{62C57269-36C2-4C87-8864-3F6AF77568ED}" sibTransId="{8E42307D-6F0C-4432-92CB-0EE1C5E422FD}"/>
    <dgm:cxn modelId="{B943BE87-ED2D-4F06-AF63-506C909D8DCE}" type="presOf" srcId="{E78C39FF-4246-4559-B8BB-A201CF41916E}" destId="{0EE6956D-06DC-4025-8E61-CBD18DC92F35}" srcOrd="0" destOrd="0" presId="urn:microsoft.com/office/officeart/2008/layout/LinedList"/>
    <dgm:cxn modelId="{A003CFB5-3C52-4655-8D74-2E9A6C4513E0}" type="presOf" srcId="{3D498F94-474C-4A02-AA94-519E47777968}" destId="{1784D428-E000-4028-B553-E9CA57EFBA69}" srcOrd="0" destOrd="0" presId="urn:microsoft.com/office/officeart/2008/layout/LinedList"/>
    <dgm:cxn modelId="{66FAF44E-AFA2-4749-87FF-F9DA0A67F5A9}" type="presParOf" srcId="{0EE6956D-06DC-4025-8E61-CBD18DC92F35}" destId="{20642886-743F-4300-8CA9-091AB60E892F}" srcOrd="0" destOrd="0" presId="urn:microsoft.com/office/officeart/2008/layout/LinedList"/>
    <dgm:cxn modelId="{CE6DFE05-3370-4356-B934-C75BA64F5A52}" type="presParOf" srcId="{0EE6956D-06DC-4025-8E61-CBD18DC92F35}" destId="{2238D240-5EBA-437C-A549-0BB483BDC44A}" srcOrd="1" destOrd="0" presId="urn:microsoft.com/office/officeart/2008/layout/LinedList"/>
    <dgm:cxn modelId="{83A3CD4B-93B3-4AB8-A842-A29EE569718A}" type="presParOf" srcId="{2238D240-5EBA-437C-A549-0BB483BDC44A}" destId="{1784D428-E000-4028-B553-E9CA57EFBA69}" srcOrd="0" destOrd="0" presId="urn:microsoft.com/office/officeart/2008/layout/LinedList"/>
    <dgm:cxn modelId="{80B82A77-98C4-4545-AC1B-E70AECF57832}" type="presParOf" srcId="{2238D240-5EBA-437C-A549-0BB483BDC44A}" destId="{826370BD-F0D6-4639-8212-00202D3F195D}" srcOrd="1" destOrd="0" presId="urn:microsoft.com/office/officeart/2008/layout/LinedList"/>
    <dgm:cxn modelId="{CF0EAA05-8F07-455D-BD59-40B1F3C67D46}" type="presParOf" srcId="{0EE6956D-06DC-4025-8E61-CBD18DC92F35}" destId="{EBD546D8-E4D3-4DD6-8D57-4048CFAEB747}" srcOrd="2" destOrd="0" presId="urn:microsoft.com/office/officeart/2008/layout/LinedList"/>
    <dgm:cxn modelId="{F082D150-5B37-4E64-A93C-FF4C85FBE82F}" type="presParOf" srcId="{0EE6956D-06DC-4025-8E61-CBD18DC92F35}" destId="{6E92B64A-BC8C-46C6-9592-DDF04BCAC336}" srcOrd="3" destOrd="0" presId="urn:microsoft.com/office/officeart/2008/layout/LinedList"/>
    <dgm:cxn modelId="{230A67C1-EC69-443D-B48F-F5801D28E7F8}" type="presParOf" srcId="{6E92B64A-BC8C-46C6-9592-DDF04BCAC336}" destId="{0E256E44-1760-41EE-90B4-A4781BDD7C37}" srcOrd="0" destOrd="0" presId="urn:microsoft.com/office/officeart/2008/layout/LinedList"/>
    <dgm:cxn modelId="{7BF8AC45-C115-4B96-A2BD-7BB3EBBC4DA3}" type="presParOf" srcId="{6E92B64A-BC8C-46C6-9592-DDF04BCAC336}" destId="{C5A83264-780F-4CC3-87F5-25BF6E8FA8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FFC77-6C03-49CB-96FF-C45DB28BD573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7E4D5-DFDA-4E4E-AA6C-43BA288F9FB8}">
      <dsp:nvSpPr>
        <dsp:cNvPr id="0" name=""/>
        <dsp:cNvSpPr/>
      </dsp:nvSpPr>
      <dsp:spPr>
        <a:xfrm>
          <a:off x="0" y="0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Improvements on fundamentals</a:t>
          </a:r>
        </a:p>
      </dsp:txBody>
      <dsp:txXfrm>
        <a:off x="0" y="0"/>
        <a:ext cx="6692748" cy="2127511"/>
      </dsp:txXfrm>
    </dsp:sp>
    <dsp:sp modelId="{B2F80A2D-49B2-4EF9-807F-42C725877EAF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540E9-7AAE-4388-BF25-7393357CF080}">
      <dsp:nvSpPr>
        <dsp:cNvPr id="0" name=""/>
        <dsp:cNvSpPr/>
      </dsp:nvSpPr>
      <dsp:spPr>
        <a:xfrm>
          <a:off x="0" y="2127511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Balancing work is crucial in Server GC</a:t>
          </a:r>
        </a:p>
      </dsp:txBody>
      <dsp:txXfrm>
        <a:off x="0" y="2127511"/>
        <a:ext cx="6692748" cy="2127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5D476-D2FC-4553-B881-8E2F390226F6}">
      <dsp:nvSpPr>
        <dsp:cNvPr id="0" name=""/>
        <dsp:cNvSpPr/>
      </dsp:nvSpPr>
      <dsp:spPr>
        <a:xfrm>
          <a:off x="0" y="0"/>
          <a:ext cx="72904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0AD37-97DF-43CE-9FE6-BF1684C09DC3}">
      <dsp:nvSpPr>
        <dsp:cNvPr id="0" name=""/>
        <dsp:cNvSpPr/>
      </dsp:nvSpPr>
      <dsp:spPr>
        <a:xfrm>
          <a:off x="0" y="0"/>
          <a:ext cx="7290496" cy="139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Pinning was explained in detail in my “What’s so hard about pinning” talk (</a:t>
          </a:r>
          <a:r>
            <a:rPr lang="en-US" sz="3200" kern="1200" baseline="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slides</a:t>
          </a:r>
          <a:r>
            <a:rPr lang="en-US" sz="3200" kern="1200" baseline="0" dirty="0">
              <a:solidFill>
                <a:schemeClr val="tx2">
                  <a:lumMod val="60000"/>
                  <a:lumOff val="40000"/>
                </a:schemeClr>
              </a:solidFill>
            </a:rPr>
            <a:t>, </a:t>
          </a:r>
          <a:r>
            <a:rPr lang="en-US" sz="3200" kern="1200" baseline="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video</a:t>
          </a:r>
          <a:r>
            <a:rPr lang="en-US" sz="3200" kern="1200" dirty="0"/>
            <a:t>)</a:t>
          </a:r>
        </a:p>
      </dsp:txBody>
      <dsp:txXfrm>
        <a:off x="0" y="0"/>
        <a:ext cx="7290496" cy="1396206"/>
      </dsp:txXfrm>
    </dsp:sp>
    <dsp:sp modelId="{8028E063-A86D-44CE-999E-39A5B33A7C34}">
      <dsp:nvSpPr>
        <dsp:cNvPr id="0" name=""/>
        <dsp:cNvSpPr/>
      </dsp:nvSpPr>
      <dsp:spPr>
        <a:xfrm>
          <a:off x="0" y="1396206"/>
          <a:ext cx="72904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2DCD75-3C67-4397-91AB-C9188D7BD37B}">
      <dsp:nvSpPr>
        <dsp:cNvPr id="0" name=""/>
        <dsp:cNvSpPr/>
      </dsp:nvSpPr>
      <dsp:spPr>
        <a:xfrm>
          <a:off x="0" y="1396206"/>
          <a:ext cx="7290496" cy="139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 the scenarios when you know you will pin objects when you allocate them</a:t>
          </a:r>
        </a:p>
      </dsp:txBody>
      <dsp:txXfrm>
        <a:off x="0" y="1396206"/>
        <a:ext cx="7290496" cy="1396206"/>
      </dsp:txXfrm>
    </dsp:sp>
    <dsp:sp modelId="{3B6B325E-5EBB-43EF-B584-C2AC6548589F}">
      <dsp:nvSpPr>
        <dsp:cNvPr id="0" name=""/>
        <dsp:cNvSpPr/>
      </dsp:nvSpPr>
      <dsp:spPr>
        <a:xfrm>
          <a:off x="0" y="2792412"/>
          <a:ext cx="72904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8A9BDB-38A4-4935-ACCD-5E659AD4FAC6}">
      <dsp:nvSpPr>
        <dsp:cNvPr id="0" name=""/>
        <dsp:cNvSpPr/>
      </dsp:nvSpPr>
      <dsp:spPr>
        <a:xfrm>
          <a:off x="0" y="2792412"/>
          <a:ext cx="7290496" cy="139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They will stay on their own </a:t>
          </a:r>
          <a:r>
            <a:rPr lang="en-US" sz="3200" kern="1200" dirty="0">
              <a:solidFill>
                <a:schemeClr val="tx2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segments</a:t>
          </a:r>
          <a:endParaRPr lang="en-US" sz="32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0" y="2792412"/>
        <a:ext cx="7290496" cy="1396206"/>
      </dsp:txXfrm>
    </dsp:sp>
    <dsp:sp modelId="{F380FD38-B171-4BFD-B654-E2F876BFE3D5}">
      <dsp:nvSpPr>
        <dsp:cNvPr id="0" name=""/>
        <dsp:cNvSpPr/>
      </dsp:nvSpPr>
      <dsp:spPr>
        <a:xfrm>
          <a:off x="0" y="4188618"/>
          <a:ext cx="729049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BDF30-DC0A-4FCE-B209-1E6850C0880E}">
      <dsp:nvSpPr>
        <dsp:cNvPr id="0" name=""/>
        <dsp:cNvSpPr/>
      </dsp:nvSpPr>
      <dsp:spPr>
        <a:xfrm>
          <a:off x="0" y="4188618"/>
          <a:ext cx="7290496" cy="139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They are swept in gen2 GCs</a:t>
          </a:r>
        </a:p>
      </dsp:txBody>
      <dsp:txXfrm>
        <a:off x="0" y="4188618"/>
        <a:ext cx="7290496" cy="139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8E682-DF5B-4D62-9C81-7A2A47AD3007}">
      <dsp:nvSpPr>
        <dsp:cNvPr id="0" name=""/>
        <dsp:cNvSpPr/>
      </dsp:nvSpPr>
      <dsp:spPr>
        <a:xfrm>
          <a:off x="0" y="1729"/>
          <a:ext cx="1193222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CAE1BA-7684-485E-A25D-4439907E7B75}">
      <dsp:nvSpPr>
        <dsp:cNvPr id="0" name=""/>
        <dsp:cNvSpPr/>
      </dsp:nvSpPr>
      <dsp:spPr>
        <a:xfrm>
          <a:off x="0" y="1729"/>
          <a:ext cx="11932227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Lucida Console" panose="020B0609040504020204" pitchFamily="49" charset="0"/>
            </a:rPr>
            <a:t>T[] AllocateArray&lt;T&gt;(int length, bool pinned);</a:t>
          </a:r>
        </a:p>
      </dsp:txBody>
      <dsp:txXfrm>
        <a:off x="0" y="1729"/>
        <a:ext cx="11932227" cy="1179417"/>
      </dsp:txXfrm>
    </dsp:sp>
    <dsp:sp modelId="{E824DB57-FA97-4441-8653-4B81B08A3255}">
      <dsp:nvSpPr>
        <dsp:cNvPr id="0" name=""/>
        <dsp:cNvSpPr/>
      </dsp:nvSpPr>
      <dsp:spPr>
        <a:xfrm>
          <a:off x="0" y="1181147"/>
          <a:ext cx="1193222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608A20-A69F-4414-8376-2663605BA852}">
      <dsp:nvSpPr>
        <dsp:cNvPr id="0" name=""/>
        <dsp:cNvSpPr/>
      </dsp:nvSpPr>
      <dsp:spPr>
        <a:xfrm>
          <a:off x="0" y="1181147"/>
          <a:ext cx="11932227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Lucida Console" panose="020B0609040504020204" pitchFamily="49" charset="0"/>
            </a:rPr>
            <a:t>T[] AllocateUninitializedArray&lt;T&gt;(int length,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Lucida Console" panose="020B0609040504020204" pitchFamily="49" charset="0"/>
            </a:rPr>
            <a:t>                                  bool pinned);</a:t>
          </a:r>
        </a:p>
      </dsp:txBody>
      <dsp:txXfrm>
        <a:off x="0" y="1181147"/>
        <a:ext cx="11932227" cy="1179417"/>
      </dsp:txXfrm>
    </dsp:sp>
    <dsp:sp modelId="{1A10B9C8-5A0F-4C2E-81B0-D70726F92A05}">
      <dsp:nvSpPr>
        <dsp:cNvPr id="0" name=""/>
        <dsp:cNvSpPr/>
      </dsp:nvSpPr>
      <dsp:spPr>
        <a:xfrm>
          <a:off x="0" y="2360564"/>
          <a:ext cx="1193222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16C521-569C-4B53-BE21-A54A0EABD9B0}">
      <dsp:nvSpPr>
        <dsp:cNvPr id="0" name=""/>
        <dsp:cNvSpPr/>
      </dsp:nvSpPr>
      <dsp:spPr>
        <a:xfrm>
          <a:off x="0" y="2360564"/>
          <a:ext cx="11932227" cy="11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If pinned is true, the array cannot contain references or it’ll throw an exception.</a:t>
          </a:r>
        </a:p>
      </dsp:txBody>
      <dsp:txXfrm>
        <a:off x="0" y="2360564"/>
        <a:ext cx="11932227" cy="1179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42886-743F-4300-8CA9-091AB60E892F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84D428-E000-4028-B553-E9CA57EFBA69}">
      <dsp:nvSpPr>
        <dsp:cNvPr id="0" name=""/>
        <dsp:cNvSpPr/>
      </dsp:nvSpPr>
      <dsp:spPr>
        <a:xfrm>
          <a:off x="0" y="0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COMPlus_GCHeapHardLimitSOH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COMPlus_GCHeapHardLimitLOH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COMPlus_GCHeapHardLimitPOH</a:t>
          </a:r>
        </a:p>
      </dsp:txBody>
      <dsp:txXfrm>
        <a:off x="0" y="0"/>
        <a:ext cx="6692748" cy="2127511"/>
      </dsp:txXfrm>
    </dsp:sp>
    <dsp:sp modelId="{EBD546D8-E4D3-4DD6-8D57-4048CFAEB747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56E44-1760-41EE-90B4-A4781BDD7C37}">
      <dsp:nvSpPr>
        <dsp:cNvPr id="0" name=""/>
        <dsp:cNvSpPr/>
      </dsp:nvSpPr>
      <dsp:spPr>
        <a:xfrm>
          <a:off x="0" y="2127511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COMPlus_GCHeapHardLimitSOHPercent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COMPlus_GCHeapHardLimitLOHPercent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COMPlus_GCHeapHardLimitPOHPercent</a:t>
          </a:r>
        </a:p>
      </dsp:txBody>
      <dsp:txXfrm>
        <a:off x="0" y="2127511"/>
        <a:ext cx="6692748" cy="212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EA903-62FA-439B-BBF8-40596096754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9412-757B-46B3-BB1D-41F25F10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99412-757B-46B3-BB1D-41F25F104D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oni0/mem-doc/blob/master/doc/.NETMemoryPerformanceAnalysis.md#1-the-generational-asp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dotnet/runtime" TargetMode="External"/><Relationship Id="rId4" Type="http://schemas.openxmlformats.org/officeDocument/2006/relationships/hyperlink" Target="http://twitter.com/maoni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microsoft.com/dotnet/the-updated-getgcmemoryinfo-api-in-net-5-0-and-how-it-can-help-you/" TargetMode="External"/><Relationship Id="rId4" Type="http://schemas.openxmlformats.org/officeDocument/2006/relationships/hyperlink" Target="https://docs.microsoft.com/en-us/dotnet/api/system.gc.getgcmemoryinfo?view=net-5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B2CD0-92F2-4C33-B436-E85EB03CA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1122363"/>
            <a:ext cx="8982075" cy="3027360"/>
          </a:xfrm>
        </p:spPr>
        <p:txBody>
          <a:bodyPr>
            <a:normAutofit/>
          </a:bodyPr>
          <a:lstStyle/>
          <a:p>
            <a:r>
              <a:rPr lang="en-US" sz="5400" cap="none" dirty="0"/>
              <a:t>What’s New in the .NET 5 GC?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F079A-4257-44A9-AC5D-504E8A72E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650" y="4138613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</a:rPr>
              <a:t>Maoni Stephens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DotNext</a:t>
            </a:r>
            <a:r>
              <a:rPr lang="en-US" sz="2400" cap="none" dirty="0">
                <a:solidFill>
                  <a:schemeClr val="tx1"/>
                </a:solidFill>
              </a:rPr>
              <a:t> 2020 Moscow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291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F856D-D82A-4FD0-91FF-8D7519EC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New properties</a:t>
            </a:r>
          </a:p>
        </p:txBody>
      </p:sp>
      <p:sp>
        <p:nvSpPr>
          <p:cNvPr id="58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DD1E-8603-4B95-B089-0B7F3806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3" y="83126"/>
            <a:ext cx="7395547" cy="6681355"/>
          </a:xfrm>
        </p:spPr>
        <p:txBody>
          <a:bodyPr anchor="ctr">
            <a:noAutofit/>
          </a:bodyPr>
          <a:lstStyle/>
          <a:p>
            <a:r>
              <a:rPr lang="en-US" sz="3200" dirty="0"/>
              <a:t>Index </a:t>
            </a:r>
            <a:r>
              <a:rPr lang="en-US" sz="3200"/>
              <a:t>of this GC</a:t>
            </a:r>
          </a:p>
          <a:p>
            <a:r>
              <a:rPr lang="en-US" sz="3200" dirty="0"/>
              <a:t>Accumulative % pause time in GC</a:t>
            </a:r>
          </a:p>
          <a:p>
            <a:r>
              <a:rPr lang="en-US" sz="3200" dirty="0"/>
              <a:t>Per generation data (before GC and after GC)</a:t>
            </a:r>
          </a:p>
          <a:p>
            <a:r>
              <a:rPr lang="en-US" sz="3200" dirty="0"/>
              <a:t>Various GC attributes (compact/concurrent)</a:t>
            </a:r>
          </a:p>
          <a:p>
            <a:r>
              <a:rPr lang="en-US" sz="3200" dirty="0"/>
              <a:t>Detailed pause durations</a:t>
            </a:r>
          </a:p>
          <a:p>
            <a:r>
              <a:rPr lang="en-US" sz="3200" dirty="0"/>
              <a:t>Promoted, # of pinned objects, # objects promoted due to “ready for finalization”</a:t>
            </a:r>
          </a:p>
          <a:p>
            <a:r>
              <a:rPr lang="en-US" sz="3200" dirty="0"/>
              <a:t>Total committed bytes</a:t>
            </a:r>
            <a:endParaRPr lang="en-US" sz="36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F856D-D82A-4FD0-91FF-8D7519EC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Diagnostics - generational aware tooling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DD1E-8603-4B95-B089-0B7F3806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51" y="0"/>
            <a:ext cx="7562561" cy="6858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Why do we need generational aware?</a:t>
            </a:r>
          </a:p>
          <a:p>
            <a:pPr lvl="1"/>
            <a:r>
              <a:rPr lang="en-US" sz="2800" dirty="0"/>
              <a:t>Explained in detail in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mem-doc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Usage example</a:t>
            </a:r>
          </a:p>
          <a:p>
            <a:pPr lvl="1"/>
            <a:r>
              <a:rPr lang="en-US" sz="2800" dirty="0"/>
              <a:t>set </a:t>
            </a:r>
            <a:r>
              <a:rPr lang="en-US" sz="2800" dirty="0" err="1"/>
              <a:t>COMPlus_GCGenAnalysisGen</a:t>
            </a:r>
            <a:r>
              <a:rPr lang="en-US" sz="2800" dirty="0"/>
              <a:t>=1</a:t>
            </a:r>
          </a:p>
          <a:p>
            <a:pPr lvl="1"/>
            <a:r>
              <a:rPr lang="en-US" sz="2800" dirty="0"/>
              <a:t>set </a:t>
            </a:r>
            <a:r>
              <a:rPr lang="en-US" sz="2800" dirty="0" err="1"/>
              <a:t>COMPlus_GCGenAnalysisBytes</a:t>
            </a:r>
            <a:r>
              <a:rPr lang="en-US" sz="2800" dirty="0"/>
              <a:t>=100000</a:t>
            </a:r>
          </a:p>
          <a:p>
            <a:pPr lvl="1"/>
            <a:r>
              <a:rPr lang="en-US" sz="2800" dirty="0"/>
              <a:t>set </a:t>
            </a:r>
            <a:r>
              <a:rPr lang="en-US" sz="2800" dirty="0" err="1"/>
              <a:t>COMPlus_GCGenAnalysisIndex</a:t>
            </a:r>
            <a:r>
              <a:rPr lang="en-US" sz="2800" dirty="0"/>
              <a:t>=10</a:t>
            </a:r>
          </a:p>
          <a:p>
            <a:pPr lvl="1"/>
            <a:r>
              <a:rPr lang="en-US" sz="2800" dirty="0"/>
              <a:t>Optional: set </a:t>
            </a:r>
            <a:r>
              <a:rPr lang="en-US" sz="2800" dirty="0" err="1"/>
              <a:t>COMPlus_EventPipeCircularMB</a:t>
            </a:r>
            <a:r>
              <a:rPr lang="en-US" sz="2800" dirty="0"/>
              <a:t>=800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1D59A4-2D14-4CE3-9A81-097BD9C4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52537"/>
            <a:ext cx="10363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8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94CE14-3CFB-4985-883E-5B51530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cap="none" dirty="0"/>
              <a:t>Resources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E6BD-B3F8-43C4-8D09-A33C6E41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309" y="456406"/>
            <a:ext cx="6666971" cy="591264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linkClick r:id="rId3"/>
              </a:rPr>
              <a:t>mem-doc</a:t>
            </a:r>
            <a:endParaRPr lang="en-US" sz="3200" dirty="0"/>
          </a:p>
          <a:p>
            <a:pPr lvl="1"/>
            <a:r>
              <a:rPr lang="en-US" sz="2800" dirty="0"/>
              <a:t>Please read this if you need to perform memory analysis on .NET!</a:t>
            </a:r>
          </a:p>
          <a:p>
            <a:pPr lvl="1"/>
            <a:r>
              <a:rPr lang="en-US" sz="2800" dirty="0"/>
              <a:t>Many of the concepts/terms in this talk are explained in detail in the doc</a:t>
            </a:r>
            <a:endParaRPr lang="en-US" sz="3200" dirty="0"/>
          </a:p>
          <a:p>
            <a:r>
              <a:rPr lang="en-US" sz="3200" dirty="0"/>
              <a:t>Ask me questions at </a:t>
            </a:r>
            <a:r>
              <a:rPr lang="en-US" sz="3200" dirty="0">
                <a:hlinkClick r:id="rId4"/>
              </a:rPr>
              <a:t>http://twitter.com/maoni0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(response time may be very inconsistent)</a:t>
            </a:r>
          </a:p>
          <a:p>
            <a:r>
              <a:rPr lang="en-US" sz="3200" dirty="0"/>
              <a:t>File an issue on our repo: </a:t>
            </a:r>
            <a:r>
              <a:rPr lang="en-US" sz="3200" dirty="0">
                <a:hlinkClick r:id="rId5"/>
              </a:rPr>
              <a:t>http://github.com/dotnet/runtime</a:t>
            </a:r>
            <a:r>
              <a:rPr lang="en-US" sz="3200" dirty="0"/>
              <a:t> </a:t>
            </a:r>
          </a:p>
          <a:p>
            <a:r>
              <a:rPr lang="en-US" sz="3200" dirty="0"/>
              <a:t>Pro .NET Memory Management book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5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66DB3F-2690-48BD-9E5D-1FCA462378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3" r="-1" b="7345"/>
          <a:stretch/>
        </p:blipFill>
        <p:spPr>
          <a:xfrm>
            <a:off x="2705369" y="10"/>
            <a:ext cx="7196592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932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E1582-E407-4EF4-9817-107984A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Perf improvements with no user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27C2BF-5695-4156-8204-7F18C3C37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56573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997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AC00-9B55-4860-B7B9-C1C6B900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Perf improvements with no user interaction – cont.</a:t>
            </a:r>
            <a:endParaRPr lang="en-US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575C-CC09-4F9D-A99A-685B528F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3" y="580444"/>
            <a:ext cx="7551409" cy="60905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Ephemeral segment decommit</a:t>
            </a:r>
          </a:p>
          <a:p>
            <a:pPr lvl="1"/>
            <a:r>
              <a:rPr lang="en-US" sz="2800" dirty="0"/>
              <a:t>Completely done outside of the STW phase of a GC on a Server GC thread </a:t>
            </a:r>
          </a:p>
          <a:p>
            <a:pPr lvl="1"/>
            <a:r>
              <a:rPr lang="en-US" sz="2800" dirty="0"/>
              <a:t>Better decommit logic</a:t>
            </a:r>
          </a:p>
          <a:p>
            <a:r>
              <a:rPr lang="en-US" sz="3200" dirty="0"/>
              <a:t>Card mark stealing</a:t>
            </a:r>
          </a:p>
          <a:p>
            <a:pPr lvl="1"/>
            <a:r>
              <a:rPr lang="en-US" sz="2800" dirty="0"/>
              <a:t>GC threads that finished marking cards on their heaps will steal from other GC threads</a:t>
            </a:r>
          </a:p>
          <a:p>
            <a:pPr lvl="1"/>
            <a:r>
              <a:rPr lang="en-US" sz="2800" dirty="0"/>
              <a:t>Benefits both the mark and the relocate phase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AC00-9B55-4860-B7B9-C1C6B900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Perf improvements with no user interaction – cont.</a:t>
            </a:r>
            <a:endParaRPr lang="en-US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575C-CC09-4F9D-A99A-685B528F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60" y="689591"/>
            <a:ext cx="6964413" cy="590863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Vectorized mark list sorting</a:t>
            </a:r>
          </a:p>
          <a:p>
            <a:pPr lvl="1"/>
            <a:r>
              <a:rPr lang="en-US" sz="2800" dirty="0"/>
              <a:t>introsort (quicksort + </a:t>
            </a:r>
            <a:r>
              <a:rPr lang="en-US" dirty="0"/>
              <a:t>heapsort + insertion sort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   Vectorized quicksort + </a:t>
            </a:r>
            <a:r>
              <a:rPr lang="en-US" dirty="0"/>
              <a:t>vectorized bitonic sort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   (when AVX2+ is supported)</a:t>
            </a:r>
            <a:endParaRPr lang="en-US" sz="2400" dirty="0"/>
          </a:p>
          <a:p>
            <a:r>
              <a:rPr lang="en-US" sz="3200" dirty="0"/>
              <a:t>Memory reset (MEM_RESET)</a:t>
            </a:r>
          </a:p>
          <a:p>
            <a:pPr lvl="1"/>
            <a:r>
              <a:rPr lang="en-US" sz="2800" dirty="0"/>
              <a:t>Only when memory load is high enough</a:t>
            </a:r>
          </a:p>
          <a:p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2" name="Rectangle 211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3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1C27AF-FDF5-42D0-A487-1C4DC0A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1" y="1306513"/>
            <a:ext cx="4378240" cy="2211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none" dirty="0"/>
              <a:t>You don’t need to do anything!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5B8CEB-3B54-49AE-87C6-6543CF16E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511"/>
          <a:stretch/>
        </p:blipFill>
        <p:spPr>
          <a:xfrm>
            <a:off x="6434054" y="9525"/>
            <a:ext cx="4635583" cy="6857990"/>
          </a:xfrm>
          <a:prstGeom prst="rect">
            <a:avLst/>
          </a:prstGeom>
        </p:spPr>
      </p:pic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6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72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26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E5790-A184-4D60-B1CB-E1001D34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User facing feature</a:t>
            </a:r>
            <a:r>
              <a:rPr lang="en-US">
                <a:solidFill>
                  <a:srgbClr val="FFFFFF"/>
                </a:solidFill>
              </a:rPr>
              <a:t> - POH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3E1BB5-0E18-4F3C-9A00-588CDF88A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553585"/>
              </p:ext>
            </p:extLst>
          </p:nvPr>
        </p:nvGraphicFramePr>
        <p:xfrm>
          <a:off x="4662189" y="625203"/>
          <a:ext cx="7290496" cy="558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142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4770C-EF27-41D6-BBE9-3AE9AF9E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POH API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2148FFD-3F9A-456A-A0B8-8B25E2D65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3459"/>
              </p:ext>
            </p:extLst>
          </p:nvPr>
        </p:nvGraphicFramePr>
        <p:xfrm>
          <a:off x="259772" y="2249488"/>
          <a:ext cx="1193222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03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94E51-CA02-4843-BCE9-E2057A8F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rgbClr val="FFFFFF"/>
                </a:solidFill>
              </a:rPr>
              <a:t>Related hardlimit configs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0CBC0853-0755-4488-9C5B-700D4AC8F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095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0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F856D-D82A-4FD0-91FF-8D7519EC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Diagnostics - API</a:t>
            </a:r>
          </a:p>
        </p:txBody>
      </p:sp>
      <p:sp>
        <p:nvSpPr>
          <p:cNvPr id="58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DD1E-8603-4B95-B089-0B7F3806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63" y="83126"/>
            <a:ext cx="7395547" cy="6681355"/>
          </a:xfrm>
        </p:spPr>
        <p:txBody>
          <a:bodyPr anchor="ctr">
            <a:noAutofit/>
          </a:bodyPr>
          <a:lstStyle/>
          <a:p>
            <a:r>
              <a:rPr lang="en-US" sz="3600" dirty="0"/>
              <a:t>New </a:t>
            </a:r>
            <a:r>
              <a:rPr lang="en-US" sz="3600" dirty="0" err="1">
                <a:hlinkClick r:id="rId4"/>
              </a:rPr>
              <a:t>GC.GetGCMemoryInfo</a:t>
            </a:r>
            <a:r>
              <a:rPr lang="en-US" sz="3600" dirty="0">
                <a:hlinkClick r:id="rId4"/>
              </a:rPr>
              <a:t>()</a:t>
            </a:r>
            <a:r>
              <a:rPr lang="en-US" sz="3600" dirty="0"/>
              <a:t>, described in detail </a:t>
            </a:r>
            <a:r>
              <a:rPr lang="en-US" sz="3600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3600" dirty="0">
              <a:solidFill>
                <a:srgbClr val="92D050"/>
              </a:solidFill>
            </a:endParaRPr>
          </a:p>
          <a:p>
            <a:r>
              <a:rPr lang="en-US" sz="3600" dirty="0"/>
              <a:t>In-proc can be a real convenience, </a:t>
            </a:r>
            <a:r>
              <a:rPr lang="en-US" sz="3600" dirty="0" err="1"/>
              <a:t>eg</a:t>
            </a:r>
            <a:r>
              <a:rPr lang="en-US" sz="3600" dirty="0"/>
              <a:t>, use it in container without a sidecar container to collect traces from.</a:t>
            </a:r>
          </a:p>
          <a:p>
            <a:r>
              <a:rPr lang="en-US" sz="3600" dirty="0"/>
              <a:t>For both sampling and diagnostics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482</Words>
  <Application>Microsoft Office PowerPoint</Application>
  <PresentationFormat>Widescreen</PresentationFormat>
  <Paragraphs>77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Console</vt:lpstr>
      <vt:lpstr>Tw Cen MT</vt:lpstr>
      <vt:lpstr>Circuit</vt:lpstr>
      <vt:lpstr>What’s New in the .NET 5 GC?</vt:lpstr>
      <vt:lpstr>Perf improvements with no user interaction</vt:lpstr>
      <vt:lpstr>Perf improvements with no user interaction – cont.</vt:lpstr>
      <vt:lpstr>Perf improvements with no user interaction – cont.</vt:lpstr>
      <vt:lpstr>You don’t need to do anything!</vt:lpstr>
      <vt:lpstr>User facing feature - POH</vt:lpstr>
      <vt:lpstr>POH API</vt:lpstr>
      <vt:lpstr>Related hardlimit configs</vt:lpstr>
      <vt:lpstr>Diagnostics - API</vt:lpstr>
      <vt:lpstr>New properties</vt:lpstr>
      <vt:lpstr>Diagnostics - generational aware tooling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the .Net 5 GC?</dc:title>
  <dc:creator>Maoni Stephens</dc:creator>
  <cp:lastModifiedBy>Maoni Stephens</cp:lastModifiedBy>
  <cp:revision>11</cp:revision>
  <dcterms:created xsi:type="dcterms:W3CDTF">2020-11-30T08:18:03Z</dcterms:created>
  <dcterms:modified xsi:type="dcterms:W3CDTF">2020-12-03T06:41:50Z</dcterms:modified>
</cp:coreProperties>
</file>