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HrdVkmWbQRl8AAAAASUVORK5CYII=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521585"/>
            <a:ext cx="7223760" cy="3886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8790" y="604520"/>
            <a:ext cx="1178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Redo the LDA Example IRTG 1792, BERLIN.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27235" cy="5984875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3450" y="4392930"/>
          <a:ext cx="9715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3" imgW="971550" imgH="1104900" progId="Package">
                  <p:embed/>
                </p:oleObj>
              </mc:Choice>
              <mc:Fallback>
                <p:oleObj name="" showAsIcon="1" r:id="rId3" imgW="971550" imgH="11049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3450" y="4392930"/>
                        <a:ext cx="97155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68690" y="4392930"/>
          <a:ext cx="9715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5" imgW="971550" imgH="1104900" progId="Excel.Sheet.8">
                  <p:embed/>
                </p:oleObj>
              </mc:Choice>
              <mc:Fallback>
                <p:oleObj name="" showAsIcon="1" r:id="rId5" imgW="971550" imgH="1104900" progId="Excel.Sheet.8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8690" y="4392930"/>
                        <a:ext cx="97155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Y55La60AAAAASUVORK5CYII="/>
          <p:cNvPicPr>
            <a:picLocks noChangeAspect="1"/>
          </p:cNvPicPr>
          <p:nvPr/>
        </p:nvPicPr>
        <p:blipFill>
          <a:blip r:embed="rId2"/>
          <a:srcRect t="1722"/>
          <a:stretch>
            <a:fillRect/>
          </a:stretch>
        </p:blipFill>
        <p:spPr>
          <a:xfrm>
            <a:off x="548005" y="273685"/>
            <a:ext cx="5456555" cy="550926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97165" y="4916805"/>
          <a:ext cx="9715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3" imgW="971550" imgH="1104900" progId="Package">
                  <p:embed/>
                </p:oleObj>
              </mc:Choice>
              <mc:Fallback>
                <p:oleObj name="" showAsIcon="1" r:id="rId3" imgW="971550" imgH="11049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7165" y="4916805"/>
                        <a:ext cx="97155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Thanks for Watching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WPS</vt:lpstr>
      <vt:lpstr>Package</vt:lpstr>
      <vt:lpstr>Excel.Sheet.8</vt:lpstr>
      <vt:lpstr>Package</vt:lpstr>
      <vt:lpstr>PowerPoint 演示文稿</vt:lpstr>
      <vt:lpstr>PowerPoint 演示文稿</vt:lpstr>
      <vt:lpstr>PowerPoint 演示文稿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南边来的一只喵</cp:lastModifiedBy>
  <cp:revision>8</cp:revision>
  <dcterms:created xsi:type="dcterms:W3CDTF">2023-08-09T12:44:00Z</dcterms:created>
  <dcterms:modified xsi:type="dcterms:W3CDTF">2025-07-15T02:17:48Z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B5A7B2CB015A4B0FA073E4B42A7B6965_12</vt:lpwstr>
  </property>
</Properties>
</file>