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91" r:id="rId6"/>
    <p:sldId id="282" r:id="rId7"/>
    <p:sldId id="283" r:id="rId8"/>
    <p:sldId id="257" r:id="rId9"/>
    <p:sldId id="286" r:id="rId10"/>
    <p:sldId id="284" r:id="rId11"/>
    <p:sldId id="285" r:id="rId12"/>
    <p:sldId id="287" r:id="rId13"/>
    <p:sldId id="292" r:id="rId14"/>
    <p:sldId id="293" r:id="rId15"/>
    <p:sldId id="294" r:id="rId16"/>
    <p:sldId id="295" r:id="rId17"/>
    <p:sldId id="29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5B5B5B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7" name="文本占位符 4"/>
          <p:cNvSpPr>
            <a:spLocks noGrp="1"/>
          </p:cNvSpPr>
          <p:nvPr>
            <p:ph type="body" idx="21"/>
          </p:nvPr>
        </p:nvSpPr>
        <p:spPr>
          <a:xfrm>
            <a:off x="761998" y="1709794"/>
            <a:ext cx="11458103" cy="707598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3349" y="5149689"/>
            <a:ext cx="11458102" cy="717528"/>
          </a:xfrm>
          <a:prstGeom prst="rect">
            <a:avLst/>
          </a:prstGeom>
        </p:spPr>
        <p:txBody>
          <a:bodyPr/>
          <a:lstStyle>
            <a:lvl1pPr marL="457200" indent="-457200">
              <a:defRPr sz="2800"/>
            </a:lvl1pPr>
            <a:lvl2pPr marL="457200" indent="-12700">
              <a:defRPr sz="2800"/>
            </a:lvl2pPr>
            <a:lvl3pPr marL="457200" indent="-457200">
              <a:defRPr sz="2800"/>
            </a:lvl3pPr>
            <a:lvl4pPr marL="457200" indent="-457200">
              <a:defRPr sz="2800"/>
            </a:lvl4pPr>
            <a:lvl5pPr marL="457200" indent="-457200">
              <a:defRPr sz="2800"/>
            </a:lvl5pPr>
          </a:lstStyle>
          <a:p>
            <a:r>
              <a:t>Speaker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6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3871085"/>
            <a:ext cx="11458100" cy="1760786"/>
          </a:xfrm>
          <a:prstGeom prst="rect">
            <a:avLst/>
          </a:prstGeom>
        </p:spPr>
        <p:txBody>
          <a:bodyPr/>
          <a:lstStyle>
            <a:lvl1pPr marL="457200" indent="-457200">
              <a:defRPr sz="55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4" name="Ladislaus von Bortkiewicz Professor of Statistics…"/>
          <p:cNvSpPr txBox="1"/>
          <p:nvPr userDrawn="1"/>
        </p:nvSpPr>
        <p:spPr>
          <a:xfrm>
            <a:off x="801045" y="7951691"/>
            <a:ext cx="11008297" cy="564156"/>
          </a:xfrm>
          <a:prstGeom prst="rect">
            <a:avLst/>
          </a:prstGeom>
          <a:ln w="12700">
            <a:miter lim="400000"/>
          </a:ln>
        </p:spPr>
        <p:txBody>
          <a:bodyPr lIns="50750" tIns="50750" rIns="50750" bIns="50750" anchor="ctr">
            <a:spAutoFit/>
          </a:bodyPr>
          <a:lstStyle>
            <a:lvl1pPr defTabSz="457200">
              <a:defRPr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C</a:t>
            </a:r>
            <a:r>
              <a:rPr lang="en-US" altLang="zh-CN" dirty="0"/>
              <a:t>apital University of Economics and Business 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45718" tIns="45718" rIns="45718" bIns="45718"/>
          <a:lstStyle/>
          <a:p/>
        </p:txBody>
      </p:sp>
      <p:sp>
        <p:nvSpPr>
          <p:cNvPr id="3" name="Line"/>
          <p:cNvSpPr/>
          <p:nvPr/>
        </p:nvSpPr>
        <p:spPr>
          <a:xfrm>
            <a:off x="768507" y="9159279"/>
            <a:ext cx="10686426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45718" tIns="45718" rIns="45718" bIns="45718"/>
          <a:lstStyle/>
          <a:p/>
        </p:txBody>
      </p:sp>
      <p:sp>
        <p:nvSpPr>
          <p:cNvPr id="4" name="Digital Economy &amp; Decision Analytics"/>
          <p:cNvSpPr txBox="1"/>
          <p:nvPr/>
        </p:nvSpPr>
        <p:spPr>
          <a:xfrm>
            <a:off x="767841" y="9225726"/>
            <a:ext cx="4475227" cy="47339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Capturing the Baijiu Industry Landscape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62000" y="800296"/>
            <a:ext cx="11458100" cy="72138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213146"/>
            <a:ext cx="10606727" cy="3984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pic>
        <p:nvPicPr>
          <p:cNvPr id="7" name="图片 2" descr="图片 2"/>
          <p:cNvPicPr>
            <a:picLocks noChangeAspect="1"/>
          </p:cNvPicPr>
          <p:nvPr/>
        </p:nvPicPr>
        <p:blipFill>
          <a:blip r:embed="rId3"/>
          <a:srcRect l="14098" t="13686" r="11613" b="11902"/>
          <a:stretch>
            <a:fillRect/>
          </a:stretch>
        </p:blipFill>
        <p:spPr>
          <a:xfrm>
            <a:off x="11840677" y="8631436"/>
            <a:ext cx="1053814" cy="1055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39543" y="213146"/>
            <a:ext cx="396749" cy="3990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5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github.com/QuantLet/DEDA_2024_fdu_g3fin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EDA Digital Economy &amp; Decision Analytics…"/>
          <p:cNvSpPr txBox="1">
            <a:spLocks noGrp="1"/>
          </p:cNvSpPr>
          <p:nvPr>
            <p:ph type="body" sz="quarter" idx="1"/>
          </p:nvPr>
        </p:nvSpPr>
        <p:spPr>
          <a:xfrm>
            <a:off x="773350" y="2385391"/>
            <a:ext cx="13848958" cy="3861660"/>
          </a:xfrm>
          <a:prstGeom prst="rect">
            <a:avLst/>
          </a:prstGeom>
        </p:spPr>
        <p:txBody>
          <a:bodyPr>
            <a:normAutofit/>
          </a:bodyPr>
          <a:lstStyle>
            <a:lvl1pPr marL="434340" indent="-434340" defTabSz="461010">
              <a:lnSpc>
                <a:spcPct val="96000"/>
              </a:lnSpc>
              <a:defRPr sz="4300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7200" dirty="0">
                <a:solidFill>
                  <a:srgbClr val="0070C0"/>
                </a:solidFill>
              </a:rPr>
              <a:t>Group 12</a:t>
            </a:r>
            <a:endParaRPr sz="7200" dirty="0">
              <a:solidFill>
                <a:srgbClr val="0070C0"/>
              </a:solidFill>
            </a:endParaRPr>
          </a:p>
        </p:txBody>
      </p:sp>
      <p:sp>
        <p:nvSpPr>
          <p:cNvPr id="45" name="Jialu Gao…"/>
          <p:cNvSpPr txBox="1"/>
          <p:nvPr/>
        </p:nvSpPr>
        <p:spPr>
          <a:xfrm>
            <a:off x="773349" y="4748507"/>
            <a:ext cx="11582403" cy="33655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defTabSz="457200">
              <a:defRPr sz="3200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Wenjing Ye</a:t>
            </a:r>
            <a:endParaRPr lang="en-US" dirty="0"/>
          </a:p>
          <a:p>
            <a:pPr defTabSz="457200">
              <a:defRPr sz="3200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err="1"/>
              <a:t>Jiayu</a:t>
            </a:r>
            <a:r>
              <a:rPr lang="en-US" dirty="0"/>
              <a:t> Xue</a:t>
            </a:r>
            <a:endParaRPr dirty="0"/>
          </a:p>
        </p:txBody>
      </p:sp>
      <p:sp>
        <p:nvSpPr>
          <p:cNvPr id="46" name="20240923  Hae ZUO DEDA Digital Economy Data Analytics WebScraping Unit_4.key"/>
          <p:cNvSpPr txBox="1"/>
          <p:nvPr/>
        </p:nvSpPr>
        <p:spPr>
          <a:xfrm>
            <a:off x="6856662" y="9307994"/>
            <a:ext cx="5908739" cy="32467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lnSpc>
                <a:spcPct val="90000"/>
              </a:lnSpc>
              <a:defRPr sz="1500">
                <a:solidFill>
                  <a:srgbClr val="EB3D4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20241118 Gao Si Li Chen Capturing the Baijiu Industry Landscape.key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998" y="309267"/>
            <a:ext cx="7467600" cy="4781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2nd homework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>
          <a:xfrm>
            <a:off x="661035" y="1710690"/>
            <a:ext cx="12767945" cy="7500620"/>
          </a:xfrm>
        </p:spPr>
        <p:txBody>
          <a:bodyPr>
            <a:normAutofit/>
          </a:bodyPr>
          <a:p>
            <a:r>
              <a:rPr lang="en-US" altLang="zh-CN"/>
              <a:t>scrape the south CN morning post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South CN morning post scrape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Homework 2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p>
            <a:r>
              <a:rPr lang="en-US" altLang="zh-CN"/>
              <a:t>import requests</a:t>
            </a:r>
            <a:endParaRPr lang="en-US" altLang="zh-CN"/>
          </a:p>
          <a:p>
            <a:r>
              <a:rPr lang="en-US" altLang="zh-CN"/>
              <a:t>from bs4 import BeautifulSoup</a:t>
            </a:r>
            <a:endParaRPr lang="en-US" altLang="zh-CN"/>
          </a:p>
          <a:p>
            <a:r>
              <a:rPr lang="en-US" altLang="zh-CN"/>
              <a:t>import csv</a:t>
            </a:r>
            <a:endParaRPr lang="en-US" altLang="zh-CN"/>
          </a:p>
          <a:p>
            <a:r>
              <a:rPr lang="en-US" altLang="zh-CN"/>
              <a:t>from datetime import datetime</a:t>
            </a:r>
            <a:endParaRPr lang="en-US" altLang="zh-CN"/>
          </a:p>
          <a:p>
            <a:r>
              <a:rPr lang="en-US" altLang="zh-CN"/>
              <a:t>import 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 scrape_china_daily():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设置请求头模拟浏览器访问</a:t>
            </a:r>
            <a:endParaRPr lang="zh-CN" altLang="en-US"/>
          </a:p>
          <a:p>
            <a:r>
              <a:rPr lang="en-US" altLang="zh-CN"/>
              <a:t>    headers = {</a:t>
            </a:r>
            <a:endParaRPr lang="en-US" altLang="zh-CN"/>
          </a:p>
          <a:p>
            <a:r>
              <a:rPr lang="en-US" altLang="zh-CN"/>
              <a:t>        'User-Agent': 'Mozilla/5.0 (Windows NT 10.0; Win64; x64) AppleWebKit/537.36 (KHTML, like Gecko) Chrome/91.0.4472.124 Safari/537.36'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  <a:p>
            <a:r>
              <a:rPr lang="en-US" altLang="zh-CN"/>
              <a:t>    url = 'https://www.chinadaily.com.cn/china/governmentandpolicy'</a:t>
            </a:r>
            <a:endParaRPr lang="en-US" altLang="zh-CN"/>
          </a:p>
          <a:p>
            <a:r>
              <a:rPr lang="en-US" altLang="zh-CN"/>
              <a:t>    try:</a:t>
            </a:r>
            <a:endParaRPr lang="en-US" altLang="zh-CN"/>
          </a:p>
          <a:p>
            <a:r>
              <a:rPr lang="en-US" altLang="zh-CN"/>
              <a:t>        response = requests.get(url, headers=headers, timeout=10)</a:t>
            </a:r>
            <a:endParaRPr lang="en-US" altLang="zh-CN"/>
          </a:p>
          <a:p>
            <a:r>
              <a:rPr lang="en-US" altLang="zh-CN"/>
              <a:t>        response.raise_for_status()  # </a:t>
            </a:r>
            <a:r>
              <a:rPr lang="zh-CN" altLang="en-US"/>
              <a:t>检查请求是否成功</a:t>
            </a:r>
            <a:endParaRPr lang="zh-CN" altLang="en-US"/>
          </a:p>
          <a:p>
            <a:r>
              <a:rPr lang="en-US" altLang="zh-CN"/>
              <a:t>    except requests.exceptions.RequestException as e:</a:t>
            </a:r>
            <a:endParaRPr lang="en-US" altLang="zh-CN"/>
          </a:p>
          <a:p>
            <a:r>
              <a:rPr lang="en-US" altLang="zh-CN"/>
              <a:t>        print(f"</a:t>
            </a:r>
            <a:r>
              <a:rPr lang="zh-CN" altLang="en-US"/>
              <a:t>请求失败</a:t>
            </a:r>
            <a:r>
              <a:rPr lang="en-US" altLang="zh-CN"/>
              <a:t>: {e}")</a:t>
            </a:r>
            <a:endParaRPr lang="en-US" altLang="zh-CN"/>
          </a:p>
          <a:p>
            <a:r>
              <a:rPr lang="en-US" altLang="zh-CN"/>
              <a:t>        return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South CN morning post scrape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Homework 2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 # </a:t>
            </a:r>
            <a:r>
              <a:rPr lang="zh-CN" altLang="en-US"/>
              <a:t>使用</a:t>
            </a:r>
            <a:r>
              <a:rPr lang="en-US" altLang="zh-CN"/>
              <a:t>BeautifulSoup</a:t>
            </a:r>
            <a:r>
              <a:rPr lang="zh-CN" altLang="en-US"/>
              <a:t>解析</a:t>
            </a:r>
            <a:r>
              <a:rPr lang="en-US" altLang="zh-CN"/>
              <a:t>HTML</a:t>
            </a:r>
            <a:endParaRPr lang="en-US" altLang="zh-CN"/>
          </a:p>
          <a:p>
            <a:r>
              <a:rPr lang="en-US" altLang="zh-CN"/>
              <a:t>    soup = BeautifulSoup(response.text, 'html.parser')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存储结果的列表</a:t>
            </a:r>
            <a:endParaRPr lang="zh-CN" altLang="en-US"/>
          </a:p>
          <a:p>
            <a:r>
              <a:rPr lang="en-US" altLang="zh-CN"/>
              <a:t>    news_list = []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提取新闻条目</a:t>
            </a:r>
            <a:r>
              <a:rPr lang="en-US" altLang="zh-CN"/>
              <a:t> - </a:t>
            </a:r>
            <a:r>
              <a:rPr lang="zh-CN" altLang="en-US"/>
              <a:t>根据实际页面结构调整选择器</a:t>
            </a:r>
            <a:endParaRPr lang="zh-CN" altLang="en-US"/>
          </a:p>
          <a:p>
            <a:r>
              <a:rPr lang="en-US" altLang="zh-CN"/>
              <a:t>    # </a:t>
            </a:r>
            <a:r>
              <a:rPr lang="zh-CN" altLang="en-US"/>
              <a:t>示例选择器可能需要根据网站更新调整</a:t>
            </a:r>
            <a:endParaRPr lang="zh-CN" altLang="en-US"/>
          </a:p>
          <a:p>
            <a:r>
              <a:rPr lang="en-US" altLang="zh-CN"/>
              <a:t>    news_items = soup.select('.mb10.tw3_01_2, .topNews')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for item in news_items:</a:t>
            </a:r>
            <a:endParaRPr lang="en-US" altLang="zh-CN"/>
          </a:p>
          <a:p>
            <a:r>
              <a:rPr lang="en-US" altLang="zh-CN"/>
              <a:t>        try:</a:t>
            </a:r>
            <a:endParaRPr lang="en-US" altLang="zh-CN"/>
          </a:p>
          <a:p>
            <a:r>
              <a:rPr lang="en-US" altLang="zh-CN"/>
              <a:t># </a:t>
            </a:r>
            <a:r>
              <a:rPr lang="zh-CN" altLang="en-US"/>
              <a:t>提取标题</a:t>
            </a:r>
            <a:endParaRPr lang="zh-CN" altLang="en-US"/>
          </a:p>
          <a:p>
            <a:r>
              <a:rPr lang="en-US" altLang="zh-CN"/>
              <a:t>            title_tag = item.select_one('h4 a, h3 a, h2 a')</a:t>
            </a:r>
            <a:endParaRPr lang="en-US" altLang="zh-CN"/>
          </a:p>
          <a:p>
            <a:r>
              <a:rPr lang="en-US" altLang="zh-CN"/>
              <a:t>            if not title_tag:</a:t>
            </a:r>
            <a:endParaRPr lang="en-US" altLang="zh-CN"/>
          </a:p>
          <a:p>
            <a:r>
              <a:rPr lang="en-US" altLang="zh-CN"/>
              <a:t>                continue</a:t>
            </a:r>
            <a:endParaRPr lang="en-US" altLang="zh-CN"/>
          </a:p>
          <a:p>
            <a:r>
              <a:rPr lang="en-US" altLang="zh-CN"/>
              <a:t>            title = title_tag.get_text().strip()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提取链接</a:t>
            </a:r>
            <a:endParaRPr lang="zh-CN" altLang="en-US"/>
          </a:p>
          <a:p>
            <a:r>
              <a:rPr lang="en-US" altLang="zh-CN"/>
              <a:t>            relative_url = title_tag.get('href')</a:t>
            </a:r>
            <a:endParaRPr lang="en-US" altLang="zh-CN"/>
          </a:p>
          <a:p>
            <a:r>
              <a:rPr lang="en-US" altLang="zh-CN"/>
              <a:t>            if relative_url.startswith('//'):</a:t>
            </a:r>
            <a:endParaRPr lang="en-US" altLang="zh-CN"/>
          </a:p>
          <a:p>
            <a:r>
              <a:rPr lang="en-US" altLang="zh-CN"/>
              <a:t>                full_url = 'https:' + relative_url</a:t>
            </a:r>
            <a:endParaRPr lang="en-US" altLang="zh-CN"/>
          </a:p>
          <a:p>
            <a:r>
              <a:rPr lang="en-US" altLang="zh-CN"/>
              <a:t>            elif relative_url.startswith('/'):</a:t>
            </a:r>
            <a:endParaRPr lang="en-US" altLang="zh-CN"/>
          </a:p>
          <a:p>
            <a:r>
              <a:rPr lang="en-US" altLang="zh-CN"/>
              <a:t>                full_url = 'https://www.chinadaily.com.cn' + relative_url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full_url = relative_url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South CN morning post scrape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Homework 2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# </a:t>
            </a:r>
            <a:r>
              <a:rPr lang="zh-CN" altLang="en-US"/>
              <a:t>提取日期</a:t>
            </a:r>
            <a:endParaRPr lang="zh-CN" altLang="en-US"/>
          </a:p>
          <a:p>
            <a:r>
              <a:rPr lang="en-US" altLang="zh-CN"/>
              <a:t>            date_tag = item.select_one('.date')</a:t>
            </a:r>
            <a:endParaRPr lang="en-US" altLang="zh-CN"/>
          </a:p>
          <a:p>
            <a:r>
              <a:rPr lang="en-US" altLang="zh-CN"/>
              <a:t>            if date_tag:</a:t>
            </a:r>
            <a:endParaRPr lang="en-US" altLang="zh-CN"/>
          </a:p>
          <a:p>
            <a:r>
              <a:rPr lang="en-US" altLang="zh-CN"/>
              <a:t>                date_str = date_tag.get_text().strip()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# </a:t>
            </a:r>
            <a:r>
              <a:rPr lang="zh-CN" altLang="en-US"/>
              <a:t>如果没有日期标签，使用当前日期</a:t>
            </a:r>
            <a:endParaRPr lang="zh-CN" altLang="en-US"/>
          </a:p>
          <a:p>
            <a:r>
              <a:rPr lang="en-US" altLang="zh-CN"/>
              <a:t>                date_str = datetime.now().strftime('%Y-%m-%d')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清理日期格式</a:t>
            </a:r>
            <a:r>
              <a:rPr lang="en-US" altLang="zh-CN"/>
              <a:t> (</a:t>
            </a:r>
            <a:r>
              <a:rPr lang="zh-CN" altLang="en-US"/>
              <a:t>处理多种日期格式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   date_match = re.search(r'\d{4}-\d{2}-\d{2}', date_str)</a:t>
            </a:r>
            <a:endParaRPr lang="en-US" altLang="zh-CN"/>
          </a:p>
          <a:p>
            <a:r>
              <a:rPr lang="en-US" altLang="zh-CN"/>
              <a:t>            if date_match:</a:t>
            </a:r>
            <a:endParaRPr lang="en-US" altLang="zh-CN"/>
          </a:p>
          <a:p>
            <a:r>
              <a:rPr lang="en-US" altLang="zh-CN"/>
              <a:t>                clean_date = date_match.group(0)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clean_date = date_str.split()[0]  # </a:t>
            </a:r>
            <a:r>
              <a:rPr lang="zh-CN" altLang="en-US"/>
              <a:t>取第一个单词作为日期</a:t>
            </a:r>
            <a:endParaRPr lang="zh-CN" altLang="en-US"/>
          </a:p>
          <a:p>
            <a:r>
              <a:rPr lang="en-US" altLang="zh-CN"/>
              <a:t>                 # </a:t>
            </a:r>
            <a:r>
              <a:rPr lang="zh-CN" altLang="en-US"/>
              <a:t>添加到结果列表</a:t>
            </a:r>
            <a:endParaRPr lang="zh-CN" altLang="en-US"/>
          </a:p>
          <a:p>
            <a:r>
              <a:rPr lang="en-US" altLang="zh-CN"/>
              <a:t>            news_list.append({</a:t>
            </a:r>
            <a:endParaRPr lang="en-US" altLang="zh-CN"/>
          </a:p>
          <a:p>
            <a:r>
              <a:rPr lang="en-US" altLang="zh-CN"/>
              <a:t>                'title': title,</a:t>
            </a:r>
            <a:endParaRPr lang="en-US" altLang="zh-CN"/>
          </a:p>
          <a:p>
            <a:r>
              <a:rPr lang="en-US" altLang="zh-CN"/>
              <a:t>                'date': clean_date,</a:t>
            </a:r>
            <a:endParaRPr lang="en-US" altLang="zh-CN"/>
          </a:p>
          <a:p>
            <a:r>
              <a:rPr lang="en-US" altLang="zh-CN"/>
              <a:t>                'url': full_url</a:t>
            </a:r>
            <a:endParaRPr lang="en-US" altLang="zh-CN"/>
          </a:p>
          <a:p>
            <a:r>
              <a:rPr lang="en-US" altLang="zh-CN"/>
              <a:t>            })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except Exception as e:</a:t>
            </a:r>
            <a:endParaRPr lang="en-US" altLang="zh-CN"/>
          </a:p>
          <a:p>
            <a:r>
              <a:rPr lang="en-US" altLang="zh-CN"/>
              <a:t>            print(f"</a:t>
            </a:r>
            <a:r>
              <a:rPr lang="zh-CN" altLang="en-US"/>
              <a:t>处理条目时出错</a:t>
            </a:r>
            <a:r>
              <a:rPr lang="en-US" altLang="zh-CN"/>
              <a:t>: {e}")</a:t>
            </a:r>
            <a:endParaRPr lang="en-US" altLang="zh-CN"/>
          </a:p>
          <a:p>
            <a:r>
              <a:rPr lang="en-US" altLang="zh-CN"/>
              <a:t>            continue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South CN morning post scrape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Homework 2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p>
            <a:r>
              <a:rPr lang="en-US" altLang="zh-CN"/>
              <a:t># </a:t>
            </a:r>
            <a:r>
              <a:rPr lang="zh-CN" altLang="en-US"/>
              <a:t>保存到</a:t>
            </a:r>
            <a:r>
              <a:rPr lang="en-US" altLang="zh-CN"/>
              <a:t>CSV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    if news_list:</a:t>
            </a:r>
            <a:endParaRPr lang="en-US" altLang="zh-CN"/>
          </a:p>
          <a:p>
            <a:r>
              <a:rPr lang="en-US" altLang="zh-CN"/>
              <a:t>        filename = f"china_daily_news_{datetime.now().strftime('%Y%m%d')}.csv"</a:t>
            </a:r>
            <a:endParaRPr lang="en-US" altLang="zh-CN"/>
          </a:p>
          <a:p>
            <a:r>
              <a:rPr lang="en-US" altLang="zh-CN"/>
              <a:t>        with open(filename, 'w', newline='', encoding='utf-8-sig') as csvfile:</a:t>
            </a:r>
            <a:endParaRPr lang="en-US" altLang="zh-CN"/>
          </a:p>
          <a:p>
            <a:r>
              <a:rPr lang="en-US" altLang="zh-CN"/>
              <a:t>            fieldnames = ['title', 'date', 'url']</a:t>
            </a:r>
            <a:endParaRPr lang="en-US" altLang="zh-CN"/>
          </a:p>
          <a:p>
            <a:r>
              <a:rPr lang="en-US" altLang="zh-CN"/>
              <a:t>            writer = csv.DictWriter(csvfile, fieldnames=fieldnames)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writer.writeheader()</a:t>
            </a:r>
            <a:endParaRPr lang="en-US" altLang="zh-CN"/>
          </a:p>
          <a:p>
            <a:r>
              <a:rPr lang="en-US" altLang="zh-CN"/>
              <a:t>            for news in news_list:</a:t>
            </a:r>
            <a:endParaRPr lang="en-US" altLang="zh-CN"/>
          </a:p>
          <a:p>
            <a:r>
              <a:rPr lang="en-US" altLang="zh-CN"/>
              <a:t>                writer.writerow(news)</a:t>
            </a:r>
            <a:endParaRPr lang="en-US" altLang="zh-CN"/>
          </a:p>
          <a:p>
            <a:r>
              <a:rPr lang="en-US" altLang="zh-CN"/>
              <a:t>        </a:t>
            </a:r>
            <a:endParaRPr lang="en-US" altLang="zh-CN"/>
          </a:p>
          <a:p>
            <a:r>
              <a:rPr lang="en-US" altLang="zh-CN"/>
              <a:t>        print(f"</a:t>
            </a:r>
            <a:r>
              <a:rPr lang="zh-CN" altLang="en-US"/>
              <a:t>成功提取</a:t>
            </a:r>
            <a:r>
              <a:rPr lang="en-US" altLang="zh-CN"/>
              <a:t> {len(news_list)} </a:t>
            </a:r>
            <a:r>
              <a:rPr lang="zh-CN" altLang="en-US"/>
              <a:t>条新闻，已保存到</a:t>
            </a:r>
            <a:r>
              <a:rPr lang="en-US" altLang="zh-CN"/>
              <a:t> {filename}")</a:t>
            </a:r>
            <a:endParaRPr lang="en-US" altLang="zh-CN"/>
          </a:p>
          <a:p>
            <a:r>
              <a:rPr lang="en-US" altLang="zh-CN"/>
              <a:t>    else:</a:t>
            </a:r>
            <a:endParaRPr lang="en-US" altLang="zh-CN"/>
          </a:p>
          <a:p>
            <a:r>
              <a:rPr lang="en-US" altLang="zh-CN"/>
              <a:t>        print("</a:t>
            </a:r>
            <a:r>
              <a:rPr lang="zh-CN" altLang="en-US"/>
              <a:t>未提取到任何新闻数据</a:t>
            </a:r>
            <a:r>
              <a:rPr lang="en-US" altLang="zh-CN"/>
              <a:t>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__name__ == '__main__':</a:t>
            </a:r>
            <a:endParaRPr lang="en-US" altLang="zh-CN"/>
          </a:p>
          <a:p>
            <a:r>
              <a:rPr lang="en-US" altLang="zh-CN"/>
              <a:t>    scrape_china_daily()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成功提取</a:t>
            </a:r>
            <a:r>
              <a:rPr lang="en-US" altLang="zh-CN"/>
              <a:t> 20 </a:t>
            </a:r>
            <a:r>
              <a:rPr lang="zh-CN" altLang="en-US"/>
              <a:t>条新闻，已保存到</a:t>
            </a:r>
            <a:r>
              <a:rPr lang="en-US" altLang="zh-CN"/>
              <a:t> china_daily_news_20250709.csv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/>
          </a:bodyPr>
          <a:p>
            <a:r>
              <a:rPr lang="en-US" altLang="zh-CN"/>
              <a:t>import requests</a:t>
            </a:r>
            <a:endParaRPr lang="en-US" altLang="zh-CN"/>
          </a:p>
          <a:p>
            <a:r>
              <a:rPr lang="en-US" altLang="zh-CN"/>
              <a:t>from bs4 import BeautifulSoup</a:t>
            </a:r>
            <a:endParaRPr lang="en-US" altLang="zh-CN"/>
          </a:p>
          <a:p>
            <a:r>
              <a:rPr lang="en-US" altLang="zh-CN"/>
              <a:t>import csv</a:t>
            </a:r>
            <a:endParaRPr lang="en-US" altLang="zh-CN"/>
          </a:p>
          <a:p>
            <a:r>
              <a:rPr lang="en-US" altLang="zh-CN"/>
              <a:t>from datetime import datetime</a:t>
            </a:r>
            <a:endParaRPr lang="en-US" altLang="zh-CN"/>
          </a:p>
          <a:p>
            <a:r>
              <a:rPr lang="en-US" altLang="zh-CN"/>
              <a:t>import 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 scrape_china_daily():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设置请求头模拟浏览器访问</a:t>
            </a:r>
            <a:endParaRPr lang="zh-CN" altLang="en-US"/>
          </a:p>
          <a:p>
            <a:r>
              <a:rPr lang="en-US" altLang="zh-CN"/>
              <a:t>    headers = {</a:t>
            </a:r>
            <a:endParaRPr lang="en-US" altLang="zh-CN"/>
          </a:p>
          <a:p>
            <a:r>
              <a:rPr lang="en-US" altLang="zh-CN"/>
              <a:t>        'User-Agent': 'Mozilla/5.0 (Windows NT 10.0; Win64; x64) AppleWebKit/537.36 (KHTML, like Gecko) Chrome/91.0.4472.124 Safari/537.36'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  <a:p>
            <a:r>
              <a:rPr lang="en-US" altLang="zh-CN"/>
              <a:t>    url = 'https://www.chinadaily.com.cn/china/governmentandpolicy'</a:t>
            </a:r>
            <a:endParaRPr lang="en-US" altLang="zh-CN"/>
          </a:p>
          <a:p>
            <a:r>
              <a:rPr lang="en-US" altLang="zh-CN"/>
              <a:t>    try:</a:t>
            </a:r>
            <a:endParaRPr lang="en-US" altLang="zh-CN"/>
          </a:p>
          <a:p>
            <a:r>
              <a:rPr lang="en-US" altLang="zh-CN"/>
              <a:t>        response = requests.get(url, headers=headers, timeout=10)</a:t>
            </a:r>
            <a:endParaRPr lang="en-US" altLang="zh-CN"/>
          </a:p>
          <a:p>
            <a:r>
              <a:rPr lang="en-US" altLang="zh-CN"/>
              <a:t>        response.raise_for_status()  # </a:t>
            </a:r>
            <a:r>
              <a:rPr lang="zh-CN" altLang="en-US"/>
              <a:t>检查请求是否成功</a:t>
            </a:r>
            <a:endParaRPr lang="zh-CN" altLang="en-US"/>
          </a:p>
          <a:p>
            <a:r>
              <a:rPr lang="en-US" altLang="zh-CN"/>
              <a:t>    except requests.exceptions.RequestException as e:</a:t>
            </a:r>
            <a:endParaRPr lang="en-US" altLang="zh-CN"/>
          </a:p>
          <a:p>
            <a:r>
              <a:rPr lang="en-US" altLang="zh-CN"/>
              <a:t>        print(f"</a:t>
            </a:r>
            <a:r>
              <a:rPr lang="zh-CN" altLang="en-US"/>
              <a:t>请求失败</a:t>
            </a:r>
            <a:r>
              <a:rPr lang="en-US" altLang="zh-CN"/>
              <a:t>: {e}")</a:t>
            </a:r>
            <a:endParaRPr lang="en-US" altLang="zh-CN"/>
          </a:p>
          <a:p>
            <a:r>
              <a:rPr lang="en-US" altLang="zh-CN"/>
              <a:t>        return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使用</a:t>
            </a:r>
            <a:r>
              <a:rPr lang="en-US" altLang="zh-CN"/>
              <a:t>BeautifulSoup</a:t>
            </a:r>
            <a:r>
              <a:rPr lang="zh-CN" altLang="en-US"/>
              <a:t>解析</a:t>
            </a:r>
            <a:r>
              <a:rPr lang="en-US" altLang="zh-CN"/>
              <a:t>HTML</a:t>
            </a:r>
            <a:endParaRPr lang="en-US" altLang="zh-CN"/>
          </a:p>
          <a:p>
            <a:r>
              <a:rPr lang="en-US" altLang="zh-CN"/>
              <a:t>    soup = BeautifulSoup(response.text, 'html.parser')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存储结果的列表</a:t>
            </a:r>
            <a:endParaRPr lang="zh-CN" altLang="en-US"/>
          </a:p>
          <a:p>
            <a:r>
              <a:rPr lang="en-US" altLang="zh-CN"/>
              <a:t>    news_list = []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提取新闻条目</a:t>
            </a:r>
            <a:r>
              <a:rPr lang="en-US" altLang="zh-CN"/>
              <a:t> - </a:t>
            </a:r>
            <a:r>
              <a:rPr lang="zh-CN" altLang="en-US"/>
              <a:t>根据实际页面结构调整选择器</a:t>
            </a:r>
            <a:endParaRPr lang="zh-CN" altLang="en-US"/>
          </a:p>
          <a:p>
            <a:r>
              <a:rPr lang="en-US" altLang="zh-CN"/>
              <a:t>    # </a:t>
            </a:r>
            <a:r>
              <a:rPr lang="zh-CN" altLang="en-US"/>
              <a:t>示例选择器可能需要根据网站更新调整</a:t>
            </a:r>
            <a:endParaRPr lang="zh-CN" altLang="en-US"/>
          </a:p>
          <a:p>
            <a:r>
              <a:rPr lang="en-US" altLang="zh-CN"/>
              <a:t>    news_items = soup.select('.mb10.tw3_01_2, .topNews')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for item in news_items:</a:t>
            </a:r>
            <a:endParaRPr lang="en-US" altLang="zh-CN"/>
          </a:p>
          <a:p>
            <a:r>
              <a:rPr lang="en-US" altLang="zh-CN"/>
              <a:t>        try: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提取标题</a:t>
            </a:r>
            <a:endParaRPr lang="zh-CN" altLang="en-US"/>
          </a:p>
          <a:p>
            <a:r>
              <a:rPr lang="en-US" altLang="zh-CN"/>
              <a:t>            title_tag = item.select_one('h4 a, h3 a, h2 a')</a:t>
            </a:r>
            <a:endParaRPr lang="en-US" altLang="zh-CN"/>
          </a:p>
          <a:p>
            <a:r>
              <a:rPr lang="en-US" altLang="zh-CN"/>
              <a:t>            if not title_tag:</a:t>
            </a:r>
            <a:endParaRPr lang="en-US" altLang="zh-CN"/>
          </a:p>
          <a:p>
            <a:r>
              <a:rPr lang="en-US" altLang="zh-CN"/>
              <a:t>                continue</a:t>
            </a:r>
            <a:endParaRPr lang="en-US" altLang="zh-CN"/>
          </a:p>
          <a:p>
            <a:r>
              <a:rPr lang="en-US" altLang="zh-CN"/>
              <a:t>            title = title_tag.get_text().strip()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提取链接</a:t>
            </a:r>
            <a:endParaRPr lang="zh-CN" altLang="en-US"/>
          </a:p>
          <a:p>
            <a:r>
              <a:rPr lang="en-US" altLang="zh-CN"/>
              <a:t>            relative_url = title_tag.get('href')</a:t>
            </a:r>
            <a:endParaRPr lang="en-US" altLang="zh-CN"/>
          </a:p>
          <a:p>
            <a:r>
              <a:rPr lang="en-US" altLang="zh-CN"/>
              <a:t>            if relative_url.startswith('//'):</a:t>
            </a:r>
            <a:endParaRPr lang="en-US" altLang="zh-CN"/>
          </a:p>
          <a:p>
            <a:r>
              <a:rPr lang="en-US" altLang="zh-CN"/>
              <a:t>                full_url = 'https:' + relative_url</a:t>
            </a:r>
            <a:endParaRPr lang="en-US" altLang="zh-CN"/>
          </a:p>
          <a:p>
            <a:r>
              <a:rPr lang="en-US" altLang="zh-CN"/>
              <a:t>            elif relative_url.startswith('/'):</a:t>
            </a:r>
            <a:endParaRPr lang="en-US" altLang="zh-CN"/>
          </a:p>
          <a:p>
            <a:r>
              <a:rPr lang="en-US" altLang="zh-CN"/>
              <a:t>                full_url = 'https://www.chinadaily.com.cn' + relative_url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full_url = relative_url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提取日期</a:t>
            </a:r>
            <a:endParaRPr lang="zh-CN" altLang="en-US"/>
          </a:p>
          <a:p>
            <a:r>
              <a:rPr lang="en-US" altLang="zh-CN"/>
              <a:t>            date_tag = item.select_one('.date')</a:t>
            </a:r>
            <a:endParaRPr lang="en-US" altLang="zh-CN"/>
          </a:p>
          <a:p>
            <a:r>
              <a:rPr lang="en-US" altLang="zh-CN"/>
              <a:t>            if date_tag:</a:t>
            </a:r>
            <a:endParaRPr lang="en-US" altLang="zh-CN"/>
          </a:p>
          <a:p>
            <a:r>
              <a:rPr lang="en-US" altLang="zh-CN"/>
              <a:t>                date_str = date_tag.get_text().strip()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# </a:t>
            </a:r>
            <a:r>
              <a:rPr lang="zh-CN" altLang="en-US"/>
              <a:t>如果没有日期标签，使用当前日期</a:t>
            </a:r>
            <a:endParaRPr lang="zh-CN" altLang="en-US"/>
          </a:p>
          <a:p>
            <a:r>
              <a:rPr lang="en-US" altLang="zh-CN"/>
              <a:t>                date_str = datetime.now().strftime('%Y-%m-%d')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# </a:t>
            </a:r>
            <a:r>
              <a:rPr lang="zh-CN" altLang="en-US"/>
              <a:t>清理日期格式</a:t>
            </a:r>
            <a:r>
              <a:rPr lang="en-US" altLang="zh-CN"/>
              <a:t> (</a:t>
            </a:r>
            <a:r>
              <a:rPr lang="zh-CN" altLang="en-US"/>
              <a:t>处理多种日期格式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   date_match = re.search(r'\d{4}-\d{2}-\d{2}', date_str)</a:t>
            </a:r>
            <a:endParaRPr lang="en-US" altLang="zh-CN"/>
          </a:p>
          <a:p>
            <a:r>
              <a:rPr lang="en-US" altLang="zh-CN"/>
              <a:t>            if date_match:</a:t>
            </a:r>
            <a:endParaRPr lang="en-US" altLang="zh-CN"/>
          </a:p>
          <a:p>
            <a:r>
              <a:rPr lang="en-US" altLang="zh-CN"/>
              <a:t>                clean_date = date_match.group(0)</a:t>
            </a:r>
            <a:endParaRPr lang="en-US" altLang="zh-CN"/>
          </a:p>
          <a:p>
            <a:r>
              <a:rPr lang="en-US" altLang="zh-CN"/>
              <a:t>            else:</a:t>
            </a:r>
            <a:endParaRPr lang="en-US" altLang="zh-CN"/>
          </a:p>
          <a:p>
            <a:r>
              <a:rPr lang="en-US" altLang="zh-CN"/>
              <a:t>                clean_date = date_str.split()[0]  # </a:t>
            </a:r>
            <a:r>
              <a:rPr lang="zh-CN" altLang="en-US"/>
              <a:t>取第一个单词作为日期</a:t>
            </a:r>
            <a:endParaRPr lang="zh-CN" altLang="en-US"/>
          </a:p>
          <a:p>
            <a:r>
              <a:rPr lang="en-US" altLang="zh-CN"/>
              <a:t>                </a:t>
            </a:r>
            <a:endParaRPr lang="en-US" altLang="zh-CN"/>
          </a:p>
          <a:p>
            <a:r>
              <a:rPr lang="en-US" altLang="zh-CN"/>
              <a:t>                # </a:t>
            </a:r>
            <a:r>
              <a:rPr lang="zh-CN" altLang="en-US"/>
              <a:t>添加到结果列表</a:t>
            </a:r>
            <a:endParaRPr lang="zh-CN" altLang="en-US"/>
          </a:p>
          <a:p>
            <a:r>
              <a:rPr lang="en-US" altLang="zh-CN"/>
              <a:t>            news_list.append({</a:t>
            </a:r>
            <a:endParaRPr lang="en-US" altLang="zh-CN"/>
          </a:p>
          <a:p>
            <a:r>
              <a:rPr lang="en-US" altLang="zh-CN"/>
              <a:t>                'title': title,</a:t>
            </a:r>
            <a:endParaRPr lang="en-US" altLang="zh-CN"/>
          </a:p>
          <a:p>
            <a:r>
              <a:rPr lang="en-US" altLang="zh-CN"/>
              <a:t>                'date': clean_date,</a:t>
            </a:r>
            <a:endParaRPr lang="en-US" altLang="zh-CN"/>
          </a:p>
          <a:p>
            <a:r>
              <a:rPr lang="en-US" altLang="zh-CN"/>
              <a:t>                'url': full_url</a:t>
            </a:r>
            <a:endParaRPr lang="en-US" altLang="zh-CN"/>
          </a:p>
          <a:p>
            <a:r>
              <a:rPr lang="en-US" altLang="zh-CN"/>
              <a:t>            })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except Exception as e:</a:t>
            </a:r>
            <a:endParaRPr lang="en-US" altLang="zh-CN"/>
          </a:p>
          <a:p>
            <a:r>
              <a:rPr lang="en-US" altLang="zh-CN"/>
              <a:t>            print(f"</a:t>
            </a:r>
            <a:r>
              <a:rPr lang="zh-CN" altLang="en-US"/>
              <a:t>处理条目时出错</a:t>
            </a:r>
            <a:r>
              <a:rPr lang="en-US" altLang="zh-CN"/>
              <a:t>: {e}")</a:t>
            </a:r>
            <a:endParaRPr lang="en-US" altLang="zh-CN"/>
          </a:p>
          <a:p>
            <a:r>
              <a:rPr lang="en-US" altLang="zh-CN"/>
              <a:t>            continue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# </a:t>
            </a:r>
            <a:r>
              <a:rPr lang="zh-CN" altLang="en-US"/>
              <a:t>保存到</a:t>
            </a:r>
            <a:r>
              <a:rPr lang="en-US" altLang="zh-CN"/>
              <a:t>CSV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    if news_list:</a:t>
            </a:r>
            <a:endParaRPr lang="en-US" altLang="zh-CN"/>
          </a:p>
          <a:p>
            <a:r>
              <a:rPr lang="en-US" altLang="zh-CN"/>
              <a:t>        filename = f"china_daily_news_{datetime.now().strftime('%Y%m%d')}.csv"</a:t>
            </a:r>
            <a:endParaRPr lang="en-US" altLang="zh-CN"/>
          </a:p>
          <a:p>
            <a:r>
              <a:rPr lang="en-US" altLang="zh-CN"/>
              <a:t>        with open(filename, 'w', newline='', encoding='utf-8-sig') as csvfile:</a:t>
            </a:r>
            <a:endParaRPr lang="en-US" altLang="zh-CN"/>
          </a:p>
          <a:p>
            <a:r>
              <a:rPr lang="en-US" altLang="zh-CN"/>
              <a:t>            fieldnames = ['title', 'date', 'url']</a:t>
            </a:r>
            <a:endParaRPr lang="en-US" altLang="zh-CN"/>
          </a:p>
          <a:p>
            <a:r>
              <a:rPr lang="en-US" altLang="zh-CN"/>
              <a:t>            writer = csv.DictWriter(csvfile, fieldnames=fieldnames)</a:t>
            </a:r>
            <a:endParaRPr lang="en-US" altLang="zh-CN"/>
          </a:p>
          <a:p>
            <a:r>
              <a:rPr lang="en-US" altLang="zh-CN"/>
              <a:t>            </a:t>
            </a:r>
            <a:endParaRPr lang="en-US" altLang="zh-CN"/>
          </a:p>
          <a:p>
            <a:r>
              <a:rPr lang="en-US" altLang="zh-CN"/>
              <a:t>            writer.writeheader()</a:t>
            </a:r>
            <a:endParaRPr lang="en-US" altLang="zh-CN"/>
          </a:p>
          <a:p>
            <a:r>
              <a:rPr lang="en-US" altLang="zh-CN"/>
              <a:t>            for news in news_list:</a:t>
            </a:r>
            <a:endParaRPr lang="en-US" altLang="zh-CN"/>
          </a:p>
          <a:p>
            <a:r>
              <a:rPr lang="en-US" altLang="zh-CN"/>
              <a:t>                writer.writerow(news)</a:t>
            </a:r>
            <a:endParaRPr lang="en-US" altLang="zh-CN"/>
          </a:p>
          <a:p>
            <a:r>
              <a:rPr lang="en-US" altLang="zh-CN"/>
              <a:t>        </a:t>
            </a:r>
            <a:endParaRPr lang="en-US" altLang="zh-CN"/>
          </a:p>
          <a:p>
            <a:r>
              <a:rPr lang="en-US" altLang="zh-CN"/>
              <a:t>        print(f"</a:t>
            </a:r>
            <a:r>
              <a:rPr lang="zh-CN" altLang="en-US"/>
              <a:t>成功提取</a:t>
            </a:r>
            <a:r>
              <a:rPr lang="en-US" altLang="zh-CN"/>
              <a:t> {len(news_list)} </a:t>
            </a:r>
            <a:r>
              <a:rPr lang="zh-CN" altLang="en-US"/>
              <a:t>条新闻，已保存到</a:t>
            </a:r>
            <a:r>
              <a:rPr lang="en-US" altLang="zh-CN"/>
              <a:t> {filename}")</a:t>
            </a:r>
            <a:endParaRPr lang="en-US" altLang="zh-CN"/>
          </a:p>
          <a:p>
            <a:r>
              <a:rPr lang="en-US" altLang="zh-CN"/>
              <a:t>    else:</a:t>
            </a:r>
            <a:endParaRPr lang="en-US" altLang="zh-CN"/>
          </a:p>
          <a:p>
            <a:r>
              <a:rPr lang="en-US" altLang="zh-CN"/>
              <a:t>        print("</a:t>
            </a:r>
            <a:r>
              <a:rPr lang="zh-CN" altLang="en-US"/>
              <a:t>未提取到任何新闻数据</a:t>
            </a:r>
            <a:r>
              <a:rPr lang="en-US" altLang="zh-CN"/>
              <a:t>")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__name__ == '__main__':</a:t>
            </a:r>
            <a:endParaRPr lang="en-US" altLang="zh-CN"/>
          </a:p>
          <a:p>
            <a:r>
              <a:rPr lang="en-US" altLang="zh-CN"/>
              <a:t>    scrape_china_daily()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77" y="115649"/>
            <a:ext cx="11458100" cy="721382"/>
          </a:xfrm>
        </p:spPr>
        <p:txBody>
          <a:bodyPr/>
          <a:lstStyle/>
          <a:p>
            <a:r>
              <a:rPr lang="en-US" altLang="zh-CN" dirty="0"/>
              <a:t>fish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26" y="1102877"/>
            <a:ext cx="11487150" cy="800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fish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74" y="2209126"/>
            <a:ext cx="11550344" cy="61039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3"/>
          <p:cNvSpPr txBox="1">
            <a:spLocks noGrp="1"/>
          </p:cNvSpPr>
          <p:nvPr>
            <p:ph type="ctrTitle"/>
          </p:nvPr>
        </p:nvSpPr>
        <p:spPr>
          <a:xfrm>
            <a:off x="761998" y="800296"/>
            <a:ext cx="11458103" cy="721382"/>
          </a:xfrm>
          <a:prstGeom prst="rect">
            <a:avLst/>
          </a:prstGeom>
        </p:spPr>
        <p:txBody>
          <a:bodyPr/>
          <a:lstStyle/>
          <a:p>
            <a:r>
              <a:t>Digital Economy</a:t>
            </a:r>
          </a:p>
        </p:txBody>
      </p:sp>
      <p:sp>
        <p:nvSpPr>
          <p:cNvPr id="50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11980766" y="213146"/>
            <a:ext cx="255525" cy="39903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1" name="文本占位符 5"/>
          <p:cNvSpPr txBox="1"/>
          <p:nvPr/>
        </p:nvSpPr>
        <p:spPr>
          <a:xfrm>
            <a:off x="761999" y="213146"/>
            <a:ext cx="10606728" cy="3984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379730" indent="-379730" defTabSz="485140">
              <a:lnSpc>
                <a:spcPct val="80000"/>
              </a:lnSpc>
              <a:defRPr sz="1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Motivation </a:t>
            </a:r>
          </a:p>
        </p:txBody>
      </p:sp>
      <p:pic>
        <p:nvPicPr>
          <p:cNvPr id="54" name="qletlogo_tr.png" descr="qletlogo_tr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264" y="8011469"/>
            <a:ext cx="494415" cy="5124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20" y="6468318"/>
            <a:ext cx="577215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95" y="1637181"/>
            <a:ext cx="9601200" cy="4438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44984" y="7833090"/>
            <a:ext cx="9523743" cy="1027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5B5B5B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2cos(t)-1.2cos(2t)+0.6cos(3t)-0.8cos(4t),0.8sin(2t)=1.5sin(3t)-0.5sin(4t)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B5B5B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551" y="312310"/>
            <a:ext cx="9927120" cy="9441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98" y="213146"/>
            <a:ext cx="12839700" cy="558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52" y="4457473"/>
            <a:ext cx="6329377" cy="3848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22" y="286356"/>
            <a:ext cx="9842392" cy="94025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B5B5B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5B5B5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5B5B5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5B5B5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5B5B5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5949</Words>
  <Application>WPS 演示</Application>
  <PresentationFormat>自定义</PresentationFormat>
  <Paragraphs>224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Helvetica</vt:lpstr>
      <vt:lpstr>Helvetica Neue Light</vt:lpstr>
      <vt:lpstr>Helvetica Neue Thin</vt:lpstr>
      <vt:lpstr>Segoe Print</vt:lpstr>
      <vt:lpstr>Helvetica Neue</vt:lpstr>
      <vt:lpstr>Avenir Roman</vt:lpstr>
      <vt:lpstr>微软雅黑</vt:lpstr>
      <vt:lpstr>Arial Unicode MS</vt:lpstr>
      <vt:lpstr>Showroom</vt:lpstr>
      <vt:lpstr>PowerPoint 演示文稿</vt:lpstr>
      <vt:lpstr>PowerPoint 演示文稿</vt:lpstr>
      <vt:lpstr>PowerPoint 演示文稿</vt:lpstr>
      <vt:lpstr>fish</vt:lpstr>
      <vt:lpstr>fish</vt:lpstr>
      <vt:lpstr>Digital Economy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South CN morning post scrape</vt:lpstr>
      <vt:lpstr>South CN morning post scrape</vt:lpstr>
      <vt:lpstr>South CN morning post scrape</vt:lpstr>
      <vt:lpstr>South CN morning post scrape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11</cp:revision>
  <dcterms:created xsi:type="dcterms:W3CDTF">2025-07-09T00:58:00Z</dcterms:created>
  <dcterms:modified xsi:type="dcterms:W3CDTF">2025-07-09T01:18:34Z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6340FC5205B042DDA58AA23CA4D5AC4C_13</vt:lpwstr>
  </property>
  <property fmtid="{D5CDD505-2E9C-101B-9397-08002B2CF9AE}" pid="3" name="KSOProductBuildVer">
    <vt:lpwstr>2052-12.1.0.19770</vt:lpwstr>
  </property>
</Properties>
</file>