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70" r:id="rId3"/>
    <p:sldId id="271" r:id="rId4"/>
    <p:sldId id="272" r:id="rId5"/>
    <p:sldId id="274" r:id="rId6"/>
    <p:sldId id="261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F3"/>
    <a:srgbClr val="F09AC7"/>
    <a:srgbClr val="A20000"/>
    <a:srgbClr val="A40000"/>
    <a:srgbClr val="9E0000"/>
    <a:srgbClr val="C7450B"/>
    <a:srgbClr val="E24E0C"/>
    <a:srgbClr val="DC6140"/>
    <a:srgbClr val="E60000"/>
    <a:srgbClr val="C96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6182" autoAdjust="0"/>
  </p:normalViewPr>
  <p:slideViewPr>
    <p:cSldViewPr snapToGrid="0">
      <p:cViewPr varScale="1">
        <p:scale>
          <a:sx n="72" d="100"/>
          <a:sy n="72" d="100"/>
        </p:scale>
        <p:origin x="57" y="57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/>
        </p:nvGrpSpPr>
        <p:grpSpPr>
          <a:xfrm>
            <a:off x="3176" y="523875"/>
            <a:ext cx="12188825" cy="6335713"/>
            <a:chOff x="3176" y="523875"/>
            <a:chExt cx="12188825" cy="6335713"/>
          </a:xfrm>
        </p:grpSpPr>
        <p:sp>
          <p:nvSpPr>
            <p:cNvPr id="7" name="任意多边形: 形状 6"/>
            <p:cNvSpPr>
              <a:spLocks/>
            </p:cNvSpPr>
            <p:nvPr userDrawn="1"/>
          </p:nvSpPr>
          <p:spPr bwMode="auto">
            <a:xfrm>
              <a:off x="3176" y="3371850"/>
              <a:ext cx="1020763" cy="3487738"/>
            </a:xfrm>
            <a:custGeom>
              <a:avLst/>
              <a:gdLst>
                <a:gd name="T0" fmla="*/ 0 w 643"/>
                <a:gd name="T1" fmla="*/ 0 h 2197"/>
                <a:gd name="T2" fmla="*/ 0 w 643"/>
                <a:gd name="T3" fmla="*/ 2197 h 2197"/>
                <a:gd name="T4" fmla="*/ 643 w 643"/>
                <a:gd name="T5" fmla="*/ 2197 h 2197"/>
                <a:gd name="T6" fmla="*/ 0 w 643"/>
                <a:gd name="T7" fmla="*/ 0 h 2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3" h="2197">
                  <a:moveTo>
                    <a:pt x="0" y="0"/>
                  </a:moveTo>
                  <a:lnTo>
                    <a:pt x="0" y="2197"/>
                  </a:lnTo>
                  <a:lnTo>
                    <a:pt x="643" y="2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>
              <a:spLocks/>
            </p:cNvSpPr>
            <p:nvPr userDrawn="1"/>
          </p:nvSpPr>
          <p:spPr bwMode="auto">
            <a:xfrm>
              <a:off x="3176" y="3371850"/>
              <a:ext cx="1020763" cy="3487738"/>
            </a:xfrm>
            <a:custGeom>
              <a:avLst/>
              <a:gdLst>
                <a:gd name="T0" fmla="*/ 0 w 643"/>
                <a:gd name="T1" fmla="*/ 0 h 2197"/>
                <a:gd name="T2" fmla="*/ 0 w 643"/>
                <a:gd name="T3" fmla="*/ 2197 h 2197"/>
                <a:gd name="T4" fmla="*/ 643 w 643"/>
                <a:gd name="T5" fmla="*/ 2197 h 2197"/>
                <a:gd name="T6" fmla="*/ 0 w 643"/>
                <a:gd name="T7" fmla="*/ 0 h 2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3" h="2197">
                  <a:moveTo>
                    <a:pt x="0" y="0"/>
                  </a:moveTo>
                  <a:lnTo>
                    <a:pt x="0" y="2197"/>
                  </a:lnTo>
                  <a:lnTo>
                    <a:pt x="643" y="219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>
              <a:spLocks/>
            </p:cNvSpPr>
            <p:nvPr userDrawn="1"/>
          </p:nvSpPr>
          <p:spPr bwMode="auto">
            <a:xfrm>
              <a:off x="9642476" y="523875"/>
              <a:ext cx="2549525" cy="6335713"/>
            </a:xfrm>
            <a:custGeom>
              <a:avLst/>
              <a:gdLst>
                <a:gd name="T0" fmla="*/ 1049 w 1606"/>
                <a:gd name="T1" fmla="*/ 0 h 3991"/>
                <a:gd name="T2" fmla="*/ 0 w 1606"/>
                <a:gd name="T3" fmla="*/ 0 h 3991"/>
                <a:gd name="T4" fmla="*/ 1167 w 1606"/>
                <a:gd name="T5" fmla="*/ 3991 h 3991"/>
                <a:gd name="T6" fmla="*/ 1606 w 1606"/>
                <a:gd name="T7" fmla="*/ 3991 h 3991"/>
                <a:gd name="T8" fmla="*/ 1606 w 1606"/>
                <a:gd name="T9" fmla="*/ 1903 h 3991"/>
                <a:gd name="T10" fmla="*/ 1049 w 1606"/>
                <a:gd name="T11" fmla="*/ 0 h 3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6" h="3991">
                  <a:moveTo>
                    <a:pt x="1049" y="0"/>
                  </a:moveTo>
                  <a:lnTo>
                    <a:pt x="0" y="0"/>
                  </a:lnTo>
                  <a:lnTo>
                    <a:pt x="1167" y="3991"/>
                  </a:lnTo>
                  <a:lnTo>
                    <a:pt x="1606" y="3991"/>
                  </a:lnTo>
                  <a:lnTo>
                    <a:pt x="1606" y="1903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>
              <a:spLocks/>
            </p:cNvSpPr>
            <p:nvPr userDrawn="1"/>
          </p:nvSpPr>
          <p:spPr bwMode="auto">
            <a:xfrm>
              <a:off x="9642476" y="523875"/>
              <a:ext cx="2549525" cy="6335713"/>
            </a:xfrm>
            <a:custGeom>
              <a:avLst/>
              <a:gdLst>
                <a:gd name="T0" fmla="*/ 1049 w 1606"/>
                <a:gd name="T1" fmla="*/ 0 h 3991"/>
                <a:gd name="T2" fmla="*/ 0 w 1606"/>
                <a:gd name="T3" fmla="*/ 0 h 3991"/>
                <a:gd name="T4" fmla="*/ 1167 w 1606"/>
                <a:gd name="T5" fmla="*/ 3991 h 3991"/>
                <a:gd name="T6" fmla="*/ 1606 w 1606"/>
                <a:gd name="T7" fmla="*/ 3991 h 3991"/>
                <a:gd name="T8" fmla="*/ 1606 w 1606"/>
                <a:gd name="T9" fmla="*/ 1903 h 3991"/>
                <a:gd name="T10" fmla="*/ 1049 w 1606"/>
                <a:gd name="T11" fmla="*/ 0 h 3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6" h="3991">
                  <a:moveTo>
                    <a:pt x="1049" y="0"/>
                  </a:moveTo>
                  <a:lnTo>
                    <a:pt x="0" y="0"/>
                  </a:lnTo>
                  <a:lnTo>
                    <a:pt x="1167" y="3991"/>
                  </a:lnTo>
                  <a:lnTo>
                    <a:pt x="1606" y="3991"/>
                  </a:lnTo>
                  <a:lnTo>
                    <a:pt x="1606" y="1903"/>
                  </a:lnTo>
                  <a:lnTo>
                    <a:pt x="10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1187451" y="3943350"/>
              <a:ext cx="908050" cy="698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>
              <a:spLocks/>
            </p:cNvSpPr>
            <p:nvPr userDrawn="1"/>
          </p:nvSpPr>
          <p:spPr bwMode="auto">
            <a:xfrm>
              <a:off x="5922962" y="1654175"/>
              <a:ext cx="6078538" cy="3549650"/>
            </a:xfrm>
            <a:custGeom>
              <a:avLst/>
              <a:gdLst>
                <a:gd name="connsiteX0" fmla="*/ 3492500 w 6078538"/>
                <a:gd name="connsiteY0" fmla="*/ 0 h 3549650"/>
                <a:gd name="connsiteX1" fmla="*/ 5040313 w 6078538"/>
                <a:gd name="connsiteY1" fmla="*/ 0 h 3549650"/>
                <a:gd name="connsiteX2" fmla="*/ 6078538 w 6078538"/>
                <a:gd name="connsiteY2" fmla="*/ 3549650 h 3549650"/>
                <a:gd name="connsiteX3" fmla="*/ 4530725 w 6078538"/>
                <a:gd name="connsiteY3" fmla="*/ 3549650 h 3549650"/>
                <a:gd name="connsiteX4" fmla="*/ 1746250 w 6078538"/>
                <a:gd name="connsiteY4" fmla="*/ 0 h 3549650"/>
                <a:gd name="connsiteX5" fmla="*/ 3294063 w 6078538"/>
                <a:gd name="connsiteY5" fmla="*/ 0 h 3549650"/>
                <a:gd name="connsiteX6" fmla="*/ 4332288 w 6078538"/>
                <a:gd name="connsiteY6" fmla="*/ 3549650 h 3549650"/>
                <a:gd name="connsiteX7" fmla="*/ 2786063 w 6078538"/>
                <a:gd name="connsiteY7" fmla="*/ 3549650 h 3549650"/>
                <a:gd name="connsiteX8" fmla="*/ 0 w 6078538"/>
                <a:gd name="connsiteY8" fmla="*/ 0 h 3549650"/>
                <a:gd name="connsiteX9" fmla="*/ 1549400 w 6078538"/>
                <a:gd name="connsiteY9" fmla="*/ 0 h 3549650"/>
                <a:gd name="connsiteX10" fmla="*/ 2587625 w 6078538"/>
                <a:gd name="connsiteY10" fmla="*/ 3549650 h 3549650"/>
                <a:gd name="connsiteX11" fmla="*/ 1038225 w 6078538"/>
                <a:gd name="connsiteY11" fmla="*/ 3549650 h 354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78538" h="3549650">
                  <a:moveTo>
                    <a:pt x="3492500" y="0"/>
                  </a:moveTo>
                  <a:lnTo>
                    <a:pt x="5040313" y="0"/>
                  </a:lnTo>
                  <a:lnTo>
                    <a:pt x="6078538" y="3549650"/>
                  </a:lnTo>
                  <a:lnTo>
                    <a:pt x="4530725" y="3549650"/>
                  </a:lnTo>
                  <a:close/>
                  <a:moveTo>
                    <a:pt x="1746250" y="0"/>
                  </a:moveTo>
                  <a:lnTo>
                    <a:pt x="3294063" y="0"/>
                  </a:lnTo>
                  <a:lnTo>
                    <a:pt x="4332288" y="3549650"/>
                  </a:lnTo>
                  <a:lnTo>
                    <a:pt x="2786063" y="3549650"/>
                  </a:lnTo>
                  <a:close/>
                  <a:moveTo>
                    <a:pt x="0" y="0"/>
                  </a:moveTo>
                  <a:lnTo>
                    <a:pt x="1549400" y="0"/>
                  </a:lnTo>
                  <a:lnTo>
                    <a:pt x="2587625" y="3549650"/>
                  </a:lnTo>
                  <a:lnTo>
                    <a:pt x="1038225" y="354965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836" t="-4918" r="836" b="-491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7" name="矩形 16"/>
            <p:cNvSpPr>
              <a:spLocks noChangeArrowheads="1"/>
            </p:cNvSpPr>
            <p:nvPr userDrawn="1"/>
          </p:nvSpPr>
          <p:spPr bwMode="auto">
            <a:xfrm>
              <a:off x="5922963" y="5810250"/>
              <a:ext cx="1806575" cy="103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9800"/>
          <p:cNvSpPr>
            <a:spLocks noGrp="1"/>
          </p:cNvSpPr>
          <p:nvPr userDrawn="1">
            <p:ph type="subTitle" idx="1"/>
          </p:nvPr>
        </p:nvSpPr>
        <p:spPr>
          <a:xfrm>
            <a:off x="1187451" y="2961684"/>
            <a:ext cx="5553076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/>
          </p:nvPr>
        </p:nvSpPr>
        <p:spPr>
          <a:xfrm>
            <a:off x="1187451" y="1829797"/>
            <a:ext cx="5553076" cy="1131888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87451" y="4724992"/>
            <a:ext cx="5553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87451" y="5021263"/>
            <a:ext cx="5553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3956574" y="2762793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3957690" y="3658143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任意多边形: 形状 7"/>
          <p:cNvSpPr>
            <a:spLocks/>
          </p:cNvSpPr>
          <p:nvPr userDrawn="1"/>
        </p:nvSpPr>
        <p:spPr bwMode="auto">
          <a:xfrm>
            <a:off x="9642476" y="523875"/>
            <a:ext cx="2549525" cy="6335713"/>
          </a:xfrm>
          <a:custGeom>
            <a:avLst/>
            <a:gdLst>
              <a:gd name="T0" fmla="*/ 1049 w 1606"/>
              <a:gd name="T1" fmla="*/ 0 h 3991"/>
              <a:gd name="T2" fmla="*/ 0 w 1606"/>
              <a:gd name="T3" fmla="*/ 0 h 3991"/>
              <a:gd name="T4" fmla="*/ 1167 w 1606"/>
              <a:gd name="T5" fmla="*/ 3991 h 3991"/>
              <a:gd name="T6" fmla="*/ 1606 w 1606"/>
              <a:gd name="T7" fmla="*/ 3991 h 3991"/>
              <a:gd name="T8" fmla="*/ 1606 w 1606"/>
              <a:gd name="T9" fmla="*/ 1903 h 3991"/>
              <a:gd name="T10" fmla="*/ 1049 w 1606"/>
              <a:gd name="T11" fmla="*/ 0 h 3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6" h="3991">
                <a:moveTo>
                  <a:pt x="1049" y="0"/>
                </a:moveTo>
                <a:lnTo>
                  <a:pt x="0" y="0"/>
                </a:lnTo>
                <a:lnTo>
                  <a:pt x="1167" y="3991"/>
                </a:lnTo>
                <a:lnTo>
                  <a:pt x="1606" y="3991"/>
                </a:lnTo>
                <a:lnTo>
                  <a:pt x="1606" y="1903"/>
                </a:lnTo>
                <a:lnTo>
                  <a:pt x="104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0" y="-1"/>
            <a:ext cx="2796431" cy="6859589"/>
            <a:chOff x="0" y="523875"/>
            <a:chExt cx="2582864" cy="6335713"/>
          </a:xfrm>
        </p:grpSpPr>
        <p:sp>
          <p:nvSpPr>
            <p:cNvPr id="6" name="任意多边形: 形状 5"/>
            <p:cNvSpPr>
              <a:spLocks/>
            </p:cNvSpPr>
            <p:nvPr userDrawn="1"/>
          </p:nvSpPr>
          <p:spPr bwMode="auto">
            <a:xfrm>
              <a:off x="3176" y="3371850"/>
              <a:ext cx="1020763" cy="3487738"/>
            </a:xfrm>
            <a:custGeom>
              <a:avLst/>
              <a:gdLst>
                <a:gd name="T0" fmla="*/ 0 w 643"/>
                <a:gd name="T1" fmla="*/ 0 h 2197"/>
                <a:gd name="T2" fmla="*/ 0 w 643"/>
                <a:gd name="T3" fmla="*/ 2197 h 2197"/>
                <a:gd name="T4" fmla="*/ 643 w 643"/>
                <a:gd name="T5" fmla="*/ 2197 h 2197"/>
                <a:gd name="T6" fmla="*/ 0 w 643"/>
                <a:gd name="T7" fmla="*/ 0 h 2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3" h="2197">
                  <a:moveTo>
                    <a:pt x="0" y="0"/>
                  </a:moveTo>
                  <a:lnTo>
                    <a:pt x="0" y="2197"/>
                  </a:lnTo>
                  <a:lnTo>
                    <a:pt x="643" y="219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>
              <a:spLocks/>
            </p:cNvSpPr>
            <p:nvPr userDrawn="1"/>
          </p:nvSpPr>
          <p:spPr bwMode="auto">
            <a:xfrm flipH="1">
              <a:off x="0" y="523875"/>
              <a:ext cx="2549525" cy="6335713"/>
            </a:xfrm>
            <a:custGeom>
              <a:avLst/>
              <a:gdLst>
                <a:gd name="T0" fmla="*/ 1049 w 1606"/>
                <a:gd name="T1" fmla="*/ 0 h 3991"/>
                <a:gd name="T2" fmla="*/ 0 w 1606"/>
                <a:gd name="T3" fmla="*/ 0 h 3991"/>
                <a:gd name="T4" fmla="*/ 1167 w 1606"/>
                <a:gd name="T5" fmla="*/ 3991 h 3991"/>
                <a:gd name="T6" fmla="*/ 1606 w 1606"/>
                <a:gd name="T7" fmla="*/ 3991 h 3991"/>
                <a:gd name="T8" fmla="*/ 1606 w 1606"/>
                <a:gd name="T9" fmla="*/ 1903 h 3991"/>
                <a:gd name="T10" fmla="*/ 1049 w 1606"/>
                <a:gd name="T11" fmla="*/ 0 h 3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6" h="3991">
                  <a:moveTo>
                    <a:pt x="1049" y="0"/>
                  </a:moveTo>
                  <a:lnTo>
                    <a:pt x="0" y="0"/>
                  </a:lnTo>
                  <a:lnTo>
                    <a:pt x="1167" y="3991"/>
                  </a:lnTo>
                  <a:lnTo>
                    <a:pt x="1606" y="3991"/>
                  </a:lnTo>
                  <a:lnTo>
                    <a:pt x="1606" y="1903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9" name="组合 18"/>
            <p:cNvGrpSpPr/>
            <p:nvPr userDrawn="1"/>
          </p:nvGrpSpPr>
          <p:grpSpPr>
            <a:xfrm>
              <a:off x="91650" y="523875"/>
              <a:ext cx="2491214" cy="2998487"/>
              <a:chOff x="202419" y="1051379"/>
              <a:chExt cx="2108701" cy="2538085"/>
            </a:xfrm>
          </p:grpSpPr>
          <p:sp>
            <p:nvSpPr>
              <p:cNvPr id="23" name="任意多边形: 形状 22"/>
              <p:cNvSpPr>
                <a:spLocks/>
              </p:cNvSpPr>
              <p:nvPr userDrawn="1"/>
            </p:nvSpPr>
            <p:spPr bwMode="auto">
              <a:xfrm flipH="1">
                <a:off x="727517" y="1414589"/>
                <a:ext cx="1583603" cy="2174875"/>
              </a:xfrm>
              <a:custGeom>
                <a:avLst/>
                <a:gdLst>
                  <a:gd name="T0" fmla="*/ 3147 w 3147"/>
                  <a:gd name="T1" fmla="*/ 4322 h 4322"/>
                  <a:gd name="T2" fmla="*/ 1263 w 3147"/>
                  <a:gd name="T3" fmla="*/ 4322 h 4322"/>
                  <a:gd name="T4" fmla="*/ 0 w 3147"/>
                  <a:gd name="T5" fmla="*/ 0 h 4322"/>
                  <a:gd name="T6" fmla="*/ 1883 w 3147"/>
                  <a:gd name="T7" fmla="*/ 0 h 4322"/>
                  <a:gd name="T8" fmla="*/ 3147 w 3147"/>
                  <a:gd name="T9" fmla="*/ 4322 h 4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7" h="4322">
                    <a:moveTo>
                      <a:pt x="3147" y="4322"/>
                    </a:moveTo>
                    <a:lnTo>
                      <a:pt x="1263" y="4322"/>
                    </a:lnTo>
                    <a:lnTo>
                      <a:pt x="0" y="0"/>
                    </a:lnTo>
                    <a:lnTo>
                      <a:pt x="1883" y="0"/>
                    </a:lnTo>
                    <a:lnTo>
                      <a:pt x="3147" y="4322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任意多边形: 形状 23"/>
              <p:cNvSpPr>
                <a:spLocks/>
              </p:cNvSpPr>
              <p:nvPr userDrawn="1"/>
            </p:nvSpPr>
            <p:spPr bwMode="auto">
              <a:xfrm flipH="1">
                <a:off x="491144" y="1210082"/>
                <a:ext cx="1584106" cy="2174875"/>
              </a:xfrm>
              <a:custGeom>
                <a:avLst/>
                <a:gdLst>
                  <a:gd name="T0" fmla="*/ 3148 w 3148"/>
                  <a:gd name="T1" fmla="*/ 4322 h 4322"/>
                  <a:gd name="T2" fmla="*/ 1263 w 3148"/>
                  <a:gd name="T3" fmla="*/ 4322 h 4322"/>
                  <a:gd name="T4" fmla="*/ 0 w 3148"/>
                  <a:gd name="T5" fmla="*/ 0 h 4322"/>
                  <a:gd name="T6" fmla="*/ 1883 w 3148"/>
                  <a:gd name="T7" fmla="*/ 0 h 4322"/>
                  <a:gd name="T8" fmla="*/ 3148 w 3148"/>
                  <a:gd name="T9" fmla="*/ 4322 h 4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8" h="4322">
                    <a:moveTo>
                      <a:pt x="3148" y="4322"/>
                    </a:moveTo>
                    <a:lnTo>
                      <a:pt x="1263" y="4322"/>
                    </a:lnTo>
                    <a:lnTo>
                      <a:pt x="0" y="0"/>
                    </a:lnTo>
                    <a:lnTo>
                      <a:pt x="1883" y="0"/>
                    </a:lnTo>
                    <a:lnTo>
                      <a:pt x="3148" y="4322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任意多边形: 形状 24"/>
              <p:cNvSpPr>
                <a:spLocks/>
              </p:cNvSpPr>
              <p:nvPr userDrawn="1"/>
            </p:nvSpPr>
            <p:spPr bwMode="auto">
              <a:xfrm flipH="1">
                <a:off x="202419" y="1051379"/>
                <a:ext cx="1584106" cy="2174875"/>
              </a:xfrm>
              <a:custGeom>
                <a:avLst/>
                <a:gdLst>
                  <a:gd name="T0" fmla="*/ 3148 w 3148"/>
                  <a:gd name="T1" fmla="*/ 4322 h 4322"/>
                  <a:gd name="T2" fmla="*/ 1263 w 3148"/>
                  <a:gd name="T3" fmla="*/ 4322 h 4322"/>
                  <a:gd name="T4" fmla="*/ 0 w 3148"/>
                  <a:gd name="T5" fmla="*/ 0 h 4322"/>
                  <a:gd name="T6" fmla="*/ 1885 w 3148"/>
                  <a:gd name="T7" fmla="*/ 0 h 4322"/>
                  <a:gd name="T8" fmla="*/ 3148 w 3148"/>
                  <a:gd name="T9" fmla="*/ 4322 h 4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8" h="4322">
                    <a:moveTo>
                      <a:pt x="3148" y="4322"/>
                    </a:moveTo>
                    <a:lnTo>
                      <a:pt x="1263" y="4322"/>
                    </a:lnTo>
                    <a:lnTo>
                      <a:pt x="0" y="0"/>
                    </a:lnTo>
                    <a:lnTo>
                      <a:pt x="1885" y="0"/>
                    </a:lnTo>
                    <a:lnTo>
                      <a:pt x="3148" y="4322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 flipH="1">
            <a:off x="3176" y="523875"/>
            <a:ext cx="12188825" cy="6335713"/>
            <a:chOff x="3176" y="523875"/>
            <a:chExt cx="12188825" cy="6335713"/>
          </a:xfrm>
        </p:grpSpPr>
        <p:sp>
          <p:nvSpPr>
            <p:cNvPr id="7" name="任意多边形: 形状 6"/>
            <p:cNvSpPr>
              <a:spLocks/>
            </p:cNvSpPr>
            <p:nvPr userDrawn="1"/>
          </p:nvSpPr>
          <p:spPr bwMode="auto">
            <a:xfrm>
              <a:off x="3176" y="3371850"/>
              <a:ext cx="1020763" cy="3487738"/>
            </a:xfrm>
            <a:custGeom>
              <a:avLst/>
              <a:gdLst>
                <a:gd name="T0" fmla="*/ 0 w 643"/>
                <a:gd name="T1" fmla="*/ 0 h 2197"/>
                <a:gd name="T2" fmla="*/ 0 w 643"/>
                <a:gd name="T3" fmla="*/ 2197 h 2197"/>
                <a:gd name="T4" fmla="*/ 643 w 643"/>
                <a:gd name="T5" fmla="*/ 2197 h 2197"/>
                <a:gd name="T6" fmla="*/ 0 w 643"/>
                <a:gd name="T7" fmla="*/ 0 h 2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3" h="2197">
                  <a:moveTo>
                    <a:pt x="0" y="0"/>
                  </a:moveTo>
                  <a:lnTo>
                    <a:pt x="0" y="2197"/>
                  </a:lnTo>
                  <a:lnTo>
                    <a:pt x="643" y="2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>
              <a:spLocks/>
            </p:cNvSpPr>
            <p:nvPr userDrawn="1"/>
          </p:nvSpPr>
          <p:spPr bwMode="auto">
            <a:xfrm>
              <a:off x="3176" y="3371850"/>
              <a:ext cx="1020763" cy="3487738"/>
            </a:xfrm>
            <a:custGeom>
              <a:avLst/>
              <a:gdLst>
                <a:gd name="T0" fmla="*/ 0 w 643"/>
                <a:gd name="T1" fmla="*/ 0 h 2197"/>
                <a:gd name="T2" fmla="*/ 0 w 643"/>
                <a:gd name="T3" fmla="*/ 2197 h 2197"/>
                <a:gd name="T4" fmla="*/ 643 w 643"/>
                <a:gd name="T5" fmla="*/ 2197 h 2197"/>
                <a:gd name="T6" fmla="*/ 0 w 643"/>
                <a:gd name="T7" fmla="*/ 0 h 2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3" h="2197">
                  <a:moveTo>
                    <a:pt x="0" y="0"/>
                  </a:moveTo>
                  <a:lnTo>
                    <a:pt x="0" y="2197"/>
                  </a:lnTo>
                  <a:lnTo>
                    <a:pt x="643" y="219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>
              <a:spLocks/>
            </p:cNvSpPr>
            <p:nvPr userDrawn="1"/>
          </p:nvSpPr>
          <p:spPr bwMode="auto">
            <a:xfrm>
              <a:off x="9642476" y="523875"/>
              <a:ext cx="2549525" cy="6335713"/>
            </a:xfrm>
            <a:custGeom>
              <a:avLst/>
              <a:gdLst>
                <a:gd name="T0" fmla="*/ 1049 w 1606"/>
                <a:gd name="T1" fmla="*/ 0 h 3991"/>
                <a:gd name="T2" fmla="*/ 0 w 1606"/>
                <a:gd name="T3" fmla="*/ 0 h 3991"/>
                <a:gd name="T4" fmla="*/ 1167 w 1606"/>
                <a:gd name="T5" fmla="*/ 3991 h 3991"/>
                <a:gd name="T6" fmla="*/ 1606 w 1606"/>
                <a:gd name="T7" fmla="*/ 3991 h 3991"/>
                <a:gd name="T8" fmla="*/ 1606 w 1606"/>
                <a:gd name="T9" fmla="*/ 1903 h 3991"/>
                <a:gd name="T10" fmla="*/ 1049 w 1606"/>
                <a:gd name="T11" fmla="*/ 0 h 3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6" h="3991">
                  <a:moveTo>
                    <a:pt x="1049" y="0"/>
                  </a:moveTo>
                  <a:lnTo>
                    <a:pt x="0" y="0"/>
                  </a:lnTo>
                  <a:lnTo>
                    <a:pt x="1167" y="3991"/>
                  </a:lnTo>
                  <a:lnTo>
                    <a:pt x="1606" y="3991"/>
                  </a:lnTo>
                  <a:lnTo>
                    <a:pt x="1606" y="1903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>
              <a:spLocks/>
            </p:cNvSpPr>
            <p:nvPr userDrawn="1"/>
          </p:nvSpPr>
          <p:spPr bwMode="auto">
            <a:xfrm>
              <a:off x="9642476" y="523875"/>
              <a:ext cx="2549525" cy="6335713"/>
            </a:xfrm>
            <a:custGeom>
              <a:avLst/>
              <a:gdLst>
                <a:gd name="T0" fmla="*/ 1049 w 1606"/>
                <a:gd name="T1" fmla="*/ 0 h 3991"/>
                <a:gd name="T2" fmla="*/ 0 w 1606"/>
                <a:gd name="T3" fmla="*/ 0 h 3991"/>
                <a:gd name="T4" fmla="*/ 1167 w 1606"/>
                <a:gd name="T5" fmla="*/ 3991 h 3991"/>
                <a:gd name="T6" fmla="*/ 1606 w 1606"/>
                <a:gd name="T7" fmla="*/ 3991 h 3991"/>
                <a:gd name="T8" fmla="*/ 1606 w 1606"/>
                <a:gd name="T9" fmla="*/ 1903 h 3991"/>
                <a:gd name="T10" fmla="*/ 1049 w 1606"/>
                <a:gd name="T11" fmla="*/ 0 h 3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6" h="3991">
                  <a:moveTo>
                    <a:pt x="1049" y="0"/>
                  </a:moveTo>
                  <a:lnTo>
                    <a:pt x="0" y="0"/>
                  </a:lnTo>
                  <a:lnTo>
                    <a:pt x="1167" y="3991"/>
                  </a:lnTo>
                  <a:lnTo>
                    <a:pt x="1606" y="3991"/>
                  </a:lnTo>
                  <a:lnTo>
                    <a:pt x="1606" y="1903"/>
                  </a:lnTo>
                  <a:lnTo>
                    <a:pt x="10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>
              <a:spLocks/>
            </p:cNvSpPr>
            <p:nvPr userDrawn="1"/>
          </p:nvSpPr>
          <p:spPr bwMode="auto">
            <a:xfrm>
              <a:off x="5922962" y="1654175"/>
              <a:ext cx="6078538" cy="3549650"/>
            </a:xfrm>
            <a:custGeom>
              <a:avLst/>
              <a:gdLst>
                <a:gd name="connsiteX0" fmla="*/ 3492500 w 6078538"/>
                <a:gd name="connsiteY0" fmla="*/ 0 h 3549650"/>
                <a:gd name="connsiteX1" fmla="*/ 5040313 w 6078538"/>
                <a:gd name="connsiteY1" fmla="*/ 0 h 3549650"/>
                <a:gd name="connsiteX2" fmla="*/ 6078538 w 6078538"/>
                <a:gd name="connsiteY2" fmla="*/ 3549650 h 3549650"/>
                <a:gd name="connsiteX3" fmla="*/ 4530725 w 6078538"/>
                <a:gd name="connsiteY3" fmla="*/ 3549650 h 3549650"/>
                <a:gd name="connsiteX4" fmla="*/ 1746250 w 6078538"/>
                <a:gd name="connsiteY4" fmla="*/ 0 h 3549650"/>
                <a:gd name="connsiteX5" fmla="*/ 3294063 w 6078538"/>
                <a:gd name="connsiteY5" fmla="*/ 0 h 3549650"/>
                <a:gd name="connsiteX6" fmla="*/ 4332288 w 6078538"/>
                <a:gd name="connsiteY6" fmla="*/ 3549650 h 3549650"/>
                <a:gd name="connsiteX7" fmla="*/ 2786063 w 6078538"/>
                <a:gd name="connsiteY7" fmla="*/ 3549650 h 3549650"/>
                <a:gd name="connsiteX8" fmla="*/ 0 w 6078538"/>
                <a:gd name="connsiteY8" fmla="*/ 0 h 3549650"/>
                <a:gd name="connsiteX9" fmla="*/ 1549400 w 6078538"/>
                <a:gd name="connsiteY9" fmla="*/ 0 h 3549650"/>
                <a:gd name="connsiteX10" fmla="*/ 2587625 w 6078538"/>
                <a:gd name="connsiteY10" fmla="*/ 3549650 h 3549650"/>
                <a:gd name="connsiteX11" fmla="*/ 1038225 w 6078538"/>
                <a:gd name="connsiteY11" fmla="*/ 3549650 h 354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78538" h="3549650">
                  <a:moveTo>
                    <a:pt x="3492500" y="0"/>
                  </a:moveTo>
                  <a:lnTo>
                    <a:pt x="5040313" y="0"/>
                  </a:lnTo>
                  <a:lnTo>
                    <a:pt x="6078538" y="3549650"/>
                  </a:lnTo>
                  <a:lnTo>
                    <a:pt x="4530725" y="3549650"/>
                  </a:lnTo>
                  <a:close/>
                  <a:moveTo>
                    <a:pt x="1746250" y="0"/>
                  </a:moveTo>
                  <a:lnTo>
                    <a:pt x="3294063" y="0"/>
                  </a:lnTo>
                  <a:lnTo>
                    <a:pt x="4332288" y="3549650"/>
                  </a:lnTo>
                  <a:lnTo>
                    <a:pt x="2786063" y="3549650"/>
                  </a:lnTo>
                  <a:close/>
                  <a:moveTo>
                    <a:pt x="0" y="0"/>
                  </a:moveTo>
                  <a:lnTo>
                    <a:pt x="1549400" y="0"/>
                  </a:lnTo>
                  <a:lnTo>
                    <a:pt x="2587625" y="3549650"/>
                  </a:lnTo>
                  <a:lnTo>
                    <a:pt x="1038225" y="354965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836" t="-4918" r="836" b="-491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" name="矩形 13"/>
            <p:cNvSpPr>
              <a:spLocks noChangeArrowheads="1"/>
            </p:cNvSpPr>
            <p:nvPr userDrawn="1"/>
          </p:nvSpPr>
          <p:spPr bwMode="auto">
            <a:xfrm>
              <a:off x="5922963" y="5810250"/>
              <a:ext cx="1806575" cy="103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6018215" y="2391691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018215" y="4697927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18216" y="4401656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09AC7"/>
            </a:gs>
            <a:gs pos="14000">
              <a:schemeClr val="accent1">
                <a:lumMod val="45000"/>
                <a:lumOff val="55000"/>
              </a:schemeClr>
            </a:gs>
            <a:gs pos="97863">
              <a:srgbClr val="FFEFF3"/>
            </a:gs>
            <a:gs pos="37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87451" y="2854842"/>
            <a:ext cx="5553076" cy="10414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altLang="zh-CN" dirty="0"/>
              <a:t>explain polar coordinates</a:t>
            </a:r>
          </a:p>
          <a:p>
            <a:pPr marL="457200" indent="-457200">
              <a:buAutoNum type="arabicPeriod"/>
            </a:pPr>
            <a:r>
              <a:rPr lang="en-US" altLang="zh-CN" dirty="0"/>
              <a:t>2. display your 4 params animals</a:t>
            </a:r>
          </a:p>
          <a:p>
            <a:pPr marL="457200" indent="-457200">
              <a:buAutoNum type="arabicPeriod"/>
            </a:pPr>
            <a:r>
              <a:rPr lang="en-US" altLang="zh-CN" dirty="0"/>
              <a:t>3. do South CN morning post scrape etc.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HW1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Xuxin</a:t>
            </a:r>
            <a:r>
              <a:rPr lang="en-US" altLang="zh-CN" dirty="0"/>
              <a:t> Yi      </a:t>
            </a:r>
            <a:r>
              <a:rPr lang="en-US" altLang="zh-CN" dirty="0" err="1"/>
              <a:t>Ziyue</a:t>
            </a:r>
            <a:r>
              <a:rPr lang="en-US" altLang="zh-CN" dirty="0"/>
              <a:t> Qin</a:t>
            </a: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explain polar coordinates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8A30AA-1F12-FD63-FDEC-9F11B3FD8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063" y="1744725"/>
            <a:ext cx="3766315" cy="3584147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F7DEA-3F73-5008-4BEB-C9ED1B265179}"/>
              </a:ext>
            </a:extLst>
          </p:cNvPr>
          <p:cNvSpPr txBox="1">
            <a:spLocks/>
          </p:cNvSpPr>
          <p:nvPr/>
        </p:nvSpPr>
        <p:spPr>
          <a:xfrm>
            <a:off x="443378" y="1744725"/>
            <a:ext cx="7513319" cy="402336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Polar coordinates are a two-dimensional coordinate system in which each point on a plane is determined by a distance from a reference point (called the pole) and an angle from a reference direction (usually the positive x-axis). In mathematical terms, a point in polar coordinates is represented as (</a:t>
            </a:r>
            <a:r>
              <a:rPr lang="en-US" altLang="zh-CN" sz="2400" dirty="0" err="1"/>
              <a:t>r,θ</a:t>
            </a:r>
            <a:r>
              <a:rPr lang="en-US" altLang="zh-CN" sz="2400" dirty="0"/>
              <a:t>), where r is the radial distance from the pole and θ is the angular coordinate.</a:t>
            </a:r>
          </a:p>
          <a:p>
            <a:r>
              <a:rPr lang="en-US" altLang="zh-CN" sz="2400" dirty="0"/>
              <a:t>To convert from Cartesian coordinates 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 to polar coordinates: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r>
              <a:rPr lang="en-US" altLang="zh-CN" sz="2400" dirty="0"/>
              <a:t>An application of polar coordinates is in physics when dealing with circular motion. For example, if an object is moving in a circle around a point, we can describe its position at any given time using the distance from the center of the circle ( r ) and the angle it has swept from a particular starting direction ( θ ).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245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0E03E-FC54-97F2-5F8A-E8BEB0A9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display your 4 params animals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AE3E4B-CC53-2127-6464-7ED4F4EA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E83B59-1727-D3B8-7E89-B3C3A503A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77" y="1073889"/>
            <a:ext cx="4380807" cy="388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601796-48EB-EF2E-9952-291EBF934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8" y="1905462"/>
            <a:ext cx="4140200" cy="38040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95AC427-EE77-B093-0BDE-06416ED9E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480" y="2470805"/>
            <a:ext cx="3737471" cy="387284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EDD2F19-6F07-3766-2A36-71CF8EF73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8983" y="3109312"/>
            <a:ext cx="5148346" cy="34853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3F24C9C-5851-9B6D-8517-14A00A8D9E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9"/>
          <a:stretch/>
        </p:blipFill>
        <p:spPr>
          <a:xfrm>
            <a:off x="6974416" y="1913859"/>
            <a:ext cx="4333977" cy="364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9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A3E7922-BDDC-2AF1-289C-5EEB68C8E6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39" y="1028700"/>
            <a:ext cx="3963303" cy="349747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A490777-0439-3FAD-2FB6-0D6550D8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do South CN morning post scrape etc.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EF0933-C3B6-9F88-BD30-CC49ED9B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CFD06D8-52F3-6ED8-A73F-B73F385797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5" y="1402300"/>
            <a:ext cx="3833746" cy="35590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FC5375A-8202-D145-89A7-52F5340634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09224"/>
            <a:ext cx="4089962" cy="3753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311A9DB-BE0D-0F66-5992-3ADC00E796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012" y="2384005"/>
            <a:ext cx="4368828" cy="415954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18D601E-BC1E-1C5C-BE56-A5B784321AD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529" y="1698161"/>
            <a:ext cx="4509322" cy="41311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8E0604-2E3E-106C-32FB-8B72C19A152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52" y="1467598"/>
            <a:ext cx="4007655" cy="370479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ED84333-28B4-ABF8-F1AE-861AC77AC4A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685" y="988843"/>
            <a:ext cx="4199344" cy="385430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B7BD99D-646B-AD28-CCA1-7735C6419FB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871" y="1324561"/>
            <a:ext cx="4655940" cy="332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1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B53B0-DAC9-20C8-9DEE-27227DF33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DFA88E-3767-3BE8-CF8E-D4D9249B0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39" y="1028700"/>
            <a:ext cx="3963303" cy="349747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E6BCD49-D77E-78FB-4052-4842972E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do South CN morning post scrape etc.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A6825C-2300-4273-04E0-57093B8E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0DCA099-A4EE-6FA1-91C6-AA10AFA199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5" y="1402300"/>
            <a:ext cx="3833746" cy="35590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3FFE5FC-1E00-D0A2-68D5-1470183635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09224"/>
            <a:ext cx="4089962" cy="3753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B0F9030-F2D8-FB9C-4732-99A5F0D396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012" y="2384005"/>
            <a:ext cx="4368828" cy="415954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7A26DBB-E467-5074-6DDE-0033AC5A424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529" y="1698161"/>
            <a:ext cx="4509322" cy="41311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55FA976-1A08-6D54-53EF-5D72095C82D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52" y="1467598"/>
            <a:ext cx="4007655" cy="370479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A779DA9-0E98-541C-656C-C1B363D78B8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685" y="988843"/>
            <a:ext cx="4199344" cy="385430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5AAE080-E625-4E54-D44F-DD140DC66ED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871" y="1324561"/>
            <a:ext cx="4655940" cy="33211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7F7A98-BC94-C79C-EE3C-2F57E007AA7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1" y="1093998"/>
            <a:ext cx="6138839" cy="23288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ADC99A-2AAB-0F61-F889-9A259E0C02A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1" y="3278549"/>
            <a:ext cx="6138839" cy="24060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96ED087-F215-9764-B438-AF04F11B24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46" y="1126205"/>
            <a:ext cx="6211586" cy="241584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F1A859F-79F7-717A-F8A2-5686C13E585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46" y="3373544"/>
            <a:ext cx="6539268" cy="246656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9B54AEB-9AE4-A0E6-0C48-A13D537798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765" y="2180659"/>
            <a:ext cx="7034264" cy="251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0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Thanks</a:t>
            </a:r>
            <a:br>
              <a:rPr lang="en-US" altLang="zh-CN"/>
            </a:br>
            <a:r>
              <a:rPr lang="en-US" altLang="zh-CN"/>
              <a:t>And Your Slogan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23179bc6-47f4-4d6f-a852-62795bea79ee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FF7498"/>
      </a:accent1>
      <a:accent2>
        <a:srgbClr val="FF828D"/>
      </a:accent2>
      <a:accent3>
        <a:srgbClr val="C874A4"/>
      </a:accent3>
      <a:accent4>
        <a:srgbClr val="F6C879"/>
      </a:accent4>
      <a:accent5>
        <a:srgbClr val="ECA8B8"/>
      </a:accent5>
      <a:accent6>
        <a:srgbClr val="463A52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7498"/>
    </a:accent1>
    <a:accent2>
      <a:srgbClr val="FF828D"/>
    </a:accent2>
    <a:accent3>
      <a:srgbClr val="C874A4"/>
    </a:accent3>
    <a:accent4>
      <a:srgbClr val="F6C879"/>
    </a:accent4>
    <a:accent5>
      <a:srgbClr val="ECA8B8"/>
    </a:accent5>
    <a:accent6>
      <a:srgbClr val="463A52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7498"/>
    </a:accent1>
    <a:accent2>
      <a:srgbClr val="FF828D"/>
    </a:accent2>
    <a:accent3>
      <a:srgbClr val="C874A4"/>
    </a:accent3>
    <a:accent4>
      <a:srgbClr val="F6C879"/>
    </a:accent4>
    <a:accent5>
      <a:srgbClr val="ECA8B8"/>
    </a:accent5>
    <a:accent6>
      <a:srgbClr val="463A52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43</TotalTime>
  <Words>219</Words>
  <Application>Microsoft Office PowerPoint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Calibri</vt:lpstr>
      <vt:lpstr>主题5</vt:lpstr>
      <vt:lpstr>HW1</vt:lpstr>
      <vt:lpstr>1. explain polar coordinates</vt:lpstr>
      <vt:lpstr>2. display your 4 params animals</vt:lpstr>
      <vt:lpstr>3. do South CN morning post scrape etc.</vt:lpstr>
      <vt:lpstr>3. do South CN morning post scrape etc.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子玥 秦</cp:lastModifiedBy>
  <cp:revision>6</cp:revision>
  <cp:lastPrinted>2018-05-28T16:00:00Z</cp:lastPrinted>
  <dcterms:created xsi:type="dcterms:W3CDTF">2018-05-28T16:00:00Z</dcterms:created>
  <dcterms:modified xsi:type="dcterms:W3CDTF">2025-07-09T00:19:46Z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