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4"/>
    <p:restoredTop sz="94691"/>
  </p:normalViewPr>
  <p:slideViewPr>
    <p:cSldViewPr snapToGrid="0">
      <p:cViewPr>
        <p:scale>
          <a:sx n="70" d="100"/>
          <a:sy n="70" d="100"/>
        </p:scale>
        <p:origin x="192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Gantt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Requirement Analysis</c:v>
                </c:pt>
                <c:pt idx="1">
                  <c:v>UI Design and Development</c:v>
                </c:pt>
                <c:pt idx="2">
                  <c:v>Feature 1 Development</c:v>
                </c:pt>
                <c:pt idx="3">
                  <c:v>Feature 2 Development</c:v>
                </c:pt>
                <c:pt idx="4">
                  <c:v>Feature 3 Development</c:v>
                </c:pt>
                <c:pt idx="5">
                  <c:v>Feature Customization 1</c:v>
                </c:pt>
                <c:pt idx="6">
                  <c:v>Feature Customization 2</c:v>
                </c:pt>
                <c:pt idx="7">
                  <c:v>Feature Customization 3</c:v>
                </c:pt>
                <c:pt idx="8">
                  <c:v>Feature Customization 4</c:v>
                </c:pt>
                <c:pt idx="9">
                  <c:v>Feature Customization 5</c:v>
                </c:pt>
                <c:pt idx="10">
                  <c:v>Software System Test</c:v>
                </c:pt>
              </c:strCache>
            </c:strRef>
          </c:cat>
          <c:val>
            <c:numRef>
              <c:f>Sheet1!$B$2:$B$12</c:f>
              <c:numCache>
                <c:formatCode>d\-mmm</c:formatCode>
                <c:ptCount val="11"/>
                <c:pt idx="0">
                  <c:v>45352</c:v>
                </c:pt>
                <c:pt idx="1">
                  <c:v>45359</c:v>
                </c:pt>
                <c:pt idx="2">
                  <c:v>45387</c:v>
                </c:pt>
                <c:pt idx="3">
                  <c:v>45460</c:v>
                </c:pt>
                <c:pt idx="4">
                  <c:v>45530</c:v>
                </c:pt>
                <c:pt idx="5">
                  <c:v>45471</c:v>
                </c:pt>
                <c:pt idx="6">
                  <c:v>45513</c:v>
                </c:pt>
                <c:pt idx="7">
                  <c:v>45562</c:v>
                </c:pt>
                <c:pt idx="8">
                  <c:v>45597</c:v>
                </c:pt>
                <c:pt idx="9">
                  <c:v>45618</c:v>
                </c:pt>
                <c:pt idx="10">
                  <c:v>45625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88-E84D-A6FF-1872BFF663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Requirement Analysis</c:v>
                </c:pt>
                <c:pt idx="1">
                  <c:v>UI Design and Development</c:v>
                </c:pt>
                <c:pt idx="2">
                  <c:v>Feature 1 Development</c:v>
                </c:pt>
                <c:pt idx="3">
                  <c:v>Feature 2 Development</c:v>
                </c:pt>
                <c:pt idx="4">
                  <c:v>Feature 3 Development</c:v>
                </c:pt>
                <c:pt idx="5">
                  <c:v>Feature Customization 1</c:v>
                </c:pt>
                <c:pt idx="6">
                  <c:v>Feature Customization 2</c:v>
                </c:pt>
                <c:pt idx="7">
                  <c:v>Feature Customization 3</c:v>
                </c:pt>
                <c:pt idx="8">
                  <c:v>Feature Customization 4</c:v>
                </c:pt>
                <c:pt idx="9">
                  <c:v>Feature Customization 5</c:v>
                </c:pt>
                <c:pt idx="10">
                  <c:v>Software System Test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7</c:v>
                </c:pt>
                <c:pt idx="1">
                  <c:v>28</c:v>
                </c:pt>
                <c:pt idx="2">
                  <c:v>73</c:v>
                </c:pt>
                <c:pt idx="3">
                  <c:v>70</c:v>
                </c:pt>
                <c:pt idx="4">
                  <c:v>49</c:v>
                </c:pt>
                <c:pt idx="5">
                  <c:v>42</c:v>
                </c:pt>
                <c:pt idx="6">
                  <c:v>42</c:v>
                </c:pt>
                <c:pt idx="7">
                  <c:v>35</c:v>
                </c:pt>
                <c:pt idx="8">
                  <c:v>21</c:v>
                </c:pt>
                <c:pt idx="9">
                  <c:v>7</c:v>
                </c:pt>
                <c:pt idx="1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88-E84D-A6FF-1872BFF663A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17135056"/>
        <c:axId val="728348064"/>
      </c:barChart>
      <c:catAx>
        <c:axId val="1817135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348064"/>
        <c:crosses val="autoZero"/>
        <c:auto val="1"/>
        <c:lblAlgn val="ctr"/>
        <c:lblOffset val="100"/>
        <c:noMultiLvlLbl val="0"/>
      </c:catAx>
      <c:valAx>
        <c:axId val="728348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-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713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71DD-7B61-A0CA-39E9-60F6C739A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CC5F8-279E-F6FC-5A79-4430CCA5F4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Cadden Buist</a:t>
            </a:r>
          </a:p>
        </p:txBody>
      </p:sp>
    </p:spTree>
    <p:extLst>
      <p:ext uri="{BB962C8B-B14F-4D97-AF65-F5344CB8AC3E}">
        <p14:creationId xmlns:p14="http://schemas.microsoft.com/office/powerpoint/2010/main" val="119003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F042-84F3-4382-BCA9-6DFA6FA0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1AAB-C110-B0B4-37E7-2FF16F52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starting the customize features a few weeks after beginning feature 2 development</a:t>
            </a:r>
          </a:p>
          <a:p>
            <a:r>
              <a:rPr lang="en-US" dirty="0"/>
              <a:t>We plan to leave at least 2 weeks for software testing</a:t>
            </a:r>
          </a:p>
          <a:p>
            <a:r>
              <a:rPr lang="en-US" dirty="0"/>
              <a:t>We plan on working some extra hours, if need be, to catch up with our work</a:t>
            </a:r>
          </a:p>
          <a:p>
            <a:r>
              <a:rPr lang="en-US" dirty="0"/>
              <a:t>We will use any extra time not planned out for catchup or to get ahead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7196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9451-B519-3F32-55A8-18D34E7E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expected goals and objectives of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FA72-BD8B-C618-5561-67E64A80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new Financial app from the current one</a:t>
            </a:r>
          </a:p>
          <a:p>
            <a:r>
              <a:rPr lang="en-US" dirty="0"/>
              <a:t>3 New features</a:t>
            </a:r>
          </a:p>
          <a:p>
            <a:r>
              <a:rPr lang="en-US" dirty="0"/>
              <a:t>Customize 5 current features</a:t>
            </a:r>
          </a:p>
          <a:p>
            <a:r>
              <a:rPr lang="en-US" dirty="0"/>
              <a:t>Design with logo</a:t>
            </a:r>
          </a:p>
        </p:txBody>
      </p:sp>
    </p:spTree>
    <p:extLst>
      <p:ext uri="{BB962C8B-B14F-4D97-AF65-F5344CB8AC3E}">
        <p14:creationId xmlns:p14="http://schemas.microsoft.com/office/powerpoint/2010/main" val="330255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C502-51CB-5AAA-45D8-752BCA64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F40D-D97F-A204-A687-28FDC4B5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 – Michael Lee</a:t>
            </a:r>
          </a:p>
          <a:p>
            <a:r>
              <a:rPr lang="en-US" dirty="0"/>
              <a:t>Technical Team Lead – To Be Decided(TBD)</a:t>
            </a:r>
          </a:p>
          <a:p>
            <a:r>
              <a:rPr lang="en-US" dirty="0"/>
              <a:t>Software Developers – TBD</a:t>
            </a:r>
          </a:p>
          <a:p>
            <a:r>
              <a:rPr lang="en-US" dirty="0"/>
              <a:t>Software Testers – TBD</a:t>
            </a:r>
          </a:p>
          <a:p>
            <a:r>
              <a:rPr lang="en-US" dirty="0"/>
              <a:t>UI Design and Development Team – TBD</a:t>
            </a:r>
          </a:p>
          <a:p>
            <a:r>
              <a:rPr lang="en-US" dirty="0"/>
              <a:t>Project Manager (ABC Workflow v3.0) – Julia Smith</a:t>
            </a:r>
          </a:p>
          <a:p>
            <a:r>
              <a:rPr lang="en-US" dirty="0"/>
              <a:t>Team Lead (ABC Workflow v3.0) – Ryan Hernandez</a:t>
            </a:r>
          </a:p>
        </p:txBody>
      </p:sp>
    </p:spTree>
    <p:extLst>
      <p:ext uri="{BB962C8B-B14F-4D97-AF65-F5344CB8AC3E}">
        <p14:creationId xmlns:p14="http://schemas.microsoft.com/office/powerpoint/2010/main" val="311337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9AA4-F46E-0AA0-34F2-3E73F72A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BC0D-C226-A277-2D69-3DDAC131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Start Date – March 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/>
              <a:t>Expected End Date December 15</a:t>
            </a:r>
            <a:r>
              <a:rPr lang="en-US" baseline="30000" dirty="0"/>
              <a:t>th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D98FD2-1016-4177-63B0-E7AD6F27E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06955"/>
              </p:ext>
            </p:extLst>
          </p:nvPr>
        </p:nvGraphicFramePr>
        <p:xfrm>
          <a:off x="4754880" y="1270000"/>
          <a:ext cx="7437120" cy="497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3961960132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60921619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efforts (work weeks)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8913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Requirements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March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53038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UI design and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 March 29th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428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Feature 1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10 -June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35787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2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8 - August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9954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3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7 -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9095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Feature Customization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– August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48467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Customization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–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66057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Customization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– November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6124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Customization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November 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19139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Customization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December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7476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Software 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 December 15th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8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8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8404821-6628-DBA8-414E-15F76CB24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925116"/>
              </p:ext>
            </p:extLst>
          </p:nvPr>
        </p:nvGraphicFramePr>
        <p:xfrm>
          <a:off x="860743" y="197770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399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DBE36A-F423-7483-6D18-A4F1B86EA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408673"/>
              </p:ext>
            </p:extLst>
          </p:nvPr>
        </p:nvGraphicFramePr>
        <p:xfrm>
          <a:off x="531559" y="532956"/>
          <a:ext cx="8596312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74918666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4507470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32502082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2453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of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Affected Project (Yes or 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Affected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9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0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2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isn’t ready in time for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Progress is slowed down because of the ABC workflow v3.0 members unable to find time for XYZ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4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Members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3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Sponsors give up on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2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62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6B59-849F-2335-FAAE-160896FE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Spirit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2487-14CD-9BD6-4F41-05794A53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current issues involving the team or my leadership. Everyone is getting along well, and we have been able to get through minor inconveniences with the project.</a:t>
            </a:r>
          </a:p>
        </p:txBody>
      </p:sp>
    </p:spTree>
    <p:extLst>
      <p:ext uri="{BB962C8B-B14F-4D97-AF65-F5344CB8AC3E}">
        <p14:creationId xmlns:p14="http://schemas.microsoft.com/office/powerpoint/2010/main" val="81227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7147-0714-B929-25E0-36431301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Issues arising?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E165-4F18-7D9C-EF1C-48EA5A34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have been some setbacks that we were not expecting to derail us from this project.</a:t>
            </a:r>
          </a:p>
          <a:p>
            <a:r>
              <a:rPr lang="en-US" dirty="0"/>
              <a:t>Feature 2 development is more complex than originally thought</a:t>
            </a:r>
          </a:p>
          <a:p>
            <a:r>
              <a:rPr lang="en-US" dirty="0"/>
              <a:t>Customization 3 will now take 5 workweeks</a:t>
            </a:r>
          </a:p>
          <a:p>
            <a:r>
              <a:rPr lang="en-US" dirty="0"/>
              <a:t>System testing will need at least a week and a half</a:t>
            </a:r>
          </a:p>
          <a:p>
            <a:r>
              <a:rPr lang="en-US" dirty="0"/>
              <a:t>UI design and development will need another week due to client approval</a:t>
            </a:r>
          </a:p>
          <a:p>
            <a:r>
              <a:rPr lang="en-US" dirty="0"/>
              <a:t>3 days of extra work is needed for Feature 1</a:t>
            </a:r>
          </a:p>
          <a:p>
            <a:r>
              <a:rPr lang="en-US" dirty="0"/>
              <a:t>We will be working on some projects at the same time to make up for the extra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0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0DD385-CC0B-59F4-7818-35BF52EB7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54839"/>
              </p:ext>
            </p:extLst>
          </p:nvPr>
        </p:nvGraphicFramePr>
        <p:xfrm>
          <a:off x="1481328" y="1105408"/>
          <a:ext cx="7437120" cy="497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3961960132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60921619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efforts (work weeks)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8913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Requirements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March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53038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UI design and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 April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7428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Feature 1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10.5 -June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35787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2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10 - August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9954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3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– October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9095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Feature Customization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– August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48467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Customization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– September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66057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Customization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– November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6124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Customization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November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19139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 Customization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November 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7476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r>
                        <a:rPr lang="en-US" dirty="0"/>
                        <a:t>Software 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2 - December 15th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8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219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523</Words>
  <Application>Microsoft Macintosh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Project 2</vt:lpstr>
      <vt:lpstr>What are expected goals and objectives of the project?</vt:lpstr>
      <vt:lpstr>Meet the Team</vt:lpstr>
      <vt:lpstr>Initial Schedule</vt:lpstr>
      <vt:lpstr>PowerPoint Presentation</vt:lpstr>
      <vt:lpstr>PowerPoint Presentation</vt:lpstr>
      <vt:lpstr>Team Spirit</vt:lpstr>
      <vt:lpstr>New Issues arising?</vt:lpstr>
      <vt:lpstr>PowerPoint Presentation</vt:lpstr>
      <vt:lpstr>Actions Taken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Buist, Cadden</dc:creator>
  <cp:lastModifiedBy>Buist, Cadden</cp:lastModifiedBy>
  <cp:revision>1</cp:revision>
  <dcterms:created xsi:type="dcterms:W3CDTF">2024-12-01T01:00:59Z</dcterms:created>
  <dcterms:modified xsi:type="dcterms:W3CDTF">2024-12-01T04:13:20Z</dcterms:modified>
</cp:coreProperties>
</file>