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32918400" cy="21945600"/>
  <p:notesSz cx="6858000" cy="9144000"/>
  <p:embeddedFontLst>
    <p:embeddedFont>
      <p:font typeface="Roboto" panose="02000000000000000000" pitchFamily="2"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26"/>
  </p:normalViewPr>
  <p:slideViewPr>
    <p:cSldViewPr snapToGrid="0">
      <p:cViewPr varScale="1">
        <p:scale>
          <a:sx n="37" d="100"/>
          <a:sy n="37" d="100"/>
        </p:scale>
        <p:origin x="1640" y="280"/>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57573"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122150" y="3176853"/>
            <a:ext cx="30674100" cy="8757900"/>
          </a:xfrm>
          <a:prstGeom prst="rect">
            <a:avLst/>
          </a:prstGeom>
        </p:spPr>
        <p:txBody>
          <a:bodyPr spcFirstLastPara="1" wrap="square" lIns="349450" tIns="349450" rIns="349450" bIns="349450" anchor="b" anchorCtr="0">
            <a:normAutofit/>
          </a:bodyPr>
          <a:lstStyle>
            <a:lvl1pPr lvl="0" algn="ctr">
              <a:spcBef>
                <a:spcPts val="0"/>
              </a:spcBef>
              <a:spcAft>
                <a:spcPts val="0"/>
              </a:spcAft>
              <a:buSzPts val="19900"/>
              <a:buNone/>
              <a:defRPr sz="19900"/>
            </a:lvl1pPr>
            <a:lvl2pPr lvl="1" algn="ctr">
              <a:spcBef>
                <a:spcPts val="0"/>
              </a:spcBef>
              <a:spcAft>
                <a:spcPts val="0"/>
              </a:spcAft>
              <a:buSzPts val="19900"/>
              <a:buNone/>
              <a:defRPr sz="19900"/>
            </a:lvl2pPr>
            <a:lvl3pPr lvl="2" algn="ctr">
              <a:spcBef>
                <a:spcPts val="0"/>
              </a:spcBef>
              <a:spcAft>
                <a:spcPts val="0"/>
              </a:spcAft>
              <a:buSzPts val="19900"/>
              <a:buNone/>
              <a:defRPr sz="19900"/>
            </a:lvl3pPr>
            <a:lvl4pPr lvl="3" algn="ctr">
              <a:spcBef>
                <a:spcPts val="0"/>
              </a:spcBef>
              <a:spcAft>
                <a:spcPts val="0"/>
              </a:spcAft>
              <a:buSzPts val="19900"/>
              <a:buNone/>
              <a:defRPr sz="19900"/>
            </a:lvl4pPr>
            <a:lvl5pPr lvl="4" algn="ctr">
              <a:spcBef>
                <a:spcPts val="0"/>
              </a:spcBef>
              <a:spcAft>
                <a:spcPts val="0"/>
              </a:spcAft>
              <a:buSzPts val="19900"/>
              <a:buNone/>
              <a:defRPr sz="19900"/>
            </a:lvl5pPr>
            <a:lvl6pPr lvl="5" algn="ctr">
              <a:spcBef>
                <a:spcPts val="0"/>
              </a:spcBef>
              <a:spcAft>
                <a:spcPts val="0"/>
              </a:spcAft>
              <a:buSzPts val="19900"/>
              <a:buNone/>
              <a:defRPr sz="19900"/>
            </a:lvl6pPr>
            <a:lvl7pPr lvl="6" algn="ctr">
              <a:spcBef>
                <a:spcPts val="0"/>
              </a:spcBef>
              <a:spcAft>
                <a:spcPts val="0"/>
              </a:spcAft>
              <a:buSzPts val="19900"/>
              <a:buNone/>
              <a:defRPr sz="19900"/>
            </a:lvl7pPr>
            <a:lvl8pPr lvl="7" algn="ctr">
              <a:spcBef>
                <a:spcPts val="0"/>
              </a:spcBef>
              <a:spcAft>
                <a:spcPts val="0"/>
              </a:spcAft>
              <a:buSzPts val="19900"/>
              <a:buNone/>
              <a:defRPr sz="19900"/>
            </a:lvl8pPr>
            <a:lvl9pPr lvl="8" algn="ctr">
              <a:spcBef>
                <a:spcPts val="0"/>
              </a:spcBef>
              <a:spcAft>
                <a:spcPts val="0"/>
              </a:spcAft>
              <a:buSzPts val="19900"/>
              <a:buNone/>
              <a:defRPr sz="19900"/>
            </a:lvl9pPr>
          </a:lstStyle>
          <a:p>
            <a:endParaRPr/>
          </a:p>
        </p:txBody>
      </p:sp>
      <p:sp>
        <p:nvSpPr>
          <p:cNvPr id="11" name="Google Shape;11;p2"/>
          <p:cNvSpPr txBox="1">
            <a:spLocks noGrp="1"/>
          </p:cNvSpPr>
          <p:nvPr>
            <p:ph type="subTitle" idx="1"/>
          </p:nvPr>
        </p:nvSpPr>
        <p:spPr>
          <a:xfrm>
            <a:off x="1122120" y="12092267"/>
            <a:ext cx="30674100" cy="3381900"/>
          </a:xfrm>
          <a:prstGeom prst="rect">
            <a:avLst/>
          </a:prstGeom>
        </p:spPr>
        <p:txBody>
          <a:bodyPr spcFirstLastPara="1" wrap="square" lIns="349450" tIns="349450" rIns="349450" bIns="349450" anchor="t" anchorCtr="0">
            <a:normAutofit/>
          </a:bodyPr>
          <a:lstStyle>
            <a:lvl1pPr lvl="0" algn="ctr">
              <a:lnSpc>
                <a:spcPct val="100000"/>
              </a:lnSpc>
              <a:spcBef>
                <a:spcPts val="0"/>
              </a:spcBef>
              <a:spcAft>
                <a:spcPts val="0"/>
              </a:spcAft>
              <a:buSzPts val="10700"/>
              <a:buNone/>
              <a:defRPr sz="10700"/>
            </a:lvl1pPr>
            <a:lvl2pPr lvl="1" algn="ctr">
              <a:lnSpc>
                <a:spcPct val="100000"/>
              </a:lnSpc>
              <a:spcBef>
                <a:spcPts val="0"/>
              </a:spcBef>
              <a:spcAft>
                <a:spcPts val="0"/>
              </a:spcAft>
              <a:buSzPts val="10700"/>
              <a:buNone/>
              <a:defRPr sz="10700"/>
            </a:lvl2pPr>
            <a:lvl3pPr lvl="2" algn="ctr">
              <a:lnSpc>
                <a:spcPct val="100000"/>
              </a:lnSpc>
              <a:spcBef>
                <a:spcPts val="0"/>
              </a:spcBef>
              <a:spcAft>
                <a:spcPts val="0"/>
              </a:spcAft>
              <a:buSzPts val="10700"/>
              <a:buNone/>
              <a:defRPr sz="10700"/>
            </a:lvl3pPr>
            <a:lvl4pPr lvl="3" algn="ctr">
              <a:lnSpc>
                <a:spcPct val="100000"/>
              </a:lnSpc>
              <a:spcBef>
                <a:spcPts val="0"/>
              </a:spcBef>
              <a:spcAft>
                <a:spcPts val="0"/>
              </a:spcAft>
              <a:buSzPts val="10700"/>
              <a:buNone/>
              <a:defRPr sz="10700"/>
            </a:lvl4pPr>
            <a:lvl5pPr lvl="4" algn="ctr">
              <a:lnSpc>
                <a:spcPct val="100000"/>
              </a:lnSpc>
              <a:spcBef>
                <a:spcPts val="0"/>
              </a:spcBef>
              <a:spcAft>
                <a:spcPts val="0"/>
              </a:spcAft>
              <a:buSzPts val="10700"/>
              <a:buNone/>
              <a:defRPr sz="10700"/>
            </a:lvl5pPr>
            <a:lvl6pPr lvl="5" algn="ctr">
              <a:lnSpc>
                <a:spcPct val="100000"/>
              </a:lnSpc>
              <a:spcBef>
                <a:spcPts val="0"/>
              </a:spcBef>
              <a:spcAft>
                <a:spcPts val="0"/>
              </a:spcAft>
              <a:buSzPts val="10700"/>
              <a:buNone/>
              <a:defRPr sz="10700"/>
            </a:lvl6pPr>
            <a:lvl7pPr lvl="6" algn="ctr">
              <a:lnSpc>
                <a:spcPct val="100000"/>
              </a:lnSpc>
              <a:spcBef>
                <a:spcPts val="0"/>
              </a:spcBef>
              <a:spcAft>
                <a:spcPts val="0"/>
              </a:spcAft>
              <a:buSzPts val="10700"/>
              <a:buNone/>
              <a:defRPr sz="10700"/>
            </a:lvl7pPr>
            <a:lvl8pPr lvl="7" algn="ctr">
              <a:lnSpc>
                <a:spcPct val="100000"/>
              </a:lnSpc>
              <a:spcBef>
                <a:spcPts val="0"/>
              </a:spcBef>
              <a:spcAft>
                <a:spcPts val="0"/>
              </a:spcAft>
              <a:buSzPts val="10700"/>
              <a:buNone/>
              <a:defRPr sz="10700"/>
            </a:lvl8pPr>
            <a:lvl9pPr lvl="8" algn="ctr">
              <a:lnSpc>
                <a:spcPct val="100000"/>
              </a:lnSpc>
              <a:spcBef>
                <a:spcPts val="0"/>
              </a:spcBef>
              <a:spcAft>
                <a:spcPts val="0"/>
              </a:spcAft>
              <a:buSzPts val="10700"/>
              <a:buNone/>
              <a:defRPr sz="10700"/>
            </a:lvl9pPr>
          </a:lstStyle>
          <a:p>
            <a:endParaRPr/>
          </a:p>
        </p:txBody>
      </p:sp>
      <p:sp>
        <p:nvSpPr>
          <p:cNvPr id="12" name="Google Shape;12;p2"/>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122120" y="4719467"/>
            <a:ext cx="30674100" cy="8377500"/>
          </a:xfrm>
          <a:prstGeom prst="rect">
            <a:avLst/>
          </a:prstGeom>
        </p:spPr>
        <p:txBody>
          <a:bodyPr spcFirstLastPara="1" wrap="square" lIns="349450" tIns="349450" rIns="349450" bIns="349450" anchor="b" anchorCtr="0">
            <a:normAutofit/>
          </a:bodyPr>
          <a:lstStyle>
            <a:lvl1pPr lvl="0" algn="ctr">
              <a:spcBef>
                <a:spcPts val="0"/>
              </a:spcBef>
              <a:spcAft>
                <a:spcPts val="0"/>
              </a:spcAft>
              <a:buSzPts val="45900"/>
              <a:buNone/>
              <a:defRPr sz="45900"/>
            </a:lvl1pPr>
            <a:lvl2pPr lvl="1" algn="ctr">
              <a:spcBef>
                <a:spcPts val="0"/>
              </a:spcBef>
              <a:spcAft>
                <a:spcPts val="0"/>
              </a:spcAft>
              <a:buSzPts val="45900"/>
              <a:buNone/>
              <a:defRPr sz="45900"/>
            </a:lvl2pPr>
            <a:lvl3pPr lvl="2" algn="ctr">
              <a:spcBef>
                <a:spcPts val="0"/>
              </a:spcBef>
              <a:spcAft>
                <a:spcPts val="0"/>
              </a:spcAft>
              <a:buSzPts val="45900"/>
              <a:buNone/>
              <a:defRPr sz="45900"/>
            </a:lvl3pPr>
            <a:lvl4pPr lvl="3" algn="ctr">
              <a:spcBef>
                <a:spcPts val="0"/>
              </a:spcBef>
              <a:spcAft>
                <a:spcPts val="0"/>
              </a:spcAft>
              <a:buSzPts val="45900"/>
              <a:buNone/>
              <a:defRPr sz="45900"/>
            </a:lvl4pPr>
            <a:lvl5pPr lvl="4" algn="ctr">
              <a:spcBef>
                <a:spcPts val="0"/>
              </a:spcBef>
              <a:spcAft>
                <a:spcPts val="0"/>
              </a:spcAft>
              <a:buSzPts val="45900"/>
              <a:buNone/>
              <a:defRPr sz="45900"/>
            </a:lvl5pPr>
            <a:lvl6pPr lvl="5" algn="ctr">
              <a:spcBef>
                <a:spcPts val="0"/>
              </a:spcBef>
              <a:spcAft>
                <a:spcPts val="0"/>
              </a:spcAft>
              <a:buSzPts val="45900"/>
              <a:buNone/>
              <a:defRPr sz="45900"/>
            </a:lvl6pPr>
            <a:lvl7pPr lvl="6" algn="ctr">
              <a:spcBef>
                <a:spcPts val="0"/>
              </a:spcBef>
              <a:spcAft>
                <a:spcPts val="0"/>
              </a:spcAft>
              <a:buSzPts val="45900"/>
              <a:buNone/>
              <a:defRPr sz="45900"/>
            </a:lvl7pPr>
            <a:lvl8pPr lvl="7" algn="ctr">
              <a:spcBef>
                <a:spcPts val="0"/>
              </a:spcBef>
              <a:spcAft>
                <a:spcPts val="0"/>
              </a:spcAft>
              <a:buSzPts val="45900"/>
              <a:buNone/>
              <a:defRPr sz="45900"/>
            </a:lvl8pPr>
            <a:lvl9pPr lvl="8" algn="ctr">
              <a:spcBef>
                <a:spcPts val="0"/>
              </a:spcBef>
              <a:spcAft>
                <a:spcPts val="0"/>
              </a:spcAft>
              <a:buSzPts val="45900"/>
              <a:buNone/>
              <a:defRPr sz="45900"/>
            </a:lvl9pPr>
          </a:lstStyle>
          <a:p>
            <a:r>
              <a:t>xx%</a:t>
            </a:r>
          </a:p>
        </p:txBody>
      </p:sp>
      <p:sp>
        <p:nvSpPr>
          <p:cNvPr id="46" name="Google Shape;46;p11"/>
          <p:cNvSpPr txBox="1">
            <a:spLocks noGrp="1"/>
          </p:cNvSpPr>
          <p:nvPr>
            <p:ph type="body" idx="1"/>
          </p:nvPr>
        </p:nvSpPr>
        <p:spPr>
          <a:xfrm>
            <a:off x="1122120" y="13449493"/>
            <a:ext cx="30674100" cy="5550000"/>
          </a:xfrm>
          <a:prstGeom prst="rect">
            <a:avLst/>
          </a:prstGeom>
        </p:spPr>
        <p:txBody>
          <a:bodyPr spcFirstLastPara="1" wrap="square" lIns="349450" tIns="349450" rIns="349450" bIns="349450" anchor="t" anchorCtr="0">
            <a:normAutofit/>
          </a:bodyPr>
          <a:lstStyle>
            <a:lvl1pPr marL="457200" lvl="0" indent="-666750" algn="ctr">
              <a:spcBef>
                <a:spcPts val="0"/>
              </a:spcBef>
              <a:spcAft>
                <a:spcPts val="0"/>
              </a:spcAft>
              <a:buSzPts val="6900"/>
              <a:buChar char="●"/>
              <a:defRPr/>
            </a:lvl1pPr>
            <a:lvl2pPr marL="914400" lvl="1" indent="-571500" algn="ctr">
              <a:spcBef>
                <a:spcPts val="0"/>
              </a:spcBef>
              <a:spcAft>
                <a:spcPts val="0"/>
              </a:spcAft>
              <a:buSzPts val="5400"/>
              <a:buChar char="○"/>
              <a:defRPr/>
            </a:lvl2pPr>
            <a:lvl3pPr marL="1371600" lvl="2" indent="-571500" algn="ctr">
              <a:spcBef>
                <a:spcPts val="0"/>
              </a:spcBef>
              <a:spcAft>
                <a:spcPts val="0"/>
              </a:spcAft>
              <a:buSzPts val="5400"/>
              <a:buChar char="■"/>
              <a:defRPr/>
            </a:lvl3pPr>
            <a:lvl4pPr marL="1828800" lvl="3" indent="-571500" algn="ctr">
              <a:spcBef>
                <a:spcPts val="0"/>
              </a:spcBef>
              <a:spcAft>
                <a:spcPts val="0"/>
              </a:spcAft>
              <a:buSzPts val="5400"/>
              <a:buChar char="●"/>
              <a:defRPr/>
            </a:lvl4pPr>
            <a:lvl5pPr marL="2286000" lvl="4" indent="-571500" algn="ctr">
              <a:spcBef>
                <a:spcPts val="0"/>
              </a:spcBef>
              <a:spcAft>
                <a:spcPts val="0"/>
              </a:spcAft>
              <a:buSzPts val="5400"/>
              <a:buChar char="○"/>
              <a:defRPr/>
            </a:lvl5pPr>
            <a:lvl6pPr marL="2743200" lvl="5" indent="-571500" algn="ctr">
              <a:spcBef>
                <a:spcPts val="0"/>
              </a:spcBef>
              <a:spcAft>
                <a:spcPts val="0"/>
              </a:spcAft>
              <a:buSzPts val="5400"/>
              <a:buChar char="■"/>
              <a:defRPr/>
            </a:lvl6pPr>
            <a:lvl7pPr marL="3200400" lvl="6" indent="-571500" algn="ctr">
              <a:spcBef>
                <a:spcPts val="0"/>
              </a:spcBef>
              <a:spcAft>
                <a:spcPts val="0"/>
              </a:spcAft>
              <a:buSzPts val="5400"/>
              <a:buChar char="●"/>
              <a:defRPr/>
            </a:lvl7pPr>
            <a:lvl8pPr marL="3657600" lvl="7" indent="-571500" algn="ctr">
              <a:spcBef>
                <a:spcPts val="0"/>
              </a:spcBef>
              <a:spcAft>
                <a:spcPts val="0"/>
              </a:spcAft>
              <a:buSzPts val="5400"/>
              <a:buChar char="○"/>
              <a:defRPr/>
            </a:lvl8pPr>
            <a:lvl9pPr marL="4114800" lvl="8" indent="-571500" algn="ctr">
              <a:spcBef>
                <a:spcPts val="0"/>
              </a:spcBef>
              <a:spcAft>
                <a:spcPts val="0"/>
              </a:spcAft>
              <a:buSzPts val="5400"/>
              <a:buChar char="■"/>
              <a:defRPr/>
            </a:lvl9pPr>
          </a:lstStyle>
          <a:p>
            <a:endParaRPr/>
          </a:p>
        </p:txBody>
      </p:sp>
      <p:sp>
        <p:nvSpPr>
          <p:cNvPr id="47" name="Google Shape;47;p11"/>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122120" y="9176960"/>
            <a:ext cx="30674100" cy="3591600"/>
          </a:xfrm>
          <a:prstGeom prst="rect">
            <a:avLst/>
          </a:prstGeom>
        </p:spPr>
        <p:txBody>
          <a:bodyPr spcFirstLastPara="1" wrap="square" lIns="349450" tIns="349450" rIns="349450" bIns="349450" anchor="ctr" anchorCtr="0">
            <a:normAutofit/>
          </a:bodyPr>
          <a:lstStyle>
            <a:lvl1pPr lvl="0" algn="ctr">
              <a:spcBef>
                <a:spcPts val="0"/>
              </a:spcBef>
              <a:spcAft>
                <a:spcPts val="0"/>
              </a:spcAft>
              <a:buSzPts val="13800"/>
              <a:buNone/>
              <a:defRPr sz="13800"/>
            </a:lvl1pPr>
            <a:lvl2pPr lvl="1" algn="ctr">
              <a:spcBef>
                <a:spcPts val="0"/>
              </a:spcBef>
              <a:spcAft>
                <a:spcPts val="0"/>
              </a:spcAft>
              <a:buSzPts val="13800"/>
              <a:buNone/>
              <a:defRPr sz="13800"/>
            </a:lvl2pPr>
            <a:lvl3pPr lvl="2" algn="ctr">
              <a:spcBef>
                <a:spcPts val="0"/>
              </a:spcBef>
              <a:spcAft>
                <a:spcPts val="0"/>
              </a:spcAft>
              <a:buSzPts val="13800"/>
              <a:buNone/>
              <a:defRPr sz="13800"/>
            </a:lvl3pPr>
            <a:lvl4pPr lvl="3" algn="ctr">
              <a:spcBef>
                <a:spcPts val="0"/>
              </a:spcBef>
              <a:spcAft>
                <a:spcPts val="0"/>
              </a:spcAft>
              <a:buSzPts val="13800"/>
              <a:buNone/>
              <a:defRPr sz="13800"/>
            </a:lvl4pPr>
            <a:lvl5pPr lvl="4" algn="ctr">
              <a:spcBef>
                <a:spcPts val="0"/>
              </a:spcBef>
              <a:spcAft>
                <a:spcPts val="0"/>
              </a:spcAft>
              <a:buSzPts val="13800"/>
              <a:buNone/>
              <a:defRPr sz="13800"/>
            </a:lvl5pPr>
            <a:lvl6pPr lvl="5" algn="ctr">
              <a:spcBef>
                <a:spcPts val="0"/>
              </a:spcBef>
              <a:spcAft>
                <a:spcPts val="0"/>
              </a:spcAft>
              <a:buSzPts val="13800"/>
              <a:buNone/>
              <a:defRPr sz="13800"/>
            </a:lvl6pPr>
            <a:lvl7pPr lvl="6" algn="ctr">
              <a:spcBef>
                <a:spcPts val="0"/>
              </a:spcBef>
              <a:spcAft>
                <a:spcPts val="0"/>
              </a:spcAft>
              <a:buSzPts val="13800"/>
              <a:buNone/>
              <a:defRPr sz="13800"/>
            </a:lvl7pPr>
            <a:lvl8pPr lvl="7" algn="ctr">
              <a:spcBef>
                <a:spcPts val="0"/>
              </a:spcBef>
              <a:spcAft>
                <a:spcPts val="0"/>
              </a:spcAft>
              <a:buSzPts val="13800"/>
              <a:buNone/>
              <a:defRPr sz="13800"/>
            </a:lvl8pPr>
            <a:lvl9pPr lvl="8" algn="ctr">
              <a:spcBef>
                <a:spcPts val="0"/>
              </a:spcBef>
              <a:spcAft>
                <a:spcPts val="0"/>
              </a:spcAft>
              <a:buSzPts val="13800"/>
              <a:buNone/>
              <a:defRPr sz="13800"/>
            </a:lvl9pPr>
          </a:lstStyle>
          <a:p>
            <a:endParaRPr/>
          </a:p>
        </p:txBody>
      </p:sp>
      <p:sp>
        <p:nvSpPr>
          <p:cNvPr id="15" name="Google Shape;15;p3"/>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122120" y="1898773"/>
            <a:ext cx="30674100" cy="2443500"/>
          </a:xfrm>
          <a:prstGeom prst="rect">
            <a:avLst/>
          </a:prstGeom>
        </p:spPr>
        <p:txBody>
          <a:bodyPr spcFirstLastPara="1" wrap="square" lIns="349450" tIns="349450" rIns="349450" bIns="349450" anchor="t" anchorCtr="0">
            <a:normAutofit/>
          </a:bodyPr>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a:endParaRPr/>
          </a:p>
        </p:txBody>
      </p:sp>
      <p:sp>
        <p:nvSpPr>
          <p:cNvPr id="18" name="Google Shape;18;p4"/>
          <p:cNvSpPr txBox="1">
            <a:spLocks noGrp="1"/>
          </p:cNvSpPr>
          <p:nvPr>
            <p:ph type="body" idx="1"/>
          </p:nvPr>
        </p:nvSpPr>
        <p:spPr>
          <a:xfrm>
            <a:off x="1122120" y="4917227"/>
            <a:ext cx="30674100" cy="14576700"/>
          </a:xfrm>
          <a:prstGeom prst="rect">
            <a:avLst/>
          </a:prstGeom>
        </p:spPr>
        <p:txBody>
          <a:bodyPr spcFirstLastPara="1" wrap="square" lIns="349450" tIns="349450" rIns="349450" bIns="349450" anchor="t" anchorCtr="0">
            <a:normAutofit/>
          </a:bodyPr>
          <a:lstStyle>
            <a:lvl1pPr marL="457200" lvl="0" indent="-666750">
              <a:spcBef>
                <a:spcPts val="0"/>
              </a:spcBef>
              <a:spcAft>
                <a:spcPts val="0"/>
              </a:spcAft>
              <a:buSzPts val="6900"/>
              <a:buChar char="●"/>
              <a:defRPr/>
            </a:lvl1pPr>
            <a:lvl2pPr marL="914400" lvl="1" indent="-571500">
              <a:spcBef>
                <a:spcPts val="0"/>
              </a:spcBef>
              <a:spcAft>
                <a:spcPts val="0"/>
              </a:spcAft>
              <a:buSzPts val="5400"/>
              <a:buChar char="○"/>
              <a:defRPr/>
            </a:lvl2pPr>
            <a:lvl3pPr marL="1371600" lvl="2" indent="-571500">
              <a:spcBef>
                <a:spcPts val="0"/>
              </a:spcBef>
              <a:spcAft>
                <a:spcPts val="0"/>
              </a:spcAft>
              <a:buSzPts val="5400"/>
              <a:buChar char="■"/>
              <a:defRPr/>
            </a:lvl3pPr>
            <a:lvl4pPr marL="1828800" lvl="3" indent="-571500">
              <a:spcBef>
                <a:spcPts val="0"/>
              </a:spcBef>
              <a:spcAft>
                <a:spcPts val="0"/>
              </a:spcAft>
              <a:buSzPts val="5400"/>
              <a:buChar char="●"/>
              <a:defRPr/>
            </a:lvl4pPr>
            <a:lvl5pPr marL="2286000" lvl="4" indent="-571500">
              <a:spcBef>
                <a:spcPts val="0"/>
              </a:spcBef>
              <a:spcAft>
                <a:spcPts val="0"/>
              </a:spcAft>
              <a:buSzPts val="5400"/>
              <a:buChar char="○"/>
              <a:defRPr/>
            </a:lvl5pPr>
            <a:lvl6pPr marL="2743200" lvl="5" indent="-571500">
              <a:spcBef>
                <a:spcPts val="0"/>
              </a:spcBef>
              <a:spcAft>
                <a:spcPts val="0"/>
              </a:spcAft>
              <a:buSzPts val="5400"/>
              <a:buChar char="■"/>
              <a:defRPr/>
            </a:lvl6pPr>
            <a:lvl7pPr marL="3200400" lvl="6" indent="-571500">
              <a:spcBef>
                <a:spcPts val="0"/>
              </a:spcBef>
              <a:spcAft>
                <a:spcPts val="0"/>
              </a:spcAft>
              <a:buSzPts val="5400"/>
              <a:buChar char="●"/>
              <a:defRPr/>
            </a:lvl7pPr>
            <a:lvl8pPr marL="3657600" lvl="7" indent="-571500">
              <a:spcBef>
                <a:spcPts val="0"/>
              </a:spcBef>
              <a:spcAft>
                <a:spcPts val="0"/>
              </a:spcAft>
              <a:buSzPts val="5400"/>
              <a:buChar char="○"/>
              <a:defRPr/>
            </a:lvl8pPr>
            <a:lvl9pPr marL="4114800" lvl="8" indent="-571500">
              <a:spcBef>
                <a:spcPts val="0"/>
              </a:spcBef>
              <a:spcAft>
                <a:spcPts val="0"/>
              </a:spcAft>
              <a:buSzPts val="5400"/>
              <a:buChar char="■"/>
              <a:defRPr/>
            </a:lvl9pPr>
          </a:lstStyle>
          <a:p>
            <a:endParaRPr/>
          </a:p>
        </p:txBody>
      </p:sp>
      <p:sp>
        <p:nvSpPr>
          <p:cNvPr id="19" name="Google Shape;19;p4"/>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122120" y="1898773"/>
            <a:ext cx="30674100" cy="2443500"/>
          </a:xfrm>
          <a:prstGeom prst="rect">
            <a:avLst/>
          </a:prstGeom>
        </p:spPr>
        <p:txBody>
          <a:bodyPr spcFirstLastPara="1" wrap="square" lIns="349450" tIns="349450" rIns="349450" bIns="349450" anchor="t" anchorCtr="0">
            <a:normAutofit/>
          </a:bodyPr>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a:endParaRPr/>
          </a:p>
        </p:txBody>
      </p:sp>
      <p:sp>
        <p:nvSpPr>
          <p:cNvPr id="22" name="Google Shape;22;p5"/>
          <p:cNvSpPr txBox="1">
            <a:spLocks noGrp="1"/>
          </p:cNvSpPr>
          <p:nvPr>
            <p:ph type="body" idx="1"/>
          </p:nvPr>
        </p:nvSpPr>
        <p:spPr>
          <a:xfrm>
            <a:off x="1122120" y="4917227"/>
            <a:ext cx="14399700" cy="14576700"/>
          </a:xfrm>
          <a:prstGeom prst="rect">
            <a:avLst/>
          </a:prstGeom>
        </p:spPr>
        <p:txBody>
          <a:bodyPr spcFirstLastPara="1" wrap="square" lIns="349450" tIns="349450" rIns="349450" bIns="349450" anchor="t" anchorCtr="0">
            <a:normAutofit/>
          </a:bodyPr>
          <a:lstStyle>
            <a:lvl1pPr marL="457200" lvl="0" indent="-571500">
              <a:spcBef>
                <a:spcPts val="0"/>
              </a:spcBef>
              <a:spcAft>
                <a:spcPts val="0"/>
              </a:spcAft>
              <a:buSzPts val="5400"/>
              <a:buChar char="●"/>
              <a:defRPr sz="5400"/>
            </a:lvl1pPr>
            <a:lvl2pPr marL="914400" lvl="1" indent="-520700">
              <a:spcBef>
                <a:spcPts val="0"/>
              </a:spcBef>
              <a:spcAft>
                <a:spcPts val="0"/>
              </a:spcAft>
              <a:buSzPts val="4600"/>
              <a:buChar char="○"/>
              <a:defRPr sz="4600"/>
            </a:lvl2pPr>
            <a:lvl3pPr marL="1371600" lvl="2" indent="-520700">
              <a:spcBef>
                <a:spcPts val="0"/>
              </a:spcBef>
              <a:spcAft>
                <a:spcPts val="0"/>
              </a:spcAft>
              <a:buSzPts val="4600"/>
              <a:buChar char="■"/>
              <a:defRPr sz="4600"/>
            </a:lvl3pPr>
            <a:lvl4pPr marL="1828800" lvl="3" indent="-520700">
              <a:spcBef>
                <a:spcPts val="0"/>
              </a:spcBef>
              <a:spcAft>
                <a:spcPts val="0"/>
              </a:spcAft>
              <a:buSzPts val="4600"/>
              <a:buChar char="●"/>
              <a:defRPr sz="4600"/>
            </a:lvl4pPr>
            <a:lvl5pPr marL="2286000" lvl="4" indent="-520700">
              <a:spcBef>
                <a:spcPts val="0"/>
              </a:spcBef>
              <a:spcAft>
                <a:spcPts val="0"/>
              </a:spcAft>
              <a:buSzPts val="4600"/>
              <a:buChar char="○"/>
              <a:defRPr sz="4600"/>
            </a:lvl5pPr>
            <a:lvl6pPr marL="2743200" lvl="5" indent="-520700">
              <a:spcBef>
                <a:spcPts val="0"/>
              </a:spcBef>
              <a:spcAft>
                <a:spcPts val="0"/>
              </a:spcAft>
              <a:buSzPts val="4600"/>
              <a:buChar char="■"/>
              <a:defRPr sz="4600"/>
            </a:lvl6pPr>
            <a:lvl7pPr marL="3200400" lvl="6" indent="-520700">
              <a:spcBef>
                <a:spcPts val="0"/>
              </a:spcBef>
              <a:spcAft>
                <a:spcPts val="0"/>
              </a:spcAft>
              <a:buSzPts val="4600"/>
              <a:buChar char="●"/>
              <a:defRPr sz="4600"/>
            </a:lvl7pPr>
            <a:lvl8pPr marL="3657600" lvl="7" indent="-520700">
              <a:spcBef>
                <a:spcPts val="0"/>
              </a:spcBef>
              <a:spcAft>
                <a:spcPts val="0"/>
              </a:spcAft>
              <a:buSzPts val="4600"/>
              <a:buChar char="○"/>
              <a:defRPr sz="4600"/>
            </a:lvl8pPr>
            <a:lvl9pPr marL="4114800" lvl="8" indent="-520700">
              <a:spcBef>
                <a:spcPts val="0"/>
              </a:spcBef>
              <a:spcAft>
                <a:spcPts val="0"/>
              </a:spcAft>
              <a:buSzPts val="4600"/>
              <a:buChar char="■"/>
              <a:defRPr sz="4600"/>
            </a:lvl9pPr>
          </a:lstStyle>
          <a:p>
            <a:endParaRPr/>
          </a:p>
        </p:txBody>
      </p:sp>
      <p:sp>
        <p:nvSpPr>
          <p:cNvPr id="23" name="Google Shape;23;p5"/>
          <p:cNvSpPr txBox="1">
            <a:spLocks noGrp="1"/>
          </p:cNvSpPr>
          <p:nvPr>
            <p:ph type="body" idx="2"/>
          </p:nvPr>
        </p:nvSpPr>
        <p:spPr>
          <a:xfrm>
            <a:off x="17396640" y="4917227"/>
            <a:ext cx="14399700" cy="14576700"/>
          </a:xfrm>
          <a:prstGeom prst="rect">
            <a:avLst/>
          </a:prstGeom>
        </p:spPr>
        <p:txBody>
          <a:bodyPr spcFirstLastPara="1" wrap="square" lIns="349450" tIns="349450" rIns="349450" bIns="349450" anchor="t" anchorCtr="0">
            <a:normAutofit/>
          </a:bodyPr>
          <a:lstStyle>
            <a:lvl1pPr marL="457200" lvl="0" indent="-571500">
              <a:spcBef>
                <a:spcPts val="0"/>
              </a:spcBef>
              <a:spcAft>
                <a:spcPts val="0"/>
              </a:spcAft>
              <a:buSzPts val="5400"/>
              <a:buChar char="●"/>
              <a:defRPr sz="5400"/>
            </a:lvl1pPr>
            <a:lvl2pPr marL="914400" lvl="1" indent="-520700">
              <a:spcBef>
                <a:spcPts val="0"/>
              </a:spcBef>
              <a:spcAft>
                <a:spcPts val="0"/>
              </a:spcAft>
              <a:buSzPts val="4600"/>
              <a:buChar char="○"/>
              <a:defRPr sz="4600"/>
            </a:lvl2pPr>
            <a:lvl3pPr marL="1371600" lvl="2" indent="-520700">
              <a:spcBef>
                <a:spcPts val="0"/>
              </a:spcBef>
              <a:spcAft>
                <a:spcPts val="0"/>
              </a:spcAft>
              <a:buSzPts val="4600"/>
              <a:buChar char="■"/>
              <a:defRPr sz="4600"/>
            </a:lvl3pPr>
            <a:lvl4pPr marL="1828800" lvl="3" indent="-520700">
              <a:spcBef>
                <a:spcPts val="0"/>
              </a:spcBef>
              <a:spcAft>
                <a:spcPts val="0"/>
              </a:spcAft>
              <a:buSzPts val="4600"/>
              <a:buChar char="●"/>
              <a:defRPr sz="4600"/>
            </a:lvl4pPr>
            <a:lvl5pPr marL="2286000" lvl="4" indent="-520700">
              <a:spcBef>
                <a:spcPts val="0"/>
              </a:spcBef>
              <a:spcAft>
                <a:spcPts val="0"/>
              </a:spcAft>
              <a:buSzPts val="4600"/>
              <a:buChar char="○"/>
              <a:defRPr sz="4600"/>
            </a:lvl5pPr>
            <a:lvl6pPr marL="2743200" lvl="5" indent="-520700">
              <a:spcBef>
                <a:spcPts val="0"/>
              </a:spcBef>
              <a:spcAft>
                <a:spcPts val="0"/>
              </a:spcAft>
              <a:buSzPts val="4600"/>
              <a:buChar char="■"/>
              <a:defRPr sz="4600"/>
            </a:lvl6pPr>
            <a:lvl7pPr marL="3200400" lvl="6" indent="-520700">
              <a:spcBef>
                <a:spcPts val="0"/>
              </a:spcBef>
              <a:spcAft>
                <a:spcPts val="0"/>
              </a:spcAft>
              <a:buSzPts val="4600"/>
              <a:buChar char="●"/>
              <a:defRPr sz="4600"/>
            </a:lvl7pPr>
            <a:lvl8pPr marL="3657600" lvl="7" indent="-520700">
              <a:spcBef>
                <a:spcPts val="0"/>
              </a:spcBef>
              <a:spcAft>
                <a:spcPts val="0"/>
              </a:spcAft>
              <a:buSzPts val="4600"/>
              <a:buChar char="○"/>
              <a:defRPr sz="4600"/>
            </a:lvl8pPr>
            <a:lvl9pPr marL="4114800" lvl="8" indent="-520700">
              <a:spcBef>
                <a:spcPts val="0"/>
              </a:spcBef>
              <a:spcAft>
                <a:spcPts val="0"/>
              </a:spcAft>
              <a:buSzPts val="4600"/>
              <a:buChar char="■"/>
              <a:defRPr sz="4600"/>
            </a:lvl9pPr>
          </a:lstStyle>
          <a:p>
            <a:endParaRPr/>
          </a:p>
        </p:txBody>
      </p:sp>
      <p:sp>
        <p:nvSpPr>
          <p:cNvPr id="24" name="Google Shape;24;p5"/>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122120" y="1898773"/>
            <a:ext cx="30674100" cy="2443500"/>
          </a:xfrm>
          <a:prstGeom prst="rect">
            <a:avLst/>
          </a:prstGeom>
        </p:spPr>
        <p:txBody>
          <a:bodyPr spcFirstLastPara="1" wrap="square" lIns="349450" tIns="349450" rIns="349450" bIns="349450" anchor="t" anchorCtr="0">
            <a:normAutofit/>
          </a:bodyPr>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a:endParaRPr/>
          </a:p>
        </p:txBody>
      </p:sp>
      <p:sp>
        <p:nvSpPr>
          <p:cNvPr id="27" name="Google Shape;27;p6"/>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122120" y="2370560"/>
            <a:ext cx="10108800" cy="3224400"/>
          </a:xfrm>
          <a:prstGeom prst="rect">
            <a:avLst/>
          </a:prstGeom>
        </p:spPr>
        <p:txBody>
          <a:bodyPr spcFirstLastPara="1" wrap="square" lIns="349450" tIns="349450" rIns="349450" bIns="349450" anchor="b" anchorCtr="0">
            <a:normAutofit/>
          </a:bodyPr>
          <a:lstStyle>
            <a:lvl1pPr lvl="0">
              <a:spcBef>
                <a:spcPts val="0"/>
              </a:spcBef>
              <a:spcAft>
                <a:spcPts val="0"/>
              </a:spcAft>
              <a:buSzPts val="9200"/>
              <a:buNone/>
              <a:defRPr sz="9200"/>
            </a:lvl1pPr>
            <a:lvl2pPr lvl="1">
              <a:spcBef>
                <a:spcPts val="0"/>
              </a:spcBef>
              <a:spcAft>
                <a:spcPts val="0"/>
              </a:spcAft>
              <a:buSzPts val="9200"/>
              <a:buNone/>
              <a:defRPr sz="9200"/>
            </a:lvl2pPr>
            <a:lvl3pPr lvl="2">
              <a:spcBef>
                <a:spcPts val="0"/>
              </a:spcBef>
              <a:spcAft>
                <a:spcPts val="0"/>
              </a:spcAft>
              <a:buSzPts val="9200"/>
              <a:buNone/>
              <a:defRPr sz="9200"/>
            </a:lvl3pPr>
            <a:lvl4pPr lvl="3">
              <a:spcBef>
                <a:spcPts val="0"/>
              </a:spcBef>
              <a:spcAft>
                <a:spcPts val="0"/>
              </a:spcAft>
              <a:buSzPts val="9200"/>
              <a:buNone/>
              <a:defRPr sz="9200"/>
            </a:lvl4pPr>
            <a:lvl5pPr lvl="4">
              <a:spcBef>
                <a:spcPts val="0"/>
              </a:spcBef>
              <a:spcAft>
                <a:spcPts val="0"/>
              </a:spcAft>
              <a:buSzPts val="9200"/>
              <a:buNone/>
              <a:defRPr sz="9200"/>
            </a:lvl5pPr>
            <a:lvl6pPr lvl="5">
              <a:spcBef>
                <a:spcPts val="0"/>
              </a:spcBef>
              <a:spcAft>
                <a:spcPts val="0"/>
              </a:spcAft>
              <a:buSzPts val="9200"/>
              <a:buNone/>
              <a:defRPr sz="9200"/>
            </a:lvl6pPr>
            <a:lvl7pPr lvl="6">
              <a:spcBef>
                <a:spcPts val="0"/>
              </a:spcBef>
              <a:spcAft>
                <a:spcPts val="0"/>
              </a:spcAft>
              <a:buSzPts val="9200"/>
              <a:buNone/>
              <a:defRPr sz="9200"/>
            </a:lvl7pPr>
            <a:lvl8pPr lvl="7">
              <a:spcBef>
                <a:spcPts val="0"/>
              </a:spcBef>
              <a:spcAft>
                <a:spcPts val="0"/>
              </a:spcAft>
              <a:buSzPts val="9200"/>
              <a:buNone/>
              <a:defRPr sz="9200"/>
            </a:lvl8pPr>
            <a:lvl9pPr lvl="8">
              <a:spcBef>
                <a:spcPts val="0"/>
              </a:spcBef>
              <a:spcAft>
                <a:spcPts val="0"/>
              </a:spcAft>
              <a:buSzPts val="9200"/>
              <a:buNone/>
              <a:defRPr sz="9200"/>
            </a:lvl9pPr>
          </a:lstStyle>
          <a:p>
            <a:endParaRPr/>
          </a:p>
        </p:txBody>
      </p:sp>
      <p:sp>
        <p:nvSpPr>
          <p:cNvPr id="30" name="Google Shape;30;p7"/>
          <p:cNvSpPr txBox="1">
            <a:spLocks noGrp="1"/>
          </p:cNvSpPr>
          <p:nvPr>
            <p:ph type="body" idx="1"/>
          </p:nvPr>
        </p:nvSpPr>
        <p:spPr>
          <a:xfrm>
            <a:off x="1122120" y="5928960"/>
            <a:ext cx="10108800" cy="13565400"/>
          </a:xfrm>
          <a:prstGeom prst="rect">
            <a:avLst/>
          </a:prstGeom>
        </p:spPr>
        <p:txBody>
          <a:bodyPr spcFirstLastPara="1" wrap="square" lIns="349450" tIns="349450" rIns="349450" bIns="349450" anchor="t" anchorCtr="0">
            <a:normAutofit/>
          </a:bodyPr>
          <a:lstStyle>
            <a:lvl1pPr marL="457200" lvl="0" indent="-520700">
              <a:spcBef>
                <a:spcPts val="0"/>
              </a:spcBef>
              <a:spcAft>
                <a:spcPts val="0"/>
              </a:spcAft>
              <a:buSzPts val="4600"/>
              <a:buChar char="●"/>
              <a:defRPr sz="4600"/>
            </a:lvl1pPr>
            <a:lvl2pPr marL="914400" lvl="1" indent="-520700">
              <a:spcBef>
                <a:spcPts val="0"/>
              </a:spcBef>
              <a:spcAft>
                <a:spcPts val="0"/>
              </a:spcAft>
              <a:buSzPts val="4600"/>
              <a:buChar char="○"/>
              <a:defRPr sz="4600"/>
            </a:lvl2pPr>
            <a:lvl3pPr marL="1371600" lvl="2" indent="-520700">
              <a:spcBef>
                <a:spcPts val="0"/>
              </a:spcBef>
              <a:spcAft>
                <a:spcPts val="0"/>
              </a:spcAft>
              <a:buSzPts val="4600"/>
              <a:buChar char="■"/>
              <a:defRPr sz="4600"/>
            </a:lvl3pPr>
            <a:lvl4pPr marL="1828800" lvl="3" indent="-520700">
              <a:spcBef>
                <a:spcPts val="0"/>
              </a:spcBef>
              <a:spcAft>
                <a:spcPts val="0"/>
              </a:spcAft>
              <a:buSzPts val="4600"/>
              <a:buChar char="●"/>
              <a:defRPr sz="4600"/>
            </a:lvl4pPr>
            <a:lvl5pPr marL="2286000" lvl="4" indent="-520700">
              <a:spcBef>
                <a:spcPts val="0"/>
              </a:spcBef>
              <a:spcAft>
                <a:spcPts val="0"/>
              </a:spcAft>
              <a:buSzPts val="4600"/>
              <a:buChar char="○"/>
              <a:defRPr sz="4600"/>
            </a:lvl5pPr>
            <a:lvl6pPr marL="2743200" lvl="5" indent="-520700">
              <a:spcBef>
                <a:spcPts val="0"/>
              </a:spcBef>
              <a:spcAft>
                <a:spcPts val="0"/>
              </a:spcAft>
              <a:buSzPts val="4600"/>
              <a:buChar char="■"/>
              <a:defRPr sz="4600"/>
            </a:lvl6pPr>
            <a:lvl7pPr marL="3200400" lvl="6" indent="-520700">
              <a:spcBef>
                <a:spcPts val="0"/>
              </a:spcBef>
              <a:spcAft>
                <a:spcPts val="0"/>
              </a:spcAft>
              <a:buSzPts val="4600"/>
              <a:buChar char="●"/>
              <a:defRPr sz="4600"/>
            </a:lvl7pPr>
            <a:lvl8pPr marL="3657600" lvl="7" indent="-520700">
              <a:spcBef>
                <a:spcPts val="0"/>
              </a:spcBef>
              <a:spcAft>
                <a:spcPts val="0"/>
              </a:spcAft>
              <a:buSzPts val="4600"/>
              <a:buChar char="○"/>
              <a:defRPr sz="4600"/>
            </a:lvl8pPr>
            <a:lvl9pPr marL="4114800" lvl="8" indent="-520700">
              <a:spcBef>
                <a:spcPts val="0"/>
              </a:spcBef>
              <a:spcAft>
                <a:spcPts val="0"/>
              </a:spcAft>
              <a:buSzPts val="4600"/>
              <a:buChar char="■"/>
              <a:defRPr sz="4600"/>
            </a:lvl9pPr>
          </a:lstStyle>
          <a:p>
            <a:endParaRPr/>
          </a:p>
        </p:txBody>
      </p:sp>
      <p:sp>
        <p:nvSpPr>
          <p:cNvPr id="31" name="Google Shape;31;p7"/>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764900" y="1920640"/>
            <a:ext cx="22924200" cy="17454000"/>
          </a:xfrm>
          <a:prstGeom prst="rect">
            <a:avLst/>
          </a:prstGeom>
        </p:spPr>
        <p:txBody>
          <a:bodyPr spcFirstLastPara="1" wrap="square" lIns="349450" tIns="349450" rIns="349450" bIns="349450" anchor="ctr" anchorCtr="0">
            <a:normAutofit/>
          </a:bodyPr>
          <a:lstStyle>
            <a:lvl1pPr lvl="0">
              <a:spcBef>
                <a:spcPts val="0"/>
              </a:spcBef>
              <a:spcAft>
                <a:spcPts val="0"/>
              </a:spcAft>
              <a:buSzPts val="18300"/>
              <a:buNone/>
              <a:defRPr sz="18300"/>
            </a:lvl1pPr>
            <a:lvl2pPr lvl="1">
              <a:spcBef>
                <a:spcPts val="0"/>
              </a:spcBef>
              <a:spcAft>
                <a:spcPts val="0"/>
              </a:spcAft>
              <a:buSzPts val="18300"/>
              <a:buNone/>
              <a:defRPr sz="18300"/>
            </a:lvl2pPr>
            <a:lvl3pPr lvl="2">
              <a:spcBef>
                <a:spcPts val="0"/>
              </a:spcBef>
              <a:spcAft>
                <a:spcPts val="0"/>
              </a:spcAft>
              <a:buSzPts val="18300"/>
              <a:buNone/>
              <a:defRPr sz="18300"/>
            </a:lvl3pPr>
            <a:lvl4pPr lvl="3">
              <a:spcBef>
                <a:spcPts val="0"/>
              </a:spcBef>
              <a:spcAft>
                <a:spcPts val="0"/>
              </a:spcAft>
              <a:buSzPts val="18300"/>
              <a:buNone/>
              <a:defRPr sz="18300"/>
            </a:lvl4pPr>
            <a:lvl5pPr lvl="4">
              <a:spcBef>
                <a:spcPts val="0"/>
              </a:spcBef>
              <a:spcAft>
                <a:spcPts val="0"/>
              </a:spcAft>
              <a:buSzPts val="18300"/>
              <a:buNone/>
              <a:defRPr sz="18300"/>
            </a:lvl5pPr>
            <a:lvl6pPr lvl="5">
              <a:spcBef>
                <a:spcPts val="0"/>
              </a:spcBef>
              <a:spcAft>
                <a:spcPts val="0"/>
              </a:spcAft>
              <a:buSzPts val="18300"/>
              <a:buNone/>
              <a:defRPr sz="18300"/>
            </a:lvl6pPr>
            <a:lvl7pPr lvl="6">
              <a:spcBef>
                <a:spcPts val="0"/>
              </a:spcBef>
              <a:spcAft>
                <a:spcPts val="0"/>
              </a:spcAft>
              <a:buSzPts val="18300"/>
              <a:buNone/>
              <a:defRPr sz="18300"/>
            </a:lvl7pPr>
            <a:lvl8pPr lvl="7">
              <a:spcBef>
                <a:spcPts val="0"/>
              </a:spcBef>
              <a:spcAft>
                <a:spcPts val="0"/>
              </a:spcAft>
              <a:buSzPts val="18300"/>
              <a:buNone/>
              <a:defRPr sz="18300"/>
            </a:lvl8pPr>
            <a:lvl9pPr lvl="8">
              <a:spcBef>
                <a:spcPts val="0"/>
              </a:spcBef>
              <a:spcAft>
                <a:spcPts val="0"/>
              </a:spcAft>
              <a:buSzPts val="18300"/>
              <a:buNone/>
              <a:defRPr sz="18300"/>
            </a:lvl9pPr>
          </a:lstStyle>
          <a:p>
            <a:endParaRPr/>
          </a:p>
        </p:txBody>
      </p:sp>
      <p:sp>
        <p:nvSpPr>
          <p:cNvPr id="34" name="Google Shape;34;p8"/>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6459200" y="-533"/>
            <a:ext cx="16459200" cy="21945600"/>
          </a:xfrm>
          <a:prstGeom prst="rect">
            <a:avLst/>
          </a:prstGeom>
          <a:solidFill>
            <a:schemeClr val="lt2"/>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955800" y="5261547"/>
            <a:ext cx="14562600" cy="6324600"/>
          </a:xfrm>
          <a:prstGeom prst="rect">
            <a:avLst/>
          </a:prstGeom>
        </p:spPr>
        <p:txBody>
          <a:bodyPr spcFirstLastPara="1" wrap="square" lIns="349450" tIns="349450" rIns="349450" bIns="349450" anchor="b" anchorCtr="0">
            <a:normAutofit/>
          </a:bodyPr>
          <a:lstStyle>
            <a:lvl1pPr lvl="0" algn="ctr">
              <a:spcBef>
                <a:spcPts val="0"/>
              </a:spcBef>
              <a:spcAft>
                <a:spcPts val="0"/>
              </a:spcAft>
              <a:buSzPts val="16100"/>
              <a:buNone/>
              <a:defRPr sz="16100"/>
            </a:lvl1pPr>
            <a:lvl2pPr lvl="1" algn="ctr">
              <a:spcBef>
                <a:spcPts val="0"/>
              </a:spcBef>
              <a:spcAft>
                <a:spcPts val="0"/>
              </a:spcAft>
              <a:buSzPts val="16100"/>
              <a:buNone/>
              <a:defRPr sz="16100"/>
            </a:lvl2pPr>
            <a:lvl3pPr lvl="2" algn="ctr">
              <a:spcBef>
                <a:spcPts val="0"/>
              </a:spcBef>
              <a:spcAft>
                <a:spcPts val="0"/>
              </a:spcAft>
              <a:buSzPts val="16100"/>
              <a:buNone/>
              <a:defRPr sz="16100"/>
            </a:lvl3pPr>
            <a:lvl4pPr lvl="3" algn="ctr">
              <a:spcBef>
                <a:spcPts val="0"/>
              </a:spcBef>
              <a:spcAft>
                <a:spcPts val="0"/>
              </a:spcAft>
              <a:buSzPts val="16100"/>
              <a:buNone/>
              <a:defRPr sz="16100"/>
            </a:lvl4pPr>
            <a:lvl5pPr lvl="4" algn="ctr">
              <a:spcBef>
                <a:spcPts val="0"/>
              </a:spcBef>
              <a:spcAft>
                <a:spcPts val="0"/>
              </a:spcAft>
              <a:buSzPts val="16100"/>
              <a:buNone/>
              <a:defRPr sz="16100"/>
            </a:lvl5pPr>
            <a:lvl6pPr lvl="5" algn="ctr">
              <a:spcBef>
                <a:spcPts val="0"/>
              </a:spcBef>
              <a:spcAft>
                <a:spcPts val="0"/>
              </a:spcAft>
              <a:buSzPts val="16100"/>
              <a:buNone/>
              <a:defRPr sz="16100"/>
            </a:lvl6pPr>
            <a:lvl7pPr lvl="6" algn="ctr">
              <a:spcBef>
                <a:spcPts val="0"/>
              </a:spcBef>
              <a:spcAft>
                <a:spcPts val="0"/>
              </a:spcAft>
              <a:buSzPts val="16100"/>
              <a:buNone/>
              <a:defRPr sz="16100"/>
            </a:lvl7pPr>
            <a:lvl8pPr lvl="7" algn="ctr">
              <a:spcBef>
                <a:spcPts val="0"/>
              </a:spcBef>
              <a:spcAft>
                <a:spcPts val="0"/>
              </a:spcAft>
              <a:buSzPts val="16100"/>
              <a:buNone/>
              <a:defRPr sz="16100"/>
            </a:lvl8pPr>
            <a:lvl9pPr lvl="8" algn="ctr">
              <a:spcBef>
                <a:spcPts val="0"/>
              </a:spcBef>
              <a:spcAft>
                <a:spcPts val="0"/>
              </a:spcAft>
              <a:buSzPts val="16100"/>
              <a:buNone/>
              <a:defRPr sz="16100"/>
            </a:lvl9pPr>
          </a:lstStyle>
          <a:p>
            <a:endParaRPr/>
          </a:p>
        </p:txBody>
      </p:sp>
      <p:sp>
        <p:nvSpPr>
          <p:cNvPr id="38" name="Google Shape;38;p9"/>
          <p:cNvSpPr txBox="1">
            <a:spLocks noGrp="1"/>
          </p:cNvSpPr>
          <p:nvPr>
            <p:ph type="subTitle" idx="1"/>
          </p:nvPr>
        </p:nvSpPr>
        <p:spPr>
          <a:xfrm>
            <a:off x="955800" y="11959787"/>
            <a:ext cx="14562600" cy="5269800"/>
          </a:xfrm>
          <a:prstGeom prst="rect">
            <a:avLst/>
          </a:prstGeom>
        </p:spPr>
        <p:txBody>
          <a:bodyPr spcFirstLastPara="1" wrap="square" lIns="349450" tIns="349450" rIns="349450" bIns="349450" anchor="t" anchorCtr="0">
            <a:normAutofit/>
          </a:bodyPr>
          <a:lstStyle>
            <a:lvl1pPr lvl="0" algn="ctr">
              <a:lnSpc>
                <a:spcPct val="100000"/>
              </a:lnSpc>
              <a:spcBef>
                <a:spcPts val="0"/>
              </a:spcBef>
              <a:spcAft>
                <a:spcPts val="0"/>
              </a:spcAft>
              <a:buSzPts val="8000"/>
              <a:buNone/>
              <a:defRPr sz="8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a:endParaRPr/>
          </a:p>
        </p:txBody>
      </p:sp>
      <p:sp>
        <p:nvSpPr>
          <p:cNvPr id="39" name="Google Shape;39;p9"/>
          <p:cNvSpPr txBox="1">
            <a:spLocks noGrp="1"/>
          </p:cNvSpPr>
          <p:nvPr>
            <p:ph type="body" idx="2"/>
          </p:nvPr>
        </p:nvSpPr>
        <p:spPr>
          <a:xfrm>
            <a:off x="17782200" y="3089387"/>
            <a:ext cx="13813200" cy="15765900"/>
          </a:xfrm>
          <a:prstGeom prst="rect">
            <a:avLst/>
          </a:prstGeom>
        </p:spPr>
        <p:txBody>
          <a:bodyPr spcFirstLastPara="1" wrap="square" lIns="349450" tIns="349450" rIns="349450" bIns="349450" anchor="ctr" anchorCtr="0">
            <a:normAutofit/>
          </a:bodyPr>
          <a:lstStyle>
            <a:lvl1pPr marL="457200" lvl="0" indent="-666750">
              <a:spcBef>
                <a:spcPts val="0"/>
              </a:spcBef>
              <a:spcAft>
                <a:spcPts val="0"/>
              </a:spcAft>
              <a:buSzPts val="6900"/>
              <a:buChar char="●"/>
              <a:defRPr/>
            </a:lvl1pPr>
            <a:lvl2pPr marL="914400" lvl="1" indent="-571500">
              <a:spcBef>
                <a:spcPts val="0"/>
              </a:spcBef>
              <a:spcAft>
                <a:spcPts val="0"/>
              </a:spcAft>
              <a:buSzPts val="5400"/>
              <a:buChar char="○"/>
              <a:defRPr/>
            </a:lvl2pPr>
            <a:lvl3pPr marL="1371600" lvl="2" indent="-571500">
              <a:spcBef>
                <a:spcPts val="0"/>
              </a:spcBef>
              <a:spcAft>
                <a:spcPts val="0"/>
              </a:spcAft>
              <a:buSzPts val="5400"/>
              <a:buChar char="■"/>
              <a:defRPr/>
            </a:lvl3pPr>
            <a:lvl4pPr marL="1828800" lvl="3" indent="-571500">
              <a:spcBef>
                <a:spcPts val="0"/>
              </a:spcBef>
              <a:spcAft>
                <a:spcPts val="0"/>
              </a:spcAft>
              <a:buSzPts val="5400"/>
              <a:buChar char="●"/>
              <a:defRPr/>
            </a:lvl4pPr>
            <a:lvl5pPr marL="2286000" lvl="4" indent="-571500">
              <a:spcBef>
                <a:spcPts val="0"/>
              </a:spcBef>
              <a:spcAft>
                <a:spcPts val="0"/>
              </a:spcAft>
              <a:buSzPts val="5400"/>
              <a:buChar char="○"/>
              <a:defRPr/>
            </a:lvl5pPr>
            <a:lvl6pPr marL="2743200" lvl="5" indent="-571500">
              <a:spcBef>
                <a:spcPts val="0"/>
              </a:spcBef>
              <a:spcAft>
                <a:spcPts val="0"/>
              </a:spcAft>
              <a:buSzPts val="5400"/>
              <a:buChar char="■"/>
              <a:defRPr/>
            </a:lvl6pPr>
            <a:lvl7pPr marL="3200400" lvl="6" indent="-571500">
              <a:spcBef>
                <a:spcPts val="0"/>
              </a:spcBef>
              <a:spcAft>
                <a:spcPts val="0"/>
              </a:spcAft>
              <a:buSzPts val="5400"/>
              <a:buChar char="●"/>
              <a:defRPr/>
            </a:lvl7pPr>
            <a:lvl8pPr marL="3657600" lvl="7" indent="-571500">
              <a:spcBef>
                <a:spcPts val="0"/>
              </a:spcBef>
              <a:spcAft>
                <a:spcPts val="0"/>
              </a:spcAft>
              <a:buSzPts val="5400"/>
              <a:buChar char="○"/>
              <a:defRPr/>
            </a:lvl8pPr>
            <a:lvl9pPr marL="4114800" lvl="8" indent="-571500">
              <a:spcBef>
                <a:spcPts val="0"/>
              </a:spcBef>
              <a:spcAft>
                <a:spcPts val="0"/>
              </a:spcAft>
              <a:buSzPts val="5400"/>
              <a:buChar char="■"/>
              <a:defRPr/>
            </a:lvl9pPr>
          </a:lstStyle>
          <a:p>
            <a:endParaRPr/>
          </a:p>
        </p:txBody>
      </p:sp>
      <p:sp>
        <p:nvSpPr>
          <p:cNvPr id="40" name="Google Shape;40;p9"/>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122120" y="18050453"/>
            <a:ext cx="21595800" cy="2581800"/>
          </a:xfrm>
          <a:prstGeom prst="rect">
            <a:avLst/>
          </a:prstGeom>
        </p:spPr>
        <p:txBody>
          <a:bodyPr spcFirstLastPara="1" wrap="square" lIns="349450" tIns="349450" rIns="349450" bIns="349450" anchor="ctr" anchorCtr="0">
            <a:normAutofit/>
          </a:bodyPr>
          <a:lstStyle>
            <a:lvl1pPr marL="457200" lvl="0" indent="-228600">
              <a:lnSpc>
                <a:spcPct val="100000"/>
              </a:lnSpc>
              <a:spcBef>
                <a:spcPts val="0"/>
              </a:spcBef>
              <a:spcAft>
                <a:spcPts val="0"/>
              </a:spcAft>
              <a:buSzPts val="6900"/>
              <a:buNone/>
              <a:defRPr/>
            </a:lvl1pPr>
          </a:lstStyle>
          <a:p>
            <a:endParaRPr/>
          </a:p>
        </p:txBody>
      </p:sp>
      <p:sp>
        <p:nvSpPr>
          <p:cNvPr id="43" name="Google Shape;43;p10"/>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22120" y="1898773"/>
            <a:ext cx="30674100" cy="2443500"/>
          </a:xfrm>
          <a:prstGeom prst="rect">
            <a:avLst/>
          </a:prstGeom>
          <a:noFill/>
          <a:ln>
            <a:noFill/>
          </a:ln>
        </p:spPr>
        <p:txBody>
          <a:bodyPr spcFirstLastPara="1" wrap="square" lIns="349450" tIns="349450" rIns="349450" bIns="349450" anchor="t" anchorCtr="0">
            <a:normAutofit/>
          </a:bodyPr>
          <a:lstStyle>
            <a:lvl1pPr lvl="0">
              <a:spcBef>
                <a:spcPts val="0"/>
              </a:spcBef>
              <a:spcAft>
                <a:spcPts val="0"/>
              </a:spcAft>
              <a:buClr>
                <a:schemeClr val="dk1"/>
              </a:buClr>
              <a:buSzPts val="10700"/>
              <a:buNone/>
              <a:defRPr sz="10700">
                <a:solidFill>
                  <a:schemeClr val="dk1"/>
                </a:solidFill>
              </a:defRPr>
            </a:lvl1pPr>
            <a:lvl2pPr lvl="1">
              <a:spcBef>
                <a:spcPts val="0"/>
              </a:spcBef>
              <a:spcAft>
                <a:spcPts val="0"/>
              </a:spcAft>
              <a:buClr>
                <a:schemeClr val="dk1"/>
              </a:buClr>
              <a:buSzPts val="10700"/>
              <a:buNone/>
              <a:defRPr sz="10700">
                <a:solidFill>
                  <a:schemeClr val="dk1"/>
                </a:solidFill>
              </a:defRPr>
            </a:lvl2pPr>
            <a:lvl3pPr lvl="2">
              <a:spcBef>
                <a:spcPts val="0"/>
              </a:spcBef>
              <a:spcAft>
                <a:spcPts val="0"/>
              </a:spcAft>
              <a:buClr>
                <a:schemeClr val="dk1"/>
              </a:buClr>
              <a:buSzPts val="10700"/>
              <a:buNone/>
              <a:defRPr sz="10700">
                <a:solidFill>
                  <a:schemeClr val="dk1"/>
                </a:solidFill>
              </a:defRPr>
            </a:lvl3pPr>
            <a:lvl4pPr lvl="3">
              <a:spcBef>
                <a:spcPts val="0"/>
              </a:spcBef>
              <a:spcAft>
                <a:spcPts val="0"/>
              </a:spcAft>
              <a:buClr>
                <a:schemeClr val="dk1"/>
              </a:buClr>
              <a:buSzPts val="10700"/>
              <a:buNone/>
              <a:defRPr sz="10700">
                <a:solidFill>
                  <a:schemeClr val="dk1"/>
                </a:solidFill>
              </a:defRPr>
            </a:lvl4pPr>
            <a:lvl5pPr lvl="4">
              <a:spcBef>
                <a:spcPts val="0"/>
              </a:spcBef>
              <a:spcAft>
                <a:spcPts val="0"/>
              </a:spcAft>
              <a:buClr>
                <a:schemeClr val="dk1"/>
              </a:buClr>
              <a:buSzPts val="10700"/>
              <a:buNone/>
              <a:defRPr sz="10700">
                <a:solidFill>
                  <a:schemeClr val="dk1"/>
                </a:solidFill>
              </a:defRPr>
            </a:lvl5pPr>
            <a:lvl6pPr lvl="5">
              <a:spcBef>
                <a:spcPts val="0"/>
              </a:spcBef>
              <a:spcAft>
                <a:spcPts val="0"/>
              </a:spcAft>
              <a:buClr>
                <a:schemeClr val="dk1"/>
              </a:buClr>
              <a:buSzPts val="10700"/>
              <a:buNone/>
              <a:defRPr sz="10700">
                <a:solidFill>
                  <a:schemeClr val="dk1"/>
                </a:solidFill>
              </a:defRPr>
            </a:lvl6pPr>
            <a:lvl7pPr lvl="6">
              <a:spcBef>
                <a:spcPts val="0"/>
              </a:spcBef>
              <a:spcAft>
                <a:spcPts val="0"/>
              </a:spcAft>
              <a:buClr>
                <a:schemeClr val="dk1"/>
              </a:buClr>
              <a:buSzPts val="10700"/>
              <a:buNone/>
              <a:defRPr sz="10700">
                <a:solidFill>
                  <a:schemeClr val="dk1"/>
                </a:solidFill>
              </a:defRPr>
            </a:lvl7pPr>
            <a:lvl8pPr lvl="7">
              <a:spcBef>
                <a:spcPts val="0"/>
              </a:spcBef>
              <a:spcAft>
                <a:spcPts val="0"/>
              </a:spcAft>
              <a:buClr>
                <a:schemeClr val="dk1"/>
              </a:buClr>
              <a:buSzPts val="10700"/>
              <a:buNone/>
              <a:defRPr sz="10700">
                <a:solidFill>
                  <a:schemeClr val="dk1"/>
                </a:solidFill>
              </a:defRPr>
            </a:lvl8pPr>
            <a:lvl9pPr lvl="8">
              <a:spcBef>
                <a:spcPts val="0"/>
              </a:spcBef>
              <a:spcAft>
                <a:spcPts val="0"/>
              </a:spcAft>
              <a:buClr>
                <a:schemeClr val="dk1"/>
              </a:buClr>
              <a:buSzPts val="10700"/>
              <a:buNone/>
              <a:defRPr sz="10700">
                <a:solidFill>
                  <a:schemeClr val="dk1"/>
                </a:solidFill>
              </a:defRPr>
            </a:lvl9pPr>
          </a:lstStyle>
          <a:p>
            <a:endParaRPr/>
          </a:p>
        </p:txBody>
      </p:sp>
      <p:sp>
        <p:nvSpPr>
          <p:cNvPr id="7" name="Google Shape;7;p1"/>
          <p:cNvSpPr txBox="1">
            <a:spLocks noGrp="1"/>
          </p:cNvSpPr>
          <p:nvPr>
            <p:ph type="body" idx="1"/>
          </p:nvPr>
        </p:nvSpPr>
        <p:spPr>
          <a:xfrm>
            <a:off x="1122120" y="4917227"/>
            <a:ext cx="30674100" cy="14576700"/>
          </a:xfrm>
          <a:prstGeom prst="rect">
            <a:avLst/>
          </a:prstGeom>
          <a:noFill/>
          <a:ln>
            <a:noFill/>
          </a:ln>
        </p:spPr>
        <p:txBody>
          <a:bodyPr spcFirstLastPara="1" wrap="square" lIns="349450" tIns="349450" rIns="349450" bIns="349450" anchor="t" anchorCtr="0">
            <a:normAutofit/>
          </a:bodyPr>
          <a:lstStyle>
            <a:lvl1pPr marL="457200" lvl="0" indent="-666750">
              <a:lnSpc>
                <a:spcPct val="115000"/>
              </a:lnSpc>
              <a:spcBef>
                <a:spcPts val="0"/>
              </a:spcBef>
              <a:spcAft>
                <a:spcPts val="0"/>
              </a:spcAft>
              <a:buClr>
                <a:schemeClr val="dk2"/>
              </a:buClr>
              <a:buSzPts val="6900"/>
              <a:buChar char="●"/>
              <a:defRPr sz="6900">
                <a:solidFill>
                  <a:schemeClr val="dk2"/>
                </a:solidFill>
              </a:defRPr>
            </a:lvl1pPr>
            <a:lvl2pPr marL="914400" lvl="1" indent="-571500">
              <a:lnSpc>
                <a:spcPct val="115000"/>
              </a:lnSpc>
              <a:spcBef>
                <a:spcPts val="0"/>
              </a:spcBef>
              <a:spcAft>
                <a:spcPts val="0"/>
              </a:spcAft>
              <a:buClr>
                <a:schemeClr val="dk2"/>
              </a:buClr>
              <a:buSzPts val="5400"/>
              <a:buChar char="○"/>
              <a:defRPr sz="5400">
                <a:solidFill>
                  <a:schemeClr val="dk2"/>
                </a:solidFill>
              </a:defRPr>
            </a:lvl2pPr>
            <a:lvl3pPr marL="1371600" lvl="2" indent="-571500">
              <a:lnSpc>
                <a:spcPct val="115000"/>
              </a:lnSpc>
              <a:spcBef>
                <a:spcPts val="0"/>
              </a:spcBef>
              <a:spcAft>
                <a:spcPts val="0"/>
              </a:spcAft>
              <a:buClr>
                <a:schemeClr val="dk2"/>
              </a:buClr>
              <a:buSzPts val="5400"/>
              <a:buChar char="■"/>
              <a:defRPr sz="5400">
                <a:solidFill>
                  <a:schemeClr val="dk2"/>
                </a:solidFill>
              </a:defRPr>
            </a:lvl3pPr>
            <a:lvl4pPr marL="1828800" lvl="3" indent="-571500">
              <a:lnSpc>
                <a:spcPct val="115000"/>
              </a:lnSpc>
              <a:spcBef>
                <a:spcPts val="0"/>
              </a:spcBef>
              <a:spcAft>
                <a:spcPts val="0"/>
              </a:spcAft>
              <a:buClr>
                <a:schemeClr val="dk2"/>
              </a:buClr>
              <a:buSzPts val="5400"/>
              <a:buChar char="●"/>
              <a:defRPr sz="5400">
                <a:solidFill>
                  <a:schemeClr val="dk2"/>
                </a:solidFill>
              </a:defRPr>
            </a:lvl4pPr>
            <a:lvl5pPr marL="2286000" lvl="4" indent="-571500">
              <a:lnSpc>
                <a:spcPct val="115000"/>
              </a:lnSpc>
              <a:spcBef>
                <a:spcPts val="0"/>
              </a:spcBef>
              <a:spcAft>
                <a:spcPts val="0"/>
              </a:spcAft>
              <a:buClr>
                <a:schemeClr val="dk2"/>
              </a:buClr>
              <a:buSzPts val="5400"/>
              <a:buChar char="○"/>
              <a:defRPr sz="5400">
                <a:solidFill>
                  <a:schemeClr val="dk2"/>
                </a:solidFill>
              </a:defRPr>
            </a:lvl5pPr>
            <a:lvl6pPr marL="2743200" lvl="5" indent="-571500">
              <a:lnSpc>
                <a:spcPct val="115000"/>
              </a:lnSpc>
              <a:spcBef>
                <a:spcPts val="0"/>
              </a:spcBef>
              <a:spcAft>
                <a:spcPts val="0"/>
              </a:spcAft>
              <a:buClr>
                <a:schemeClr val="dk2"/>
              </a:buClr>
              <a:buSzPts val="5400"/>
              <a:buChar char="■"/>
              <a:defRPr sz="5400">
                <a:solidFill>
                  <a:schemeClr val="dk2"/>
                </a:solidFill>
              </a:defRPr>
            </a:lvl6pPr>
            <a:lvl7pPr marL="3200400" lvl="6" indent="-571500">
              <a:lnSpc>
                <a:spcPct val="115000"/>
              </a:lnSpc>
              <a:spcBef>
                <a:spcPts val="0"/>
              </a:spcBef>
              <a:spcAft>
                <a:spcPts val="0"/>
              </a:spcAft>
              <a:buClr>
                <a:schemeClr val="dk2"/>
              </a:buClr>
              <a:buSzPts val="5400"/>
              <a:buChar char="●"/>
              <a:defRPr sz="5400">
                <a:solidFill>
                  <a:schemeClr val="dk2"/>
                </a:solidFill>
              </a:defRPr>
            </a:lvl7pPr>
            <a:lvl8pPr marL="3657600" lvl="7" indent="-571500">
              <a:lnSpc>
                <a:spcPct val="115000"/>
              </a:lnSpc>
              <a:spcBef>
                <a:spcPts val="0"/>
              </a:spcBef>
              <a:spcAft>
                <a:spcPts val="0"/>
              </a:spcAft>
              <a:buClr>
                <a:schemeClr val="dk2"/>
              </a:buClr>
              <a:buSzPts val="5400"/>
              <a:buChar char="○"/>
              <a:defRPr sz="5400">
                <a:solidFill>
                  <a:schemeClr val="dk2"/>
                </a:solidFill>
              </a:defRPr>
            </a:lvl8pPr>
            <a:lvl9pPr marL="4114800" lvl="8" indent="-571500">
              <a:lnSpc>
                <a:spcPct val="115000"/>
              </a:lnSpc>
              <a:spcBef>
                <a:spcPts val="0"/>
              </a:spcBef>
              <a:spcAft>
                <a:spcPts val="0"/>
              </a:spcAft>
              <a:buClr>
                <a:schemeClr val="dk2"/>
              </a:buClr>
              <a:buSzPts val="5400"/>
              <a:buChar char="■"/>
              <a:defRPr sz="5400">
                <a:solidFill>
                  <a:schemeClr val="dk2"/>
                </a:solidFill>
              </a:defRPr>
            </a:lvl9pPr>
          </a:lstStyle>
          <a:p>
            <a:endParaRPr/>
          </a:p>
        </p:txBody>
      </p:sp>
      <p:sp>
        <p:nvSpPr>
          <p:cNvPr id="8" name="Google Shape;8;p1"/>
          <p:cNvSpPr txBox="1">
            <a:spLocks noGrp="1"/>
          </p:cNvSpPr>
          <p:nvPr>
            <p:ph type="sldNum" idx="12"/>
          </p:nvPr>
        </p:nvSpPr>
        <p:spPr>
          <a:xfrm>
            <a:off x="30500848" y="19896392"/>
            <a:ext cx="1975200" cy="1679400"/>
          </a:xfrm>
          <a:prstGeom prst="rect">
            <a:avLst/>
          </a:prstGeom>
          <a:noFill/>
          <a:ln>
            <a:noFill/>
          </a:ln>
        </p:spPr>
        <p:txBody>
          <a:bodyPr spcFirstLastPara="1" wrap="square" lIns="349450" tIns="349450" rIns="349450" bIns="349450" anchor="ctr" anchorCtr="0">
            <a:normAutofit/>
          </a:bodyPr>
          <a:lstStyle>
            <a:lvl1pPr lvl="0" algn="r">
              <a:buNone/>
              <a:defRPr sz="3800">
                <a:solidFill>
                  <a:schemeClr val="dk2"/>
                </a:solidFill>
              </a:defRPr>
            </a:lvl1pPr>
            <a:lvl2pPr lvl="1" algn="r">
              <a:buNone/>
              <a:defRPr sz="3800">
                <a:solidFill>
                  <a:schemeClr val="dk2"/>
                </a:solidFill>
              </a:defRPr>
            </a:lvl2pPr>
            <a:lvl3pPr lvl="2" algn="r">
              <a:buNone/>
              <a:defRPr sz="3800">
                <a:solidFill>
                  <a:schemeClr val="dk2"/>
                </a:solidFill>
              </a:defRPr>
            </a:lvl3pPr>
            <a:lvl4pPr lvl="3" algn="r">
              <a:buNone/>
              <a:defRPr sz="3800">
                <a:solidFill>
                  <a:schemeClr val="dk2"/>
                </a:solidFill>
              </a:defRPr>
            </a:lvl4pPr>
            <a:lvl5pPr lvl="4" algn="r">
              <a:buNone/>
              <a:defRPr sz="3800">
                <a:solidFill>
                  <a:schemeClr val="dk2"/>
                </a:solidFill>
              </a:defRPr>
            </a:lvl5pPr>
            <a:lvl6pPr lvl="5" algn="r">
              <a:buNone/>
              <a:defRPr sz="3800">
                <a:solidFill>
                  <a:schemeClr val="dk2"/>
                </a:solidFill>
              </a:defRPr>
            </a:lvl6pPr>
            <a:lvl7pPr lvl="6" algn="r">
              <a:buNone/>
              <a:defRPr sz="3800">
                <a:solidFill>
                  <a:schemeClr val="dk2"/>
                </a:solidFill>
              </a:defRPr>
            </a:lvl7pPr>
            <a:lvl8pPr lvl="7" algn="r">
              <a:buNone/>
              <a:defRPr sz="3800">
                <a:solidFill>
                  <a:schemeClr val="dk2"/>
                </a:solidFill>
              </a:defRPr>
            </a:lvl8pPr>
            <a:lvl9pPr lvl="8" algn="r">
              <a:buNone/>
              <a:defRPr sz="38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9180BB"/>
            </a:gs>
          </a:gsLst>
          <a:lin ang="5400012" scaled="0"/>
        </a:gradFill>
        <a:effectLst/>
      </p:bgPr>
    </p:bg>
    <p:spTree>
      <p:nvGrpSpPr>
        <p:cNvPr id="1" name="Shape 53"/>
        <p:cNvGrpSpPr/>
        <p:nvPr/>
      </p:nvGrpSpPr>
      <p:grpSpPr>
        <a:xfrm>
          <a:off x="0" y="0"/>
          <a:ext cx="0" cy="0"/>
          <a:chOff x="0" y="0"/>
          <a:chExt cx="0" cy="0"/>
        </a:xfrm>
      </p:grpSpPr>
      <p:sp>
        <p:nvSpPr>
          <p:cNvPr id="54" name="Google Shape;54;p13"/>
          <p:cNvSpPr/>
          <p:nvPr/>
        </p:nvSpPr>
        <p:spPr>
          <a:xfrm>
            <a:off x="0" y="26"/>
            <a:ext cx="32918400" cy="3571800"/>
          </a:xfrm>
          <a:prstGeom prst="rect">
            <a:avLst/>
          </a:prstGeom>
          <a:solidFill>
            <a:srgbClr val="351C7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351C75"/>
              </a:solidFill>
            </a:endParaRPr>
          </a:p>
        </p:txBody>
      </p:sp>
      <p:pic>
        <p:nvPicPr>
          <p:cNvPr id="55" name="Google Shape;55;p13"/>
          <p:cNvPicPr preferRelativeResize="0"/>
          <p:nvPr/>
        </p:nvPicPr>
        <p:blipFill rotWithShape="1">
          <a:blip r:embed="rId3">
            <a:alphaModFix/>
          </a:blip>
          <a:srcRect r="606"/>
          <a:stretch/>
        </p:blipFill>
        <p:spPr>
          <a:xfrm>
            <a:off x="22348275" y="13138713"/>
            <a:ext cx="9631501" cy="7995275"/>
          </a:xfrm>
          <a:prstGeom prst="rect">
            <a:avLst/>
          </a:prstGeom>
          <a:noFill/>
          <a:ln>
            <a:noFill/>
          </a:ln>
        </p:spPr>
      </p:pic>
      <p:sp>
        <p:nvSpPr>
          <p:cNvPr id="56" name="Google Shape;56;p13"/>
          <p:cNvSpPr txBox="1"/>
          <p:nvPr/>
        </p:nvSpPr>
        <p:spPr>
          <a:xfrm>
            <a:off x="3344625" y="296067"/>
            <a:ext cx="26229300" cy="1723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0" b="1">
                <a:solidFill>
                  <a:schemeClr val="lt1"/>
                </a:solidFill>
              </a:rPr>
              <a:t>Rowdy Rams Beverage Co.</a:t>
            </a:r>
            <a:endParaRPr sz="10000" b="1">
              <a:solidFill>
                <a:schemeClr val="lt1"/>
              </a:solidFill>
            </a:endParaRPr>
          </a:p>
        </p:txBody>
      </p:sp>
      <p:sp>
        <p:nvSpPr>
          <p:cNvPr id="57" name="Google Shape;57;p13"/>
          <p:cNvSpPr txBox="1"/>
          <p:nvPr/>
        </p:nvSpPr>
        <p:spPr>
          <a:xfrm>
            <a:off x="5717700" y="2019867"/>
            <a:ext cx="21483000" cy="63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900">
                <a:solidFill>
                  <a:schemeClr val="lt1"/>
                </a:solidFill>
              </a:rPr>
              <a:t>By: Emily Miller, Cade Uhlin, Mike Hutelmyer, Bella Bedore, and Tyler Pittenger</a:t>
            </a:r>
            <a:endParaRPr sz="2900">
              <a:solidFill>
                <a:schemeClr val="lt1"/>
              </a:solidFill>
            </a:endParaRPr>
          </a:p>
        </p:txBody>
      </p:sp>
      <p:sp>
        <p:nvSpPr>
          <p:cNvPr id="58" name="Google Shape;58;p13"/>
          <p:cNvSpPr txBox="1"/>
          <p:nvPr/>
        </p:nvSpPr>
        <p:spPr>
          <a:xfrm>
            <a:off x="11187000" y="2762492"/>
            <a:ext cx="105444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a:solidFill>
                  <a:schemeClr val="lt1"/>
                </a:solidFill>
                <a:latin typeface="Roboto"/>
                <a:ea typeface="Roboto"/>
                <a:cs typeface="Roboto"/>
                <a:sym typeface="Roboto"/>
              </a:rPr>
              <a:t>https://github.com/CadeUhlin/moola-miners.git</a:t>
            </a:r>
            <a:endParaRPr sz="2400">
              <a:solidFill>
                <a:schemeClr val="lt1"/>
              </a:solidFill>
              <a:latin typeface="Roboto"/>
              <a:ea typeface="Roboto"/>
              <a:cs typeface="Roboto"/>
              <a:sym typeface="Roboto"/>
            </a:endParaRPr>
          </a:p>
        </p:txBody>
      </p:sp>
      <p:grpSp>
        <p:nvGrpSpPr>
          <p:cNvPr id="59" name="Google Shape;59;p13"/>
          <p:cNvGrpSpPr/>
          <p:nvPr/>
        </p:nvGrpSpPr>
        <p:grpSpPr>
          <a:xfrm>
            <a:off x="11472754" y="13015514"/>
            <a:ext cx="9690153" cy="8241670"/>
            <a:chOff x="18270100" y="12839700"/>
            <a:chExt cx="14229300" cy="7734300"/>
          </a:xfrm>
        </p:grpSpPr>
        <p:sp>
          <p:nvSpPr>
            <p:cNvPr id="60" name="Google Shape;60;p13"/>
            <p:cNvSpPr/>
            <p:nvPr/>
          </p:nvSpPr>
          <p:spPr>
            <a:xfrm>
              <a:off x="18270100" y="12839700"/>
              <a:ext cx="14229300" cy="773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 name="Google Shape;61;p13"/>
            <p:cNvSpPr/>
            <p:nvPr/>
          </p:nvSpPr>
          <p:spPr>
            <a:xfrm>
              <a:off x="18726150" y="13348950"/>
              <a:ext cx="4038600" cy="2616600"/>
            </a:xfrm>
            <a:prstGeom prst="rect">
              <a:avLst/>
            </a:prstGeom>
            <a:solidFill>
              <a:schemeClr val="lt1"/>
            </a:solidFill>
            <a:ln w="19050"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txBox="1"/>
            <p:nvPr/>
          </p:nvSpPr>
          <p:spPr>
            <a:xfrm>
              <a:off x="18811800" y="12948750"/>
              <a:ext cx="3867300" cy="37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Kube Controller</a:t>
              </a:r>
              <a:endParaRPr>
                <a:latin typeface="Roboto"/>
                <a:ea typeface="Roboto"/>
                <a:cs typeface="Roboto"/>
                <a:sym typeface="Roboto"/>
              </a:endParaRPr>
            </a:p>
          </p:txBody>
        </p:sp>
        <p:sp>
          <p:nvSpPr>
            <p:cNvPr id="63" name="Google Shape;63;p13"/>
            <p:cNvSpPr txBox="1"/>
            <p:nvPr/>
          </p:nvSpPr>
          <p:spPr>
            <a:xfrm>
              <a:off x="18897582" y="14268443"/>
              <a:ext cx="3474600" cy="3756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kubernets-apiserver</a:t>
              </a:r>
              <a:endParaRPr>
                <a:latin typeface="Roboto"/>
                <a:ea typeface="Roboto"/>
                <a:cs typeface="Roboto"/>
                <a:sym typeface="Roboto"/>
              </a:endParaRPr>
            </a:p>
          </p:txBody>
        </p:sp>
        <p:sp>
          <p:nvSpPr>
            <p:cNvPr id="64" name="Google Shape;64;p13"/>
            <p:cNvSpPr/>
            <p:nvPr/>
          </p:nvSpPr>
          <p:spPr>
            <a:xfrm>
              <a:off x="23445600" y="13573050"/>
              <a:ext cx="8401200" cy="6267600"/>
            </a:xfrm>
            <a:prstGeom prst="rect">
              <a:avLst/>
            </a:prstGeom>
            <a:solidFill>
              <a:schemeClr val="lt2"/>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23912400" y="14010300"/>
              <a:ext cx="7467600" cy="1639200"/>
            </a:xfrm>
            <a:prstGeom prst="rect">
              <a:avLst/>
            </a:prstGeom>
            <a:solidFill>
              <a:schemeClr val="lt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23912400" y="16267500"/>
              <a:ext cx="7467600" cy="3001500"/>
            </a:xfrm>
            <a:prstGeom prst="rect">
              <a:avLst/>
            </a:prstGeom>
            <a:solidFill>
              <a:schemeClr val="lt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txBox="1"/>
            <p:nvPr/>
          </p:nvSpPr>
          <p:spPr>
            <a:xfrm>
              <a:off x="26998490" y="14062368"/>
              <a:ext cx="2111100" cy="37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Pod: Jenkins</a:t>
              </a:r>
              <a:endParaRPr>
                <a:latin typeface="Roboto"/>
                <a:ea typeface="Roboto"/>
                <a:cs typeface="Roboto"/>
                <a:sym typeface="Roboto"/>
              </a:endParaRPr>
            </a:p>
          </p:txBody>
        </p:sp>
        <p:sp>
          <p:nvSpPr>
            <p:cNvPr id="68" name="Google Shape;68;p13"/>
            <p:cNvSpPr txBox="1"/>
            <p:nvPr/>
          </p:nvSpPr>
          <p:spPr>
            <a:xfrm>
              <a:off x="25915200" y="16348375"/>
              <a:ext cx="3474600" cy="37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Pod: rowdy_rams</a:t>
              </a:r>
              <a:endParaRPr>
                <a:latin typeface="Roboto"/>
                <a:ea typeface="Roboto"/>
                <a:cs typeface="Roboto"/>
                <a:sym typeface="Roboto"/>
              </a:endParaRPr>
            </a:p>
          </p:txBody>
        </p:sp>
        <p:sp>
          <p:nvSpPr>
            <p:cNvPr id="69" name="Google Shape;69;p13"/>
            <p:cNvSpPr/>
            <p:nvPr/>
          </p:nvSpPr>
          <p:spPr>
            <a:xfrm>
              <a:off x="24817200" y="14605100"/>
              <a:ext cx="5658000" cy="838200"/>
            </a:xfrm>
            <a:prstGeom prst="rect">
              <a:avLst/>
            </a:prstGeom>
            <a:solidFill>
              <a:schemeClr val="lt2"/>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24817200" y="16891100"/>
              <a:ext cx="5658000" cy="838200"/>
            </a:xfrm>
            <a:prstGeom prst="rect">
              <a:avLst/>
            </a:prstGeom>
            <a:solidFill>
              <a:schemeClr val="lt2"/>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24817200" y="18050338"/>
              <a:ext cx="5658000" cy="838200"/>
            </a:xfrm>
            <a:prstGeom prst="rect">
              <a:avLst/>
            </a:prstGeom>
            <a:solidFill>
              <a:schemeClr val="lt2"/>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txBox="1"/>
            <p:nvPr/>
          </p:nvSpPr>
          <p:spPr>
            <a:xfrm>
              <a:off x="26446050" y="13573050"/>
              <a:ext cx="2400300" cy="418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a:solidFill>
                    <a:schemeClr val="dk1"/>
                  </a:solidFill>
                  <a:latin typeface="Roboto"/>
                  <a:ea typeface="Roboto"/>
                  <a:cs typeface="Roboto"/>
                  <a:sym typeface="Roboto"/>
                </a:rPr>
                <a:t>Kubelet</a:t>
              </a:r>
              <a:endParaRPr sz="1700">
                <a:solidFill>
                  <a:schemeClr val="dk1"/>
                </a:solidFill>
                <a:latin typeface="Roboto"/>
                <a:ea typeface="Roboto"/>
                <a:cs typeface="Roboto"/>
                <a:sym typeface="Roboto"/>
              </a:endParaRPr>
            </a:p>
          </p:txBody>
        </p:sp>
        <p:sp>
          <p:nvSpPr>
            <p:cNvPr id="73" name="Google Shape;73;p13"/>
            <p:cNvSpPr txBox="1"/>
            <p:nvPr/>
          </p:nvSpPr>
          <p:spPr>
            <a:xfrm>
              <a:off x="25626900" y="14608550"/>
              <a:ext cx="4038600" cy="780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latin typeface="Roboto"/>
                  <a:ea typeface="Roboto"/>
                  <a:cs typeface="Roboto"/>
                  <a:sym typeface="Roboto"/>
                </a:rPr>
                <a:t>Container: jenkins</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8080</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50000</a:t>
              </a:r>
              <a:endParaRPr>
                <a:solidFill>
                  <a:schemeClr val="dk1"/>
                </a:solidFill>
                <a:latin typeface="Roboto"/>
                <a:ea typeface="Roboto"/>
                <a:cs typeface="Roboto"/>
                <a:sym typeface="Roboto"/>
              </a:endParaRPr>
            </a:p>
          </p:txBody>
        </p:sp>
        <p:sp>
          <p:nvSpPr>
            <p:cNvPr id="74" name="Google Shape;74;p13"/>
            <p:cNvSpPr txBox="1"/>
            <p:nvPr/>
          </p:nvSpPr>
          <p:spPr>
            <a:xfrm>
              <a:off x="25535325" y="16894550"/>
              <a:ext cx="4038600" cy="57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latin typeface="Roboto"/>
                  <a:ea typeface="Roboto"/>
                  <a:cs typeface="Roboto"/>
                  <a:sym typeface="Roboto"/>
                </a:rPr>
                <a:t>Container: inventory_data</a:t>
              </a: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p:txBody>
        </p:sp>
        <p:sp>
          <p:nvSpPr>
            <p:cNvPr id="75" name="Google Shape;75;p13"/>
            <p:cNvSpPr txBox="1"/>
            <p:nvPr/>
          </p:nvSpPr>
          <p:spPr>
            <a:xfrm>
              <a:off x="25535325" y="18161638"/>
              <a:ext cx="4038600" cy="57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latin typeface="Roboto"/>
                  <a:ea typeface="Roboto"/>
                  <a:cs typeface="Roboto"/>
                  <a:sym typeface="Roboto"/>
                </a:rPr>
                <a:t>Container: employee_data</a:t>
              </a: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lt1"/>
                </a:solidFill>
                <a:latin typeface="Roboto"/>
                <a:ea typeface="Roboto"/>
                <a:cs typeface="Roboto"/>
                <a:sym typeface="Roboto"/>
              </a:endParaRPr>
            </a:p>
          </p:txBody>
        </p:sp>
        <p:cxnSp>
          <p:nvCxnSpPr>
            <p:cNvPr id="76" name="Google Shape;76;p13"/>
            <p:cNvCxnSpPr>
              <a:stCxn id="61" idx="2"/>
            </p:cNvCxnSpPr>
            <p:nvPr/>
          </p:nvCxnSpPr>
          <p:spPr>
            <a:xfrm>
              <a:off x="20745450" y="15965550"/>
              <a:ext cx="0" cy="4208400"/>
            </a:xfrm>
            <a:prstGeom prst="straightConnector1">
              <a:avLst/>
            </a:prstGeom>
            <a:noFill/>
            <a:ln w="9525" cap="flat" cmpd="sng">
              <a:solidFill>
                <a:schemeClr val="dk2"/>
              </a:solidFill>
              <a:prstDash val="lgDash"/>
              <a:round/>
              <a:headEnd type="none" w="med" len="med"/>
              <a:tailEnd type="none" w="med" len="med"/>
            </a:ln>
          </p:spPr>
        </p:cxnSp>
        <p:cxnSp>
          <p:nvCxnSpPr>
            <p:cNvPr id="77" name="Google Shape;77;p13"/>
            <p:cNvCxnSpPr/>
            <p:nvPr/>
          </p:nvCxnSpPr>
          <p:spPr>
            <a:xfrm>
              <a:off x="20745450" y="20193000"/>
              <a:ext cx="11468100" cy="38100"/>
            </a:xfrm>
            <a:prstGeom prst="straightConnector1">
              <a:avLst/>
            </a:prstGeom>
            <a:noFill/>
            <a:ln w="9525" cap="flat" cmpd="sng">
              <a:solidFill>
                <a:schemeClr val="dk2"/>
              </a:solidFill>
              <a:prstDash val="lgDash"/>
              <a:round/>
              <a:headEnd type="none" w="med" len="med"/>
              <a:tailEnd type="none" w="med" len="med"/>
            </a:ln>
          </p:spPr>
        </p:cxnSp>
        <p:cxnSp>
          <p:nvCxnSpPr>
            <p:cNvPr id="78" name="Google Shape;78;p13"/>
            <p:cNvCxnSpPr/>
            <p:nvPr/>
          </p:nvCxnSpPr>
          <p:spPr>
            <a:xfrm rot="10800000">
              <a:off x="32194350" y="13334850"/>
              <a:ext cx="19200" cy="6877200"/>
            </a:xfrm>
            <a:prstGeom prst="straightConnector1">
              <a:avLst/>
            </a:prstGeom>
            <a:noFill/>
            <a:ln w="9525" cap="flat" cmpd="sng">
              <a:solidFill>
                <a:schemeClr val="dk2"/>
              </a:solidFill>
              <a:prstDash val="lgDash"/>
              <a:round/>
              <a:headEnd type="none" w="med" len="med"/>
              <a:tailEnd type="none" w="med" len="med"/>
            </a:ln>
          </p:spPr>
        </p:cxnSp>
        <p:cxnSp>
          <p:nvCxnSpPr>
            <p:cNvPr id="79" name="Google Shape;79;p13"/>
            <p:cNvCxnSpPr/>
            <p:nvPr/>
          </p:nvCxnSpPr>
          <p:spPr>
            <a:xfrm rot="10800000">
              <a:off x="23140950" y="13254425"/>
              <a:ext cx="9010500" cy="57000"/>
            </a:xfrm>
            <a:prstGeom prst="straightConnector1">
              <a:avLst/>
            </a:prstGeom>
            <a:noFill/>
            <a:ln w="9525" cap="flat" cmpd="sng">
              <a:solidFill>
                <a:schemeClr val="dk2"/>
              </a:solidFill>
              <a:prstDash val="lgDash"/>
              <a:round/>
              <a:headEnd type="none" w="med" len="med"/>
              <a:tailEnd type="none" w="med" len="med"/>
            </a:ln>
          </p:spPr>
        </p:cxnSp>
        <p:cxnSp>
          <p:nvCxnSpPr>
            <p:cNvPr id="80" name="Google Shape;80;p13"/>
            <p:cNvCxnSpPr/>
            <p:nvPr/>
          </p:nvCxnSpPr>
          <p:spPr>
            <a:xfrm>
              <a:off x="23145750" y="13258800"/>
              <a:ext cx="0" cy="1371600"/>
            </a:xfrm>
            <a:prstGeom prst="straightConnector1">
              <a:avLst/>
            </a:prstGeom>
            <a:noFill/>
            <a:ln w="9525" cap="flat" cmpd="sng">
              <a:solidFill>
                <a:schemeClr val="dk2"/>
              </a:solidFill>
              <a:prstDash val="lgDash"/>
              <a:round/>
              <a:headEnd type="none" w="med" len="med"/>
              <a:tailEnd type="none" w="med" len="med"/>
            </a:ln>
          </p:spPr>
        </p:cxnSp>
        <p:cxnSp>
          <p:nvCxnSpPr>
            <p:cNvPr id="81" name="Google Shape;81;p13"/>
            <p:cNvCxnSpPr>
              <a:stCxn id="61" idx="3"/>
            </p:cNvCxnSpPr>
            <p:nvPr/>
          </p:nvCxnSpPr>
          <p:spPr>
            <a:xfrm rot="10800000" flipH="1">
              <a:off x="22764750" y="14649450"/>
              <a:ext cx="457200" cy="7800"/>
            </a:xfrm>
            <a:prstGeom prst="straightConnector1">
              <a:avLst/>
            </a:prstGeom>
            <a:noFill/>
            <a:ln w="9525" cap="flat" cmpd="sng">
              <a:solidFill>
                <a:schemeClr val="dk2"/>
              </a:solidFill>
              <a:prstDash val="lgDash"/>
              <a:round/>
              <a:headEnd type="none" w="med" len="med"/>
              <a:tailEnd type="none" w="med" len="med"/>
            </a:ln>
          </p:spPr>
        </p:cxnSp>
        <p:sp>
          <p:nvSpPr>
            <p:cNvPr id="82" name="Google Shape;82;p13"/>
            <p:cNvSpPr txBox="1"/>
            <p:nvPr/>
          </p:nvSpPr>
          <p:spPr>
            <a:xfrm>
              <a:off x="23069537" y="12972898"/>
              <a:ext cx="3474600" cy="37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Overlay Network </a:t>
              </a:r>
              <a:endParaRPr>
                <a:latin typeface="Roboto"/>
                <a:ea typeface="Roboto"/>
                <a:cs typeface="Roboto"/>
                <a:sym typeface="Roboto"/>
              </a:endParaRPr>
            </a:p>
          </p:txBody>
        </p:sp>
      </p:grpSp>
      <p:sp>
        <p:nvSpPr>
          <p:cNvPr id="83" name="Google Shape;83;p13"/>
          <p:cNvSpPr/>
          <p:nvPr/>
        </p:nvSpPr>
        <p:spPr>
          <a:xfrm>
            <a:off x="655550" y="4073825"/>
            <a:ext cx="9631500" cy="8241300"/>
          </a:xfrm>
          <a:prstGeom prst="frame">
            <a:avLst>
              <a:gd name="adj1" fmla="val 12500"/>
            </a:avLst>
          </a:prstGeom>
          <a:solidFill>
            <a:srgbClr val="351C7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11529900" y="4059225"/>
            <a:ext cx="9631500" cy="8241300"/>
          </a:xfrm>
          <a:prstGeom prst="frame">
            <a:avLst>
              <a:gd name="adj1" fmla="val 12500"/>
            </a:avLst>
          </a:prstGeom>
          <a:solidFill>
            <a:srgbClr val="351C7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22404250" y="4073825"/>
            <a:ext cx="9631500" cy="8241300"/>
          </a:xfrm>
          <a:prstGeom prst="frame">
            <a:avLst>
              <a:gd name="adj1" fmla="val 12500"/>
            </a:avLst>
          </a:prstGeom>
          <a:solidFill>
            <a:srgbClr val="351C7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655550" y="5081325"/>
            <a:ext cx="9631500" cy="7219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txBox="1"/>
          <p:nvPr/>
        </p:nvSpPr>
        <p:spPr>
          <a:xfrm>
            <a:off x="898550" y="4150025"/>
            <a:ext cx="9145500" cy="7634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900" b="1" dirty="0">
                <a:solidFill>
                  <a:schemeClr val="lt1"/>
                </a:solidFill>
              </a:rPr>
              <a:t>Team Vision</a:t>
            </a:r>
            <a:endParaRPr sz="4900" b="1" dirty="0">
              <a:solidFill>
                <a:schemeClr val="lt1"/>
              </a:solidFill>
            </a:endParaRPr>
          </a:p>
          <a:p>
            <a:pPr marL="0" lvl="0" indent="0" algn="l" rtl="0">
              <a:spcBef>
                <a:spcPts val="0"/>
              </a:spcBef>
              <a:spcAft>
                <a:spcPts val="0"/>
              </a:spcAft>
              <a:buNone/>
            </a:pPr>
            <a:endParaRPr sz="1500" dirty="0">
              <a:solidFill>
                <a:schemeClr val="lt1"/>
              </a:solidFill>
            </a:endParaRPr>
          </a:p>
          <a:p>
            <a:pPr marL="0" lvl="0" indent="0" algn="l" rtl="0">
              <a:spcBef>
                <a:spcPts val="0"/>
              </a:spcBef>
              <a:spcAft>
                <a:spcPts val="0"/>
              </a:spcAft>
              <a:buClr>
                <a:schemeClr val="dk1"/>
              </a:buClr>
              <a:buSzPts val="1100"/>
              <a:buFont typeface="Arial"/>
              <a:buNone/>
            </a:pPr>
            <a:r>
              <a:rPr lang="en" sz="3500" dirty="0">
                <a:solidFill>
                  <a:schemeClr val="dk1"/>
                </a:solidFill>
              </a:rPr>
              <a:t>Rowdy Rams Beverage Co. is an end-to-end solution to enhance inventory tracking technology for alcohol retail establishments. This website will allow customers to reserve an order for later pickup and onsite purchase. This will ensure that the distribution center will have enough inventory available to provide customers with their order, at the time of pickup. While designing the system architecture of this project, convenience and scalability are large components in the implementation of databases. </a:t>
            </a:r>
            <a:endParaRPr sz="5400" dirty="0">
              <a:solidFill>
                <a:schemeClr val="dk1"/>
              </a:solidFill>
            </a:endParaRPr>
          </a:p>
        </p:txBody>
      </p:sp>
      <p:sp>
        <p:nvSpPr>
          <p:cNvPr id="88" name="Google Shape;88;p13"/>
          <p:cNvSpPr txBox="1"/>
          <p:nvPr/>
        </p:nvSpPr>
        <p:spPr>
          <a:xfrm>
            <a:off x="22985500" y="4059225"/>
            <a:ext cx="8469000" cy="939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900" b="1">
                <a:solidFill>
                  <a:schemeClr val="lt1"/>
                </a:solidFill>
              </a:rPr>
              <a:t>Technical Diagram</a:t>
            </a:r>
            <a:endParaRPr sz="4900" b="1">
              <a:solidFill>
                <a:schemeClr val="lt1"/>
              </a:solidFill>
            </a:endParaRPr>
          </a:p>
        </p:txBody>
      </p:sp>
      <p:sp>
        <p:nvSpPr>
          <p:cNvPr id="89" name="Google Shape;89;p13"/>
          <p:cNvSpPr/>
          <p:nvPr/>
        </p:nvSpPr>
        <p:spPr>
          <a:xfrm>
            <a:off x="22404250" y="5081325"/>
            <a:ext cx="9631500" cy="7219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0" name="Google Shape;90;p13"/>
          <p:cNvPicPr preferRelativeResize="0"/>
          <p:nvPr/>
        </p:nvPicPr>
        <p:blipFill>
          <a:blip r:embed="rId4">
            <a:alphaModFix/>
          </a:blip>
          <a:stretch>
            <a:fillRect/>
          </a:stretch>
        </p:blipFill>
        <p:spPr>
          <a:xfrm>
            <a:off x="22404250" y="5286275"/>
            <a:ext cx="9631499" cy="6737150"/>
          </a:xfrm>
          <a:prstGeom prst="rect">
            <a:avLst/>
          </a:prstGeom>
          <a:noFill/>
          <a:ln>
            <a:noFill/>
          </a:ln>
        </p:spPr>
      </p:pic>
      <p:sp>
        <p:nvSpPr>
          <p:cNvPr id="91" name="Google Shape;91;p13"/>
          <p:cNvSpPr/>
          <p:nvPr/>
        </p:nvSpPr>
        <p:spPr>
          <a:xfrm>
            <a:off x="11529900" y="5081325"/>
            <a:ext cx="9631500" cy="7219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txBox="1"/>
          <p:nvPr/>
        </p:nvSpPr>
        <p:spPr>
          <a:xfrm>
            <a:off x="11800800" y="4133850"/>
            <a:ext cx="9145500" cy="854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900" b="1" dirty="0">
                <a:solidFill>
                  <a:schemeClr val="lt1"/>
                </a:solidFill>
              </a:rPr>
              <a:t>Design</a:t>
            </a:r>
            <a:endParaRPr sz="4900" b="1" dirty="0">
              <a:solidFill>
                <a:schemeClr val="lt1"/>
              </a:solidFill>
            </a:endParaRPr>
          </a:p>
          <a:p>
            <a:pPr marL="0" lvl="0" indent="0" algn="l" rtl="0">
              <a:spcBef>
                <a:spcPts val="0"/>
              </a:spcBef>
              <a:spcAft>
                <a:spcPts val="0"/>
              </a:spcAft>
              <a:buNone/>
            </a:pPr>
            <a:endParaRPr dirty="0">
              <a:solidFill>
                <a:schemeClr val="lt1"/>
              </a:solidFill>
            </a:endParaRPr>
          </a:p>
          <a:p>
            <a:pPr marL="0" lvl="0" indent="0" algn="l" rtl="0">
              <a:spcBef>
                <a:spcPts val="0"/>
              </a:spcBef>
              <a:spcAft>
                <a:spcPts val="0"/>
              </a:spcAft>
              <a:buNone/>
            </a:pPr>
            <a:r>
              <a:rPr lang="en" sz="3500" b="1" u="sng" dirty="0">
                <a:solidFill>
                  <a:schemeClr val="dk1"/>
                </a:solidFill>
              </a:rPr>
              <a:t>Front-end Components:</a:t>
            </a:r>
            <a:endParaRPr sz="3500" b="1" u="sng" dirty="0">
              <a:solidFill>
                <a:schemeClr val="dk1"/>
              </a:solidFill>
            </a:endParaRPr>
          </a:p>
          <a:p>
            <a:pPr marL="0" lvl="0" indent="0" algn="l" rtl="0">
              <a:spcBef>
                <a:spcPts val="0"/>
              </a:spcBef>
              <a:spcAft>
                <a:spcPts val="0"/>
              </a:spcAft>
              <a:buNone/>
            </a:pPr>
            <a:r>
              <a:rPr lang="en" sz="3500" dirty="0">
                <a:solidFill>
                  <a:schemeClr val="dk1"/>
                </a:solidFill>
              </a:rPr>
              <a:t>We are creating a single website using React. This </a:t>
            </a:r>
            <a:r>
              <a:rPr lang="en" sz="3500" dirty="0" err="1">
                <a:solidFill>
                  <a:schemeClr val="dk1"/>
                </a:solidFill>
              </a:rPr>
              <a:t>webUI</a:t>
            </a:r>
            <a:r>
              <a:rPr lang="en" sz="3500" dirty="0">
                <a:solidFill>
                  <a:schemeClr val="dk1"/>
                </a:solidFill>
              </a:rPr>
              <a:t> allows the user to search the inventory and create a cart of items to place on hold and be picked up.</a:t>
            </a:r>
            <a:endParaRPr sz="3500" dirty="0">
              <a:solidFill>
                <a:schemeClr val="dk1"/>
              </a:solidFill>
            </a:endParaRPr>
          </a:p>
          <a:p>
            <a:pPr marL="0" lvl="0" indent="0" algn="l" rtl="0">
              <a:spcBef>
                <a:spcPts val="0"/>
              </a:spcBef>
              <a:spcAft>
                <a:spcPts val="0"/>
              </a:spcAft>
              <a:buNone/>
            </a:pPr>
            <a:r>
              <a:rPr lang="en" sz="3500" b="1" u="sng" dirty="0">
                <a:solidFill>
                  <a:schemeClr val="dk1"/>
                </a:solidFill>
              </a:rPr>
              <a:t>Back-end Components:</a:t>
            </a:r>
            <a:endParaRPr sz="3500" b="1" u="sng" dirty="0">
              <a:solidFill>
                <a:schemeClr val="dk1"/>
              </a:solidFill>
            </a:endParaRPr>
          </a:p>
          <a:p>
            <a:pPr marL="0" lvl="0" indent="0" algn="l" rtl="0">
              <a:spcBef>
                <a:spcPts val="0"/>
              </a:spcBef>
              <a:spcAft>
                <a:spcPts val="0"/>
              </a:spcAft>
              <a:buNone/>
            </a:pPr>
            <a:r>
              <a:rPr lang="en" sz="3500" dirty="0">
                <a:solidFill>
                  <a:schemeClr val="dk1"/>
                </a:solidFill>
              </a:rPr>
              <a:t>For our back-end, we are using Python and Flask to handle URL endpoints and communications with the database. </a:t>
            </a:r>
            <a:endParaRPr sz="3500" dirty="0">
              <a:solidFill>
                <a:schemeClr val="dk1"/>
              </a:solidFill>
            </a:endParaRPr>
          </a:p>
          <a:p>
            <a:pPr marL="0" lvl="0" indent="0" algn="l" rtl="0">
              <a:spcBef>
                <a:spcPts val="0"/>
              </a:spcBef>
              <a:spcAft>
                <a:spcPts val="0"/>
              </a:spcAft>
              <a:buNone/>
            </a:pPr>
            <a:r>
              <a:rPr lang="en" sz="3500" b="1" u="sng" dirty="0">
                <a:solidFill>
                  <a:schemeClr val="dk1"/>
                </a:solidFill>
              </a:rPr>
              <a:t>Database:</a:t>
            </a:r>
            <a:endParaRPr sz="3500" b="1" u="sng" dirty="0">
              <a:solidFill>
                <a:schemeClr val="dk1"/>
              </a:solidFill>
            </a:endParaRPr>
          </a:p>
          <a:p>
            <a:pPr marL="0" lvl="0" indent="0" algn="l" rtl="0">
              <a:spcBef>
                <a:spcPts val="0"/>
              </a:spcBef>
              <a:spcAft>
                <a:spcPts val="0"/>
              </a:spcAft>
              <a:buNone/>
            </a:pPr>
            <a:r>
              <a:rPr lang="en" sz="3500" dirty="0">
                <a:solidFill>
                  <a:schemeClr val="dk1"/>
                </a:solidFill>
              </a:rPr>
              <a:t>We are using </a:t>
            </a:r>
            <a:r>
              <a:rPr lang="en" sz="3500" dirty="0" err="1">
                <a:solidFill>
                  <a:schemeClr val="dk1"/>
                </a:solidFill>
              </a:rPr>
              <a:t>mySQL</a:t>
            </a:r>
            <a:r>
              <a:rPr lang="en" sz="3500" dirty="0">
                <a:solidFill>
                  <a:schemeClr val="dk1"/>
                </a:solidFill>
              </a:rPr>
              <a:t> to create our database which will act as the store’s inventory.</a:t>
            </a:r>
            <a:endParaRPr sz="3500" dirty="0">
              <a:solidFill>
                <a:schemeClr val="dk1"/>
              </a:solidFill>
            </a:endParaRPr>
          </a:p>
          <a:p>
            <a:pPr marL="0" lvl="0" indent="0" algn="l" rtl="0">
              <a:spcBef>
                <a:spcPts val="0"/>
              </a:spcBef>
              <a:spcAft>
                <a:spcPts val="0"/>
              </a:spcAft>
              <a:buNone/>
            </a:pPr>
            <a:endParaRPr sz="3000" dirty="0">
              <a:solidFill>
                <a:schemeClr val="dk1"/>
              </a:solidFill>
            </a:endParaRPr>
          </a:p>
          <a:p>
            <a:pPr marL="0" lvl="0" indent="0" algn="l" rtl="0">
              <a:spcBef>
                <a:spcPts val="0"/>
              </a:spcBef>
              <a:spcAft>
                <a:spcPts val="0"/>
              </a:spcAft>
              <a:buNone/>
            </a:pPr>
            <a:endParaRPr sz="3000" dirty="0">
              <a:solidFill>
                <a:schemeClr val="dk1"/>
              </a:solidFill>
            </a:endParaRPr>
          </a:p>
        </p:txBody>
      </p:sp>
      <p:sp>
        <p:nvSpPr>
          <p:cNvPr id="93" name="Google Shape;93;p13"/>
          <p:cNvSpPr/>
          <p:nvPr/>
        </p:nvSpPr>
        <p:spPr>
          <a:xfrm>
            <a:off x="655550" y="13029425"/>
            <a:ext cx="9631500" cy="8241300"/>
          </a:xfrm>
          <a:prstGeom prst="frame">
            <a:avLst>
              <a:gd name="adj1" fmla="val 12500"/>
            </a:avLst>
          </a:prstGeom>
          <a:solidFill>
            <a:srgbClr val="351C7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655550" y="14036925"/>
            <a:ext cx="9631500" cy="7219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txBox="1"/>
          <p:nvPr/>
        </p:nvSpPr>
        <p:spPr>
          <a:xfrm>
            <a:off x="898550" y="13105625"/>
            <a:ext cx="9145500" cy="386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900" b="1">
                <a:solidFill>
                  <a:schemeClr val="lt1"/>
                </a:solidFill>
              </a:rPr>
              <a:t>CI/CD Application</a:t>
            </a:r>
            <a:endParaRPr sz="4900" b="1">
              <a:solidFill>
                <a:schemeClr val="lt1"/>
              </a:solidFill>
            </a:endParaRPr>
          </a:p>
          <a:p>
            <a:pPr marL="0" lvl="0" indent="0" algn="l" rtl="0">
              <a:spcBef>
                <a:spcPts val="0"/>
              </a:spcBef>
              <a:spcAft>
                <a:spcPts val="0"/>
              </a:spcAft>
              <a:buNone/>
            </a:pPr>
            <a:endParaRPr sz="1500">
              <a:solidFill>
                <a:schemeClr val="lt1"/>
              </a:solidFill>
            </a:endParaRPr>
          </a:p>
          <a:p>
            <a:pPr marL="0" lvl="0" indent="0" algn="l" rtl="0">
              <a:spcBef>
                <a:spcPts val="0"/>
              </a:spcBef>
              <a:spcAft>
                <a:spcPts val="0"/>
              </a:spcAft>
              <a:buNone/>
            </a:pPr>
            <a:r>
              <a:rPr lang="en" sz="3500">
                <a:solidFill>
                  <a:schemeClr val="dk1"/>
                </a:solidFill>
              </a:rPr>
              <a:t>Leveraging Jenkins, an open-source automation server, Rowdy Rams Beverage Co.’s servers will be able to update and upgrade existing technologies without any downtime.</a:t>
            </a:r>
            <a:endParaRPr sz="3500">
              <a:solidFill>
                <a:schemeClr val="dk1"/>
              </a:solidFill>
            </a:endParaRPr>
          </a:p>
        </p:txBody>
      </p:sp>
      <p:pic>
        <p:nvPicPr>
          <p:cNvPr id="96" name="Google Shape;96;p13"/>
          <p:cNvPicPr preferRelativeResize="0"/>
          <p:nvPr/>
        </p:nvPicPr>
        <p:blipFill>
          <a:blip r:embed="rId5">
            <a:alphaModFix/>
          </a:blip>
          <a:stretch>
            <a:fillRect/>
          </a:stretch>
        </p:blipFill>
        <p:spPr>
          <a:xfrm>
            <a:off x="655550" y="16969025"/>
            <a:ext cx="9631825" cy="4287100"/>
          </a:xfrm>
          <a:prstGeom prst="rect">
            <a:avLst/>
          </a:prstGeom>
          <a:noFill/>
          <a:ln>
            <a:noFill/>
          </a:ln>
        </p:spPr>
      </p:pic>
      <p:pic>
        <p:nvPicPr>
          <p:cNvPr id="98" name="Google Shape;98;p13"/>
          <p:cNvPicPr preferRelativeResize="0"/>
          <p:nvPr/>
        </p:nvPicPr>
        <p:blipFill>
          <a:blip r:embed="rId6">
            <a:alphaModFix/>
          </a:blip>
          <a:stretch>
            <a:fillRect/>
          </a:stretch>
        </p:blipFill>
        <p:spPr>
          <a:xfrm>
            <a:off x="22714733" y="-312068"/>
            <a:ext cx="7344817" cy="4195987"/>
          </a:xfrm>
          <a:prstGeom prst="rect">
            <a:avLst/>
          </a:prstGeom>
          <a:noFill/>
          <a:ln>
            <a:noFill/>
          </a:ln>
        </p:spPr>
      </p:pic>
      <p:pic>
        <p:nvPicPr>
          <p:cNvPr id="47" name="Google Shape;98;p13">
            <a:extLst>
              <a:ext uri="{FF2B5EF4-FFF2-40B4-BE49-F238E27FC236}">
                <a16:creationId xmlns:a16="http://schemas.microsoft.com/office/drawing/2014/main" id="{9EBF83BF-7394-FE01-7906-BB744C057C2C}"/>
              </a:ext>
            </a:extLst>
          </p:cNvPr>
          <p:cNvPicPr preferRelativeResize="0"/>
          <p:nvPr/>
        </p:nvPicPr>
        <p:blipFill>
          <a:blip r:embed="rId6">
            <a:alphaModFix/>
          </a:blip>
          <a:stretch>
            <a:fillRect/>
          </a:stretch>
        </p:blipFill>
        <p:spPr>
          <a:xfrm>
            <a:off x="2942233" y="-403112"/>
            <a:ext cx="7344817" cy="4195987"/>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257</Words>
  <Application>Microsoft Macintosh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Roboto</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Bedore, Bella</cp:lastModifiedBy>
  <cp:revision>2</cp:revision>
  <dcterms:modified xsi:type="dcterms:W3CDTF">2022-04-18T20:57:16Z</dcterms:modified>
</cp:coreProperties>
</file>