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21945600"/>
  <p:notesSz cx="6858000" cy="9144000"/>
  <p:embeddedFontLst>
    <p:embeddedFont>
      <p:font typeface="Roboto" panose="020000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32" d="100"/>
          <a:sy n="32" d="100"/>
        </p:scale>
        <p:origin x="1528" y="23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3176853"/>
            <a:ext cx="30674100" cy="87579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1" name="Google Shape;11;p2"/>
          <p:cNvSpPr txBox="1">
            <a:spLocks noGrp="1"/>
          </p:cNvSpPr>
          <p:nvPr>
            <p:ph type="subTitle" idx="1"/>
          </p:nvPr>
        </p:nvSpPr>
        <p:spPr>
          <a:xfrm>
            <a:off x="1122120" y="12092267"/>
            <a:ext cx="30674100" cy="3381900"/>
          </a:xfrm>
          <a:prstGeom prst="rect">
            <a:avLst/>
          </a:prstGeom>
        </p:spPr>
        <p:txBody>
          <a:bodyPr spcFirstLastPara="1" wrap="square" lIns="349450" tIns="349450" rIns="349450" bIns="34945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2" name="Google Shape;12;p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100" cy="83775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a:spLocks noGrp="1"/>
          </p:cNvSpPr>
          <p:nvPr>
            <p:ph type="body" idx="1"/>
          </p:nvPr>
        </p:nvSpPr>
        <p:spPr>
          <a:xfrm>
            <a:off x="1122120" y="13449493"/>
            <a:ext cx="30674100" cy="5550000"/>
          </a:xfrm>
          <a:prstGeom prst="rect">
            <a:avLst/>
          </a:prstGeom>
        </p:spPr>
        <p:txBody>
          <a:bodyPr spcFirstLastPara="1" wrap="square" lIns="349450" tIns="349450" rIns="349450" bIns="349450" anchor="t" anchorCtr="0">
            <a:normAutofit/>
          </a:bodyPr>
          <a:lstStyle>
            <a:lvl1pPr marL="457200" lvl="0" indent="-666750" algn="ctr">
              <a:spcBef>
                <a:spcPts val="0"/>
              </a:spcBef>
              <a:spcAft>
                <a:spcPts val="0"/>
              </a:spcAft>
              <a:buSzPts val="6900"/>
              <a:buChar char="●"/>
              <a:defRPr/>
            </a:lvl1pPr>
            <a:lvl2pPr marL="914400" lvl="1" indent="-571500" algn="ctr">
              <a:spcBef>
                <a:spcPts val="0"/>
              </a:spcBef>
              <a:spcAft>
                <a:spcPts val="0"/>
              </a:spcAft>
              <a:buSzPts val="5400"/>
              <a:buChar char="○"/>
              <a:defRPr/>
            </a:lvl2pPr>
            <a:lvl3pPr marL="1371600" lvl="2" indent="-571500" algn="ctr">
              <a:spcBef>
                <a:spcPts val="0"/>
              </a:spcBef>
              <a:spcAft>
                <a:spcPts val="0"/>
              </a:spcAft>
              <a:buSzPts val="5400"/>
              <a:buChar char="■"/>
              <a:defRPr/>
            </a:lvl3pPr>
            <a:lvl4pPr marL="1828800" lvl="3" indent="-571500" algn="ctr">
              <a:spcBef>
                <a:spcPts val="0"/>
              </a:spcBef>
              <a:spcAft>
                <a:spcPts val="0"/>
              </a:spcAft>
              <a:buSzPts val="5400"/>
              <a:buChar char="●"/>
              <a:defRPr/>
            </a:lvl4pPr>
            <a:lvl5pPr marL="2286000" lvl="4" indent="-571500" algn="ctr">
              <a:spcBef>
                <a:spcPts val="0"/>
              </a:spcBef>
              <a:spcAft>
                <a:spcPts val="0"/>
              </a:spcAft>
              <a:buSzPts val="5400"/>
              <a:buChar char="○"/>
              <a:defRPr/>
            </a:lvl5pPr>
            <a:lvl6pPr marL="2743200" lvl="5" indent="-571500" algn="ctr">
              <a:spcBef>
                <a:spcPts val="0"/>
              </a:spcBef>
              <a:spcAft>
                <a:spcPts val="0"/>
              </a:spcAft>
              <a:buSzPts val="5400"/>
              <a:buChar char="■"/>
              <a:defRPr/>
            </a:lvl6pPr>
            <a:lvl7pPr marL="3200400" lvl="6" indent="-571500" algn="ctr">
              <a:spcBef>
                <a:spcPts val="0"/>
              </a:spcBef>
              <a:spcAft>
                <a:spcPts val="0"/>
              </a:spcAft>
              <a:buSzPts val="5400"/>
              <a:buChar char="●"/>
              <a:defRPr/>
            </a:lvl7pPr>
            <a:lvl8pPr marL="3657600" lvl="7" indent="-571500" algn="ctr">
              <a:spcBef>
                <a:spcPts val="0"/>
              </a:spcBef>
              <a:spcAft>
                <a:spcPts val="0"/>
              </a:spcAft>
              <a:buSzPts val="5400"/>
              <a:buChar char="○"/>
              <a:defRPr/>
            </a:lvl8pPr>
            <a:lvl9pPr marL="4114800" lvl="8" indent="-571500" algn="ctr">
              <a:spcBef>
                <a:spcPts val="0"/>
              </a:spcBef>
              <a:spcAft>
                <a:spcPts val="0"/>
              </a:spcAft>
              <a:buSzPts val="5400"/>
              <a:buChar char="■"/>
              <a:defRPr/>
            </a:lvl9pPr>
          </a:lstStyle>
          <a:p>
            <a:endParaRPr/>
          </a:p>
        </p:txBody>
      </p:sp>
      <p:sp>
        <p:nvSpPr>
          <p:cNvPr id="47" name="Google Shape;47;p11"/>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100" cy="3591600"/>
          </a:xfrm>
          <a:prstGeom prst="rect">
            <a:avLst/>
          </a:prstGeom>
        </p:spPr>
        <p:txBody>
          <a:bodyPr spcFirstLastPara="1" wrap="square" lIns="349450" tIns="349450" rIns="349450" bIns="349450" anchor="ctr" anchorCtr="0">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5" name="Google Shape;15;p3"/>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18" name="Google Shape;18;p4"/>
          <p:cNvSpPr txBox="1">
            <a:spLocks noGrp="1"/>
          </p:cNvSpPr>
          <p:nvPr>
            <p:ph type="body" idx="1"/>
          </p:nvPr>
        </p:nvSpPr>
        <p:spPr>
          <a:xfrm>
            <a:off x="1122120" y="4917227"/>
            <a:ext cx="30674100" cy="14576700"/>
          </a:xfrm>
          <a:prstGeom prst="rect">
            <a:avLst/>
          </a:prstGeom>
        </p:spPr>
        <p:txBody>
          <a:bodyPr spcFirstLastPara="1" wrap="square" lIns="349450" tIns="349450" rIns="349450" bIns="349450" anchor="t" anchorCtr="0">
            <a:normAutofit/>
          </a:bodyPr>
          <a:lstStyle>
            <a:lvl1pPr marL="457200" lvl="0" indent="-666750">
              <a:spcBef>
                <a:spcPts val="0"/>
              </a:spcBef>
              <a:spcAft>
                <a:spcPts val="0"/>
              </a:spcAft>
              <a:buSzPts val="6900"/>
              <a:buChar char="●"/>
              <a:defRPr/>
            </a:lvl1pPr>
            <a:lvl2pPr marL="914400" lvl="1" indent="-571500">
              <a:spcBef>
                <a:spcPts val="0"/>
              </a:spcBef>
              <a:spcAft>
                <a:spcPts val="0"/>
              </a:spcAft>
              <a:buSzPts val="5400"/>
              <a:buChar char="○"/>
              <a:defRPr/>
            </a:lvl2pPr>
            <a:lvl3pPr marL="1371600" lvl="2" indent="-571500">
              <a:spcBef>
                <a:spcPts val="0"/>
              </a:spcBef>
              <a:spcAft>
                <a:spcPts val="0"/>
              </a:spcAft>
              <a:buSzPts val="5400"/>
              <a:buChar char="■"/>
              <a:defRPr/>
            </a:lvl3pPr>
            <a:lvl4pPr marL="1828800" lvl="3" indent="-571500">
              <a:spcBef>
                <a:spcPts val="0"/>
              </a:spcBef>
              <a:spcAft>
                <a:spcPts val="0"/>
              </a:spcAft>
              <a:buSzPts val="5400"/>
              <a:buChar char="●"/>
              <a:defRPr/>
            </a:lvl4pPr>
            <a:lvl5pPr marL="2286000" lvl="4" indent="-571500">
              <a:spcBef>
                <a:spcPts val="0"/>
              </a:spcBef>
              <a:spcAft>
                <a:spcPts val="0"/>
              </a:spcAft>
              <a:buSzPts val="5400"/>
              <a:buChar char="○"/>
              <a:defRPr/>
            </a:lvl5pPr>
            <a:lvl6pPr marL="2743200" lvl="5" indent="-571500">
              <a:spcBef>
                <a:spcPts val="0"/>
              </a:spcBef>
              <a:spcAft>
                <a:spcPts val="0"/>
              </a:spcAft>
              <a:buSzPts val="5400"/>
              <a:buChar char="■"/>
              <a:defRPr/>
            </a:lvl6pPr>
            <a:lvl7pPr marL="3200400" lvl="6" indent="-571500">
              <a:spcBef>
                <a:spcPts val="0"/>
              </a:spcBef>
              <a:spcAft>
                <a:spcPts val="0"/>
              </a:spcAft>
              <a:buSzPts val="5400"/>
              <a:buChar char="●"/>
              <a:defRPr/>
            </a:lvl7pPr>
            <a:lvl8pPr marL="3657600" lvl="7" indent="-571500">
              <a:spcBef>
                <a:spcPts val="0"/>
              </a:spcBef>
              <a:spcAft>
                <a:spcPts val="0"/>
              </a:spcAft>
              <a:buSzPts val="5400"/>
              <a:buChar char="○"/>
              <a:defRPr/>
            </a:lvl8pPr>
            <a:lvl9pPr marL="4114800" lvl="8" indent="-571500">
              <a:spcBef>
                <a:spcPts val="0"/>
              </a:spcBef>
              <a:spcAft>
                <a:spcPts val="0"/>
              </a:spcAft>
              <a:buSzPts val="5400"/>
              <a:buChar char="■"/>
              <a:defRPr/>
            </a:lvl9pPr>
          </a:lstStyle>
          <a:p>
            <a:endParaRPr/>
          </a:p>
        </p:txBody>
      </p:sp>
      <p:sp>
        <p:nvSpPr>
          <p:cNvPr id="19" name="Google Shape;19;p4"/>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5"/>
          <p:cNvSpPr txBox="1">
            <a:spLocks noGrp="1"/>
          </p:cNvSpPr>
          <p:nvPr>
            <p:ph type="body" idx="1"/>
          </p:nvPr>
        </p:nvSpPr>
        <p:spPr>
          <a:xfrm>
            <a:off x="1122120" y="4917227"/>
            <a:ext cx="14399700" cy="14576700"/>
          </a:xfrm>
          <a:prstGeom prst="rect">
            <a:avLst/>
          </a:prstGeom>
        </p:spPr>
        <p:txBody>
          <a:bodyPr spcFirstLastPara="1" wrap="square" lIns="349450" tIns="349450" rIns="349450" bIns="349450" anchor="t" anchorCtr="0">
            <a:normAutofit/>
          </a:bodyPr>
          <a:lstStyle>
            <a:lvl1pPr marL="457200" lvl="0" indent="-571500">
              <a:spcBef>
                <a:spcPts val="0"/>
              </a:spcBef>
              <a:spcAft>
                <a:spcPts val="0"/>
              </a:spcAft>
              <a:buSzPts val="5400"/>
              <a:buChar char="●"/>
              <a:defRPr sz="54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23" name="Google Shape;23;p5"/>
          <p:cNvSpPr txBox="1">
            <a:spLocks noGrp="1"/>
          </p:cNvSpPr>
          <p:nvPr>
            <p:ph type="body" idx="2"/>
          </p:nvPr>
        </p:nvSpPr>
        <p:spPr>
          <a:xfrm>
            <a:off x="17396640" y="4917227"/>
            <a:ext cx="14399700" cy="14576700"/>
          </a:xfrm>
          <a:prstGeom prst="rect">
            <a:avLst/>
          </a:prstGeom>
        </p:spPr>
        <p:txBody>
          <a:bodyPr spcFirstLastPara="1" wrap="square" lIns="349450" tIns="349450" rIns="349450" bIns="349450" anchor="t" anchorCtr="0">
            <a:normAutofit/>
          </a:bodyPr>
          <a:lstStyle>
            <a:lvl1pPr marL="457200" lvl="0" indent="-571500">
              <a:spcBef>
                <a:spcPts val="0"/>
              </a:spcBef>
              <a:spcAft>
                <a:spcPts val="0"/>
              </a:spcAft>
              <a:buSzPts val="5400"/>
              <a:buChar char="●"/>
              <a:defRPr sz="54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24" name="Google Shape;24;p5"/>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7" name="Google Shape;27;p6"/>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400"/>
          </a:xfrm>
          <a:prstGeom prst="rect">
            <a:avLst/>
          </a:prstGeom>
        </p:spPr>
        <p:txBody>
          <a:bodyPr spcFirstLastPara="1" wrap="square" lIns="349450" tIns="349450" rIns="349450" bIns="349450" anchor="b" anchorCtr="0">
            <a:norm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0" name="Google Shape;30;p7"/>
          <p:cNvSpPr txBox="1">
            <a:spLocks noGrp="1"/>
          </p:cNvSpPr>
          <p:nvPr>
            <p:ph type="body" idx="1"/>
          </p:nvPr>
        </p:nvSpPr>
        <p:spPr>
          <a:xfrm>
            <a:off x="1122120" y="5928960"/>
            <a:ext cx="10108800" cy="13565400"/>
          </a:xfrm>
          <a:prstGeom prst="rect">
            <a:avLst/>
          </a:prstGeom>
        </p:spPr>
        <p:txBody>
          <a:bodyPr spcFirstLastPara="1" wrap="square" lIns="349450" tIns="349450" rIns="349450" bIns="349450" anchor="t" anchorCtr="0">
            <a:normAutofit/>
          </a:bodyPr>
          <a:lstStyle>
            <a:lvl1pPr marL="457200" lvl="0" indent="-520700">
              <a:spcBef>
                <a:spcPts val="0"/>
              </a:spcBef>
              <a:spcAft>
                <a:spcPts val="0"/>
              </a:spcAft>
              <a:buSzPts val="4600"/>
              <a:buChar char="●"/>
              <a:defRPr sz="46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31" name="Google Shape;31;p7"/>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4200" cy="17454000"/>
          </a:xfrm>
          <a:prstGeom prst="rect">
            <a:avLst/>
          </a:prstGeom>
        </p:spPr>
        <p:txBody>
          <a:bodyPr spcFirstLastPara="1" wrap="square" lIns="349450" tIns="349450" rIns="349450" bIns="349450" anchor="ctr" anchorCtr="0">
            <a:normAutofit/>
          </a:bodyPr>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4" name="Google Shape;34;p8"/>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5261547"/>
            <a:ext cx="14562600" cy="63246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38" name="Google Shape;38;p9"/>
          <p:cNvSpPr txBox="1">
            <a:spLocks noGrp="1"/>
          </p:cNvSpPr>
          <p:nvPr>
            <p:ph type="subTitle" idx="1"/>
          </p:nvPr>
        </p:nvSpPr>
        <p:spPr>
          <a:xfrm>
            <a:off x="955800" y="11959787"/>
            <a:ext cx="14562600" cy="5269800"/>
          </a:xfrm>
          <a:prstGeom prst="rect">
            <a:avLst/>
          </a:prstGeom>
        </p:spPr>
        <p:txBody>
          <a:bodyPr spcFirstLastPara="1" wrap="square" lIns="349450" tIns="349450" rIns="349450" bIns="349450" anchor="t"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39" name="Google Shape;39;p9"/>
          <p:cNvSpPr txBox="1">
            <a:spLocks noGrp="1"/>
          </p:cNvSpPr>
          <p:nvPr>
            <p:ph type="body" idx="2"/>
          </p:nvPr>
        </p:nvSpPr>
        <p:spPr>
          <a:xfrm>
            <a:off x="17782200" y="3089387"/>
            <a:ext cx="13813200" cy="15765900"/>
          </a:xfrm>
          <a:prstGeom prst="rect">
            <a:avLst/>
          </a:prstGeom>
        </p:spPr>
        <p:txBody>
          <a:bodyPr spcFirstLastPara="1" wrap="square" lIns="349450" tIns="349450" rIns="349450" bIns="349450" anchor="ctr" anchorCtr="0">
            <a:normAutofit/>
          </a:bodyPr>
          <a:lstStyle>
            <a:lvl1pPr marL="457200" lvl="0" indent="-666750">
              <a:spcBef>
                <a:spcPts val="0"/>
              </a:spcBef>
              <a:spcAft>
                <a:spcPts val="0"/>
              </a:spcAft>
              <a:buSzPts val="6900"/>
              <a:buChar char="●"/>
              <a:defRPr/>
            </a:lvl1pPr>
            <a:lvl2pPr marL="914400" lvl="1" indent="-571500">
              <a:spcBef>
                <a:spcPts val="0"/>
              </a:spcBef>
              <a:spcAft>
                <a:spcPts val="0"/>
              </a:spcAft>
              <a:buSzPts val="5400"/>
              <a:buChar char="○"/>
              <a:defRPr/>
            </a:lvl2pPr>
            <a:lvl3pPr marL="1371600" lvl="2" indent="-571500">
              <a:spcBef>
                <a:spcPts val="0"/>
              </a:spcBef>
              <a:spcAft>
                <a:spcPts val="0"/>
              </a:spcAft>
              <a:buSzPts val="5400"/>
              <a:buChar char="■"/>
              <a:defRPr/>
            </a:lvl3pPr>
            <a:lvl4pPr marL="1828800" lvl="3" indent="-571500">
              <a:spcBef>
                <a:spcPts val="0"/>
              </a:spcBef>
              <a:spcAft>
                <a:spcPts val="0"/>
              </a:spcAft>
              <a:buSzPts val="5400"/>
              <a:buChar char="●"/>
              <a:defRPr/>
            </a:lvl4pPr>
            <a:lvl5pPr marL="2286000" lvl="4" indent="-571500">
              <a:spcBef>
                <a:spcPts val="0"/>
              </a:spcBef>
              <a:spcAft>
                <a:spcPts val="0"/>
              </a:spcAft>
              <a:buSzPts val="5400"/>
              <a:buChar char="○"/>
              <a:defRPr/>
            </a:lvl5pPr>
            <a:lvl6pPr marL="2743200" lvl="5" indent="-571500">
              <a:spcBef>
                <a:spcPts val="0"/>
              </a:spcBef>
              <a:spcAft>
                <a:spcPts val="0"/>
              </a:spcAft>
              <a:buSzPts val="5400"/>
              <a:buChar char="■"/>
              <a:defRPr/>
            </a:lvl6pPr>
            <a:lvl7pPr marL="3200400" lvl="6" indent="-571500">
              <a:spcBef>
                <a:spcPts val="0"/>
              </a:spcBef>
              <a:spcAft>
                <a:spcPts val="0"/>
              </a:spcAft>
              <a:buSzPts val="5400"/>
              <a:buChar char="●"/>
              <a:defRPr/>
            </a:lvl7pPr>
            <a:lvl8pPr marL="3657600" lvl="7" indent="-571500">
              <a:spcBef>
                <a:spcPts val="0"/>
              </a:spcBef>
              <a:spcAft>
                <a:spcPts val="0"/>
              </a:spcAft>
              <a:buSzPts val="5400"/>
              <a:buChar char="○"/>
              <a:defRPr/>
            </a:lvl8pPr>
            <a:lvl9pPr marL="4114800" lvl="8" indent="-571500">
              <a:spcBef>
                <a:spcPts val="0"/>
              </a:spcBef>
              <a:spcAft>
                <a:spcPts val="0"/>
              </a:spcAft>
              <a:buSzPts val="5400"/>
              <a:buChar char="■"/>
              <a:defRPr/>
            </a:lvl9pPr>
          </a:lstStyle>
          <a:p>
            <a:endParaRPr/>
          </a:p>
        </p:txBody>
      </p:sp>
      <p:sp>
        <p:nvSpPr>
          <p:cNvPr id="40" name="Google Shape;40;p9"/>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800" cy="2581800"/>
          </a:xfrm>
          <a:prstGeom prst="rect">
            <a:avLst/>
          </a:prstGeom>
        </p:spPr>
        <p:txBody>
          <a:bodyPr spcFirstLastPara="1" wrap="square" lIns="349450" tIns="349450" rIns="349450" bIns="349450" anchor="ctr" anchorCtr="0">
            <a:normAutofit/>
          </a:bodyPr>
          <a:lstStyle>
            <a:lvl1pPr marL="457200" lvl="0" indent="-228600">
              <a:lnSpc>
                <a:spcPct val="100000"/>
              </a:lnSpc>
              <a:spcBef>
                <a:spcPts val="0"/>
              </a:spcBef>
              <a:spcAft>
                <a:spcPts val="0"/>
              </a:spcAft>
              <a:buSzPts val="6900"/>
              <a:buNone/>
              <a:defRPr/>
            </a:lvl1pPr>
          </a:lstStyle>
          <a:p>
            <a:endParaRPr/>
          </a:p>
        </p:txBody>
      </p:sp>
      <p:sp>
        <p:nvSpPr>
          <p:cNvPr id="43" name="Google Shape;43;p10"/>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rmAutofit/>
          </a:bodyPr>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rmAutofit/>
          </a:bodyPr>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0"/>
              </a:spcBef>
              <a:spcAft>
                <a:spcPts val="0"/>
              </a:spcAft>
              <a:buClr>
                <a:schemeClr val="dk2"/>
              </a:buClr>
              <a:buSzPts val="5400"/>
              <a:buChar char="○"/>
              <a:defRPr sz="5400">
                <a:solidFill>
                  <a:schemeClr val="dk2"/>
                </a:solidFill>
              </a:defRPr>
            </a:lvl2pPr>
            <a:lvl3pPr marL="1371600" lvl="2" indent="-571500">
              <a:lnSpc>
                <a:spcPct val="115000"/>
              </a:lnSpc>
              <a:spcBef>
                <a:spcPts val="0"/>
              </a:spcBef>
              <a:spcAft>
                <a:spcPts val="0"/>
              </a:spcAft>
              <a:buClr>
                <a:schemeClr val="dk2"/>
              </a:buClr>
              <a:buSzPts val="5400"/>
              <a:buChar char="■"/>
              <a:defRPr sz="5400">
                <a:solidFill>
                  <a:schemeClr val="dk2"/>
                </a:solidFill>
              </a:defRPr>
            </a:lvl3pPr>
            <a:lvl4pPr marL="1828800" lvl="3" indent="-571500">
              <a:lnSpc>
                <a:spcPct val="115000"/>
              </a:lnSpc>
              <a:spcBef>
                <a:spcPts val="0"/>
              </a:spcBef>
              <a:spcAft>
                <a:spcPts val="0"/>
              </a:spcAft>
              <a:buClr>
                <a:schemeClr val="dk2"/>
              </a:buClr>
              <a:buSzPts val="5400"/>
              <a:buChar char="●"/>
              <a:defRPr sz="5400">
                <a:solidFill>
                  <a:schemeClr val="dk2"/>
                </a:solidFill>
              </a:defRPr>
            </a:lvl4pPr>
            <a:lvl5pPr marL="2286000" lvl="4" indent="-571500">
              <a:lnSpc>
                <a:spcPct val="115000"/>
              </a:lnSpc>
              <a:spcBef>
                <a:spcPts val="0"/>
              </a:spcBef>
              <a:spcAft>
                <a:spcPts val="0"/>
              </a:spcAft>
              <a:buClr>
                <a:schemeClr val="dk2"/>
              </a:buClr>
              <a:buSzPts val="5400"/>
              <a:buChar char="○"/>
              <a:defRPr sz="5400">
                <a:solidFill>
                  <a:schemeClr val="dk2"/>
                </a:solidFill>
              </a:defRPr>
            </a:lvl5pPr>
            <a:lvl6pPr marL="2743200" lvl="5" indent="-571500">
              <a:lnSpc>
                <a:spcPct val="115000"/>
              </a:lnSpc>
              <a:spcBef>
                <a:spcPts val="0"/>
              </a:spcBef>
              <a:spcAft>
                <a:spcPts val="0"/>
              </a:spcAft>
              <a:buClr>
                <a:schemeClr val="dk2"/>
              </a:buClr>
              <a:buSzPts val="5400"/>
              <a:buChar char="■"/>
              <a:defRPr sz="5400">
                <a:solidFill>
                  <a:schemeClr val="dk2"/>
                </a:solidFill>
              </a:defRPr>
            </a:lvl6pPr>
            <a:lvl7pPr marL="3200400" lvl="6" indent="-571500">
              <a:lnSpc>
                <a:spcPct val="115000"/>
              </a:lnSpc>
              <a:spcBef>
                <a:spcPts val="0"/>
              </a:spcBef>
              <a:spcAft>
                <a:spcPts val="0"/>
              </a:spcAft>
              <a:buClr>
                <a:schemeClr val="dk2"/>
              </a:buClr>
              <a:buSzPts val="5400"/>
              <a:buChar char="●"/>
              <a:defRPr sz="5400">
                <a:solidFill>
                  <a:schemeClr val="dk2"/>
                </a:solidFill>
              </a:defRPr>
            </a:lvl7pPr>
            <a:lvl8pPr marL="3657600" lvl="7" indent="-571500">
              <a:lnSpc>
                <a:spcPct val="115000"/>
              </a:lnSpc>
              <a:spcBef>
                <a:spcPts val="0"/>
              </a:spcBef>
              <a:spcAft>
                <a:spcPts val="0"/>
              </a:spcAft>
              <a:buClr>
                <a:schemeClr val="dk2"/>
              </a:buClr>
              <a:buSzPts val="5400"/>
              <a:buChar char="○"/>
              <a:defRPr sz="5400">
                <a:solidFill>
                  <a:schemeClr val="dk2"/>
                </a:solidFill>
              </a:defRPr>
            </a:lvl8pPr>
            <a:lvl9pPr marL="4114800" lvl="8" indent="-571500">
              <a:lnSpc>
                <a:spcPct val="115000"/>
              </a:lnSpc>
              <a:spcBef>
                <a:spcPts val="0"/>
              </a:spcBef>
              <a:spcAft>
                <a:spcPts val="0"/>
              </a:spcAft>
              <a:buClr>
                <a:schemeClr val="dk2"/>
              </a:buClr>
              <a:buSzPts val="5400"/>
              <a:buChar char="■"/>
              <a:defRPr sz="5400">
                <a:solidFill>
                  <a:schemeClr val="dk2"/>
                </a:solidFill>
              </a:defRPr>
            </a:lvl9pPr>
          </a:lstStyle>
          <a:p>
            <a:endParaRPr/>
          </a:p>
        </p:txBody>
      </p:sp>
      <p:sp>
        <p:nvSpPr>
          <p:cNvPr id="8" name="Google Shape;8;p1"/>
          <p:cNvSpPr txBox="1">
            <a:spLocks noGrp="1"/>
          </p:cNvSpPr>
          <p:nvPr>
            <p:ph type="sldNum" idx="12"/>
          </p:nvPr>
        </p:nvSpPr>
        <p:spPr>
          <a:xfrm>
            <a:off x="30500848" y="19896392"/>
            <a:ext cx="1975200" cy="1679400"/>
          </a:xfrm>
          <a:prstGeom prst="rect">
            <a:avLst/>
          </a:prstGeom>
          <a:noFill/>
          <a:ln>
            <a:noFill/>
          </a:ln>
        </p:spPr>
        <p:txBody>
          <a:bodyPr spcFirstLastPara="1" wrap="square" lIns="349450" tIns="349450" rIns="349450" bIns="349450" anchor="ctr" anchorCtr="0">
            <a:norm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lin ang="5400012" scaled="0"/>
        </a:gradFill>
        <a:effectLst/>
      </p:bgPr>
    </p:bg>
    <p:spTree>
      <p:nvGrpSpPr>
        <p:cNvPr id="1" name="Shape 53"/>
        <p:cNvGrpSpPr/>
        <p:nvPr/>
      </p:nvGrpSpPr>
      <p:grpSpPr>
        <a:xfrm>
          <a:off x="0" y="0"/>
          <a:ext cx="0" cy="0"/>
          <a:chOff x="0" y="0"/>
          <a:chExt cx="0" cy="0"/>
        </a:xfrm>
      </p:grpSpPr>
      <p:sp>
        <p:nvSpPr>
          <p:cNvPr id="54" name="Google Shape;54;p13"/>
          <p:cNvSpPr/>
          <p:nvPr/>
        </p:nvSpPr>
        <p:spPr>
          <a:xfrm>
            <a:off x="0" y="26"/>
            <a:ext cx="32918400" cy="3571800"/>
          </a:xfrm>
          <a:prstGeom prst="rect">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351C75"/>
              </a:solidFill>
            </a:endParaRPr>
          </a:p>
        </p:txBody>
      </p:sp>
      <p:pic>
        <p:nvPicPr>
          <p:cNvPr id="55" name="Google Shape;55;p13"/>
          <p:cNvPicPr preferRelativeResize="0"/>
          <p:nvPr/>
        </p:nvPicPr>
        <p:blipFill rotWithShape="1">
          <a:blip r:embed="rId3">
            <a:alphaModFix/>
          </a:blip>
          <a:srcRect r="606"/>
          <a:stretch/>
        </p:blipFill>
        <p:spPr>
          <a:xfrm>
            <a:off x="22348275" y="13138713"/>
            <a:ext cx="9631501" cy="7995275"/>
          </a:xfrm>
          <a:prstGeom prst="rect">
            <a:avLst/>
          </a:prstGeom>
          <a:noFill/>
          <a:ln>
            <a:noFill/>
          </a:ln>
        </p:spPr>
      </p:pic>
      <p:sp>
        <p:nvSpPr>
          <p:cNvPr id="56" name="Google Shape;56;p13"/>
          <p:cNvSpPr txBox="1"/>
          <p:nvPr/>
        </p:nvSpPr>
        <p:spPr>
          <a:xfrm>
            <a:off x="3344625" y="296067"/>
            <a:ext cx="262293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0" b="1">
                <a:solidFill>
                  <a:schemeClr val="lt1"/>
                </a:solidFill>
              </a:rPr>
              <a:t>Rowdy Rams Beverage Co.</a:t>
            </a:r>
            <a:endParaRPr sz="10000" b="1">
              <a:solidFill>
                <a:schemeClr val="lt1"/>
              </a:solidFill>
            </a:endParaRPr>
          </a:p>
        </p:txBody>
      </p:sp>
      <p:sp>
        <p:nvSpPr>
          <p:cNvPr id="57" name="Google Shape;57;p13"/>
          <p:cNvSpPr txBox="1"/>
          <p:nvPr/>
        </p:nvSpPr>
        <p:spPr>
          <a:xfrm>
            <a:off x="5717700" y="2019867"/>
            <a:ext cx="214830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chemeClr val="lt1"/>
                </a:solidFill>
              </a:rPr>
              <a:t>By: Emily Miller, Cade Uhlin, Mike Hutelmyer, Bella Bedore, and Tyler Pittenger</a:t>
            </a:r>
            <a:endParaRPr sz="2900">
              <a:solidFill>
                <a:schemeClr val="lt1"/>
              </a:solidFill>
            </a:endParaRPr>
          </a:p>
        </p:txBody>
      </p:sp>
      <p:sp>
        <p:nvSpPr>
          <p:cNvPr id="58" name="Google Shape;58;p13"/>
          <p:cNvSpPr txBox="1"/>
          <p:nvPr/>
        </p:nvSpPr>
        <p:spPr>
          <a:xfrm>
            <a:off x="11187000" y="2762492"/>
            <a:ext cx="105444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solidFill>
                  <a:schemeClr val="lt1"/>
                </a:solidFill>
                <a:latin typeface="Roboto"/>
                <a:ea typeface="Roboto"/>
                <a:cs typeface="Roboto"/>
                <a:sym typeface="Roboto"/>
              </a:rPr>
              <a:t>https://github.com/CadeUhlin/moola-miners.git</a:t>
            </a:r>
            <a:endParaRPr sz="2400">
              <a:solidFill>
                <a:schemeClr val="lt1"/>
              </a:solidFill>
              <a:latin typeface="Roboto"/>
              <a:ea typeface="Roboto"/>
              <a:cs typeface="Roboto"/>
              <a:sym typeface="Roboto"/>
            </a:endParaRPr>
          </a:p>
        </p:txBody>
      </p:sp>
      <p:grpSp>
        <p:nvGrpSpPr>
          <p:cNvPr id="59" name="Google Shape;59;p13"/>
          <p:cNvGrpSpPr/>
          <p:nvPr/>
        </p:nvGrpSpPr>
        <p:grpSpPr>
          <a:xfrm>
            <a:off x="11472754" y="13015514"/>
            <a:ext cx="9690153" cy="8241670"/>
            <a:chOff x="18270100" y="12839700"/>
            <a:chExt cx="14229300" cy="7734300"/>
          </a:xfrm>
        </p:grpSpPr>
        <p:sp>
          <p:nvSpPr>
            <p:cNvPr id="60" name="Google Shape;60;p13"/>
            <p:cNvSpPr/>
            <p:nvPr/>
          </p:nvSpPr>
          <p:spPr>
            <a:xfrm>
              <a:off x="18270100" y="12839700"/>
              <a:ext cx="14229300" cy="773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3"/>
            <p:cNvSpPr/>
            <p:nvPr/>
          </p:nvSpPr>
          <p:spPr>
            <a:xfrm>
              <a:off x="18726150" y="13348950"/>
              <a:ext cx="4038600" cy="2616600"/>
            </a:xfrm>
            <a:prstGeom prst="rect">
              <a:avLst/>
            </a:prstGeom>
            <a:solidFill>
              <a:schemeClr val="lt1"/>
            </a:solid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p:nvPr/>
          </p:nvSpPr>
          <p:spPr>
            <a:xfrm>
              <a:off x="18811800" y="12948750"/>
              <a:ext cx="3867300" cy="37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Kube Controller</a:t>
              </a:r>
              <a:endParaRPr>
                <a:latin typeface="Roboto"/>
                <a:ea typeface="Roboto"/>
                <a:cs typeface="Roboto"/>
                <a:sym typeface="Roboto"/>
              </a:endParaRPr>
            </a:p>
          </p:txBody>
        </p:sp>
        <p:sp>
          <p:nvSpPr>
            <p:cNvPr id="63" name="Google Shape;63;p13"/>
            <p:cNvSpPr txBox="1"/>
            <p:nvPr/>
          </p:nvSpPr>
          <p:spPr>
            <a:xfrm>
              <a:off x="18897582" y="14268443"/>
              <a:ext cx="3474600" cy="3756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kubernets-apiserver</a:t>
              </a:r>
              <a:endParaRPr>
                <a:latin typeface="Roboto"/>
                <a:ea typeface="Roboto"/>
                <a:cs typeface="Roboto"/>
                <a:sym typeface="Roboto"/>
              </a:endParaRPr>
            </a:p>
          </p:txBody>
        </p:sp>
        <p:sp>
          <p:nvSpPr>
            <p:cNvPr id="64" name="Google Shape;64;p13"/>
            <p:cNvSpPr/>
            <p:nvPr/>
          </p:nvSpPr>
          <p:spPr>
            <a:xfrm>
              <a:off x="23445600" y="13573050"/>
              <a:ext cx="8401200" cy="62676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3912400" y="14010300"/>
              <a:ext cx="7467600" cy="16392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3912400" y="16267500"/>
              <a:ext cx="7467600" cy="3001500"/>
            </a:xfrm>
            <a:prstGeom prst="rect">
              <a:avLst/>
            </a:prstGeom>
            <a:solidFill>
              <a:schemeClr val="lt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p:nvPr/>
          </p:nvSpPr>
          <p:spPr>
            <a:xfrm>
              <a:off x="26998490" y="14062368"/>
              <a:ext cx="2111100" cy="37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Pod: Jenkins</a:t>
              </a:r>
              <a:endParaRPr>
                <a:latin typeface="Roboto"/>
                <a:ea typeface="Roboto"/>
                <a:cs typeface="Roboto"/>
                <a:sym typeface="Roboto"/>
              </a:endParaRPr>
            </a:p>
          </p:txBody>
        </p:sp>
        <p:sp>
          <p:nvSpPr>
            <p:cNvPr id="68" name="Google Shape;68;p13"/>
            <p:cNvSpPr txBox="1"/>
            <p:nvPr/>
          </p:nvSpPr>
          <p:spPr>
            <a:xfrm>
              <a:off x="25915200" y="16348375"/>
              <a:ext cx="3474600" cy="37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Pod: rowdy_rams</a:t>
              </a:r>
              <a:endParaRPr>
                <a:latin typeface="Roboto"/>
                <a:ea typeface="Roboto"/>
                <a:cs typeface="Roboto"/>
                <a:sym typeface="Roboto"/>
              </a:endParaRPr>
            </a:p>
          </p:txBody>
        </p:sp>
        <p:sp>
          <p:nvSpPr>
            <p:cNvPr id="69" name="Google Shape;69;p13"/>
            <p:cNvSpPr/>
            <p:nvPr/>
          </p:nvSpPr>
          <p:spPr>
            <a:xfrm>
              <a:off x="24817200" y="14605100"/>
              <a:ext cx="5658000" cy="8382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4817200" y="16891100"/>
              <a:ext cx="5658000" cy="8382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4817200" y="18050338"/>
              <a:ext cx="5658000" cy="838200"/>
            </a:xfrm>
            <a:prstGeom prst="rect">
              <a:avLst/>
            </a:prstGeom>
            <a:solidFill>
              <a:schemeClr val="lt2"/>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p:nvPr/>
          </p:nvSpPr>
          <p:spPr>
            <a:xfrm>
              <a:off x="26446050" y="13573050"/>
              <a:ext cx="2400300" cy="41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solidFill>
                    <a:schemeClr val="dk1"/>
                  </a:solidFill>
                  <a:latin typeface="Roboto"/>
                  <a:ea typeface="Roboto"/>
                  <a:cs typeface="Roboto"/>
                  <a:sym typeface="Roboto"/>
                </a:rPr>
                <a:t>Kubelet</a:t>
              </a:r>
              <a:endParaRPr sz="1700">
                <a:solidFill>
                  <a:schemeClr val="dk1"/>
                </a:solidFill>
                <a:latin typeface="Roboto"/>
                <a:ea typeface="Roboto"/>
                <a:cs typeface="Roboto"/>
                <a:sym typeface="Roboto"/>
              </a:endParaRPr>
            </a:p>
          </p:txBody>
        </p:sp>
        <p:sp>
          <p:nvSpPr>
            <p:cNvPr id="73" name="Google Shape;73;p13"/>
            <p:cNvSpPr txBox="1"/>
            <p:nvPr/>
          </p:nvSpPr>
          <p:spPr>
            <a:xfrm>
              <a:off x="25626900" y="14608550"/>
              <a:ext cx="4038600" cy="780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Roboto"/>
                  <a:ea typeface="Roboto"/>
                  <a:cs typeface="Roboto"/>
                  <a:sym typeface="Roboto"/>
                </a:rPr>
                <a:t>Container: jenkins</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8080</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50000</a:t>
              </a:r>
              <a:endParaRPr>
                <a:solidFill>
                  <a:schemeClr val="dk1"/>
                </a:solidFill>
                <a:latin typeface="Roboto"/>
                <a:ea typeface="Roboto"/>
                <a:cs typeface="Roboto"/>
                <a:sym typeface="Roboto"/>
              </a:endParaRPr>
            </a:p>
          </p:txBody>
        </p:sp>
        <p:sp>
          <p:nvSpPr>
            <p:cNvPr id="74" name="Google Shape;74;p13"/>
            <p:cNvSpPr txBox="1"/>
            <p:nvPr/>
          </p:nvSpPr>
          <p:spPr>
            <a:xfrm>
              <a:off x="25535325" y="16894550"/>
              <a:ext cx="4038600" cy="57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Roboto"/>
                  <a:ea typeface="Roboto"/>
                  <a:cs typeface="Roboto"/>
                  <a:sym typeface="Roboto"/>
                </a:rPr>
                <a:t>Container: inventory_data</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p:txBody>
        </p:sp>
        <p:sp>
          <p:nvSpPr>
            <p:cNvPr id="75" name="Google Shape;75;p13"/>
            <p:cNvSpPr txBox="1"/>
            <p:nvPr/>
          </p:nvSpPr>
          <p:spPr>
            <a:xfrm>
              <a:off x="25535325" y="18161638"/>
              <a:ext cx="4038600" cy="57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Roboto"/>
                  <a:ea typeface="Roboto"/>
                  <a:cs typeface="Roboto"/>
                  <a:sym typeface="Roboto"/>
                </a:rPr>
                <a:t>Container: employee_data</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lt1"/>
                </a:solidFill>
                <a:latin typeface="Roboto"/>
                <a:ea typeface="Roboto"/>
                <a:cs typeface="Roboto"/>
                <a:sym typeface="Roboto"/>
              </a:endParaRPr>
            </a:p>
          </p:txBody>
        </p:sp>
        <p:cxnSp>
          <p:nvCxnSpPr>
            <p:cNvPr id="76" name="Google Shape;76;p13"/>
            <p:cNvCxnSpPr>
              <a:stCxn id="61" idx="2"/>
            </p:cNvCxnSpPr>
            <p:nvPr/>
          </p:nvCxnSpPr>
          <p:spPr>
            <a:xfrm>
              <a:off x="20745450" y="15965550"/>
              <a:ext cx="0" cy="4208400"/>
            </a:xfrm>
            <a:prstGeom prst="straightConnector1">
              <a:avLst/>
            </a:prstGeom>
            <a:noFill/>
            <a:ln w="9525" cap="flat" cmpd="sng">
              <a:solidFill>
                <a:schemeClr val="dk2"/>
              </a:solidFill>
              <a:prstDash val="lgDash"/>
              <a:round/>
              <a:headEnd type="none" w="med" len="med"/>
              <a:tailEnd type="none" w="med" len="med"/>
            </a:ln>
          </p:spPr>
        </p:cxnSp>
        <p:cxnSp>
          <p:nvCxnSpPr>
            <p:cNvPr id="77" name="Google Shape;77;p13"/>
            <p:cNvCxnSpPr/>
            <p:nvPr/>
          </p:nvCxnSpPr>
          <p:spPr>
            <a:xfrm>
              <a:off x="20745450" y="20193000"/>
              <a:ext cx="11468100" cy="38100"/>
            </a:xfrm>
            <a:prstGeom prst="straightConnector1">
              <a:avLst/>
            </a:prstGeom>
            <a:noFill/>
            <a:ln w="9525" cap="flat" cmpd="sng">
              <a:solidFill>
                <a:schemeClr val="dk2"/>
              </a:solidFill>
              <a:prstDash val="lgDash"/>
              <a:round/>
              <a:headEnd type="none" w="med" len="med"/>
              <a:tailEnd type="none" w="med" len="med"/>
            </a:ln>
          </p:spPr>
        </p:cxnSp>
        <p:cxnSp>
          <p:nvCxnSpPr>
            <p:cNvPr id="78" name="Google Shape;78;p13"/>
            <p:cNvCxnSpPr/>
            <p:nvPr/>
          </p:nvCxnSpPr>
          <p:spPr>
            <a:xfrm rot="10800000">
              <a:off x="32194350" y="13334850"/>
              <a:ext cx="19200" cy="6877200"/>
            </a:xfrm>
            <a:prstGeom prst="straightConnector1">
              <a:avLst/>
            </a:prstGeom>
            <a:noFill/>
            <a:ln w="9525" cap="flat" cmpd="sng">
              <a:solidFill>
                <a:schemeClr val="dk2"/>
              </a:solidFill>
              <a:prstDash val="lgDash"/>
              <a:round/>
              <a:headEnd type="none" w="med" len="med"/>
              <a:tailEnd type="none" w="med" len="med"/>
            </a:ln>
          </p:spPr>
        </p:cxnSp>
        <p:cxnSp>
          <p:nvCxnSpPr>
            <p:cNvPr id="79" name="Google Shape;79;p13"/>
            <p:cNvCxnSpPr/>
            <p:nvPr/>
          </p:nvCxnSpPr>
          <p:spPr>
            <a:xfrm rot="10800000">
              <a:off x="23140950" y="13254425"/>
              <a:ext cx="9010500" cy="57000"/>
            </a:xfrm>
            <a:prstGeom prst="straightConnector1">
              <a:avLst/>
            </a:prstGeom>
            <a:noFill/>
            <a:ln w="9525" cap="flat" cmpd="sng">
              <a:solidFill>
                <a:schemeClr val="dk2"/>
              </a:solidFill>
              <a:prstDash val="lgDash"/>
              <a:round/>
              <a:headEnd type="none" w="med" len="med"/>
              <a:tailEnd type="none" w="med" len="med"/>
            </a:ln>
          </p:spPr>
        </p:cxnSp>
        <p:cxnSp>
          <p:nvCxnSpPr>
            <p:cNvPr id="80" name="Google Shape;80;p13"/>
            <p:cNvCxnSpPr/>
            <p:nvPr/>
          </p:nvCxnSpPr>
          <p:spPr>
            <a:xfrm>
              <a:off x="23145750" y="13258800"/>
              <a:ext cx="0" cy="1371600"/>
            </a:xfrm>
            <a:prstGeom prst="straightConnector1">
              <a:avLst/>
            </a:prstGeom>
            <a:noFill/>
            <a:ln w="9525" cap="flat" cmpd="sng">
              <a:solidFill>
                <a:schemeClr val="dk2"/>
              </a:solidFill>
              <a:prstDash val="lgDash"/>
              <a:round/>
              <a:headEnd type="none" w="med" len="med"/>
              <a:tailEnd type="none" w="med" len="med"/>
            </a:ln>
          </p:spPr>
        </p:cxnSp>
        <p:cxnSp>
          <p:nvCxnSpPr>
            <p:cNvPr id="81" name="Google Shape;81;p13"/>
            <p:cNvCxnSpPr>
              <a:stCxn id="61" idx="3"/>
            </p:cNvCxnSpPr>
            <p:nvPr/>
          </p:nvCxnSpPr>
          <p:spPr>
            <a:xfrm rot="10800000" flipH="1">
              <a:off x="22764750" y="14649450"/>
              <a:ext cx="457200" cy="7800"/>
            </a:xfrm>
            <a:prstGeom prst="straightConnector1">
              <a:avLst/>
            </a:prstGeom>
            <a:noFill/>
            <a:ln w="9525" cap="flat" cmpd="sng">
              <a:solidFill>
                <a:schemeClr val="dk2"/>
              </a:solidFill>
              <a:prstDash val="lgDash"/>
              <a:round/>
              <a:headEnd type="none" w="med" len="med"/>
              <a:tailEnd type="none" w="med" len="med"/>
            </a:ln>
          </p:spPr>
        </p:cxnSp>
        <p:sp>
          <p:nvSpPr>
            <p:cNvPr id="82" name="Google Shape;82;p13"/>
            <p:cNvSpPr txBox="1"/>
            <p:nvPr/>
          </p:nvSpPr>
          <p:spPr>
            <a:xfrm>
              <a:off x="23069537" y="12972898"/>
              <a:ext cx="3474600" cy="37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Overlay Network </a:t>
              </a:r>
              <a:endParaRPr>
                <a:latin typeface="Roboto"/>
                <a:ea typeface="Roboto"/>
                <a:cs typeface="Roboto"/>
                <a:sym typeface="Roboto"/>
              </a:endParaRPr>
            </a:p>
          </p:txBody>
        </p:sp>
      </p:grpSp>
      <p:sp>
        <p:nvSpPr>
          <p:cNvPr id="83" name="Google Shape;83;p13"/>
          <p:cNvSpPr/>
          <p:nvPr/>
        </p:nvSpPr>
        <p:spPr>
          <a:xfrm>
            <a:off x="655550" y="4073825"/>
            <a:ext cx="9631500" cy="8241300"/>
          </a:xfrm>
          <a:prstGeom prst="frame">
            <a:avLst>
              <a:gd name="adj1" fmla="val 125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1529900" y="4059225"/>
            <a:ext cx="9631500" cy="8241300"/>
          </a:xfrm>
          <a:prstGeom prst="frame">
            <a:avLst>
              <a:gd name="adj1" fmla="val 125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22404250" y="4073825"/>
            <a:ext cx="9631500" cy="8241300"/>
          </a:xfrm>
          <a:prstGeom prst="frame">
            <a:avLst>
              <a:gd name="adj1" fmla="val 125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655550" y="5081325"/>
            <a:ext cx="9631500" cy="72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p:nvPr/>
        </p:nvSpPr>
        <p:spPr>
          <a:xfrm>
            <a:off x="898550" y="4150025"/>
            <a:ext cx="9145500" cy="7634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900" b="1">
                <a:solidFill>
                  <a:schemeClr val="lt1"/>
                </a:solidFill>
              </a:rPr>
              <a:t>Team Vision</a:t>
            </a:r>
            <a:endParaRPr sz="4900" b="1">
              <a:solidFill>
                <a:schemeClr val="lt1"/>
              </a:solidFill>
            </a:endParaRPr>
          </a:p>
          <a:p>
            <a:pPr marL="0" lvl="0" indent="0" algn="l" rtl="0">
              <a:spcBef>
                <a:spcPts val="0"/>
              </a:spcBef>
              <a:spcAft>
                <a:spcPts val="0"/>
              </a:spcAft>
              <a:buNone/>
            </a:pPr>
            <a:endParaRPr sz="1500">
              <a:solidFill>
                <a:schemeClr val="lt1"/>
              </a:solidFill>
            </a:endParaRPr>
          </a:p>
          <a:p>
            <a:pPr marL="0" lvl="0" indent="0" algn="l" rtl="0">
              <a:spcBef>
                <a:spcPts val="0"/>
              </a:spcBef>
              <a:spcAft>
                <a:spcPts val="0"/>
              </a:spcAft>
              <a:buClr>
                <a:schemeClr val="dk1"/>
              </a:buClr>
              <a:buSzPts val="1100"/>
              <a:buFont typeface="Arial"/>
              <a:buNone/>
            </a:pPr>
            <a:r>
              <a:rPr lang="en" sz="3500">
                <a:solidFill>
                  <a:schemeClr val="dk1"/>
                </a:solidFill>
              </a:rPr>
              <a:t>Rowdy Rams Beverage Co. is an end-to-end solution to enhance inventory tracking technology for alcohol retail establishments. This website will allow customers to reserve an order for later pickup and purchase onsite. This will ensure that the distribution center will have enough inventory available to provide customers with their order, at the time of pickup. While designing the system architecture of this project, convenience and scalability are large components in the implementation of databases. </a:t>
            </a:r>
            <a:endParaRPr sz="5400">
              <a:solidFill>
                <a:schemeClr val="dk1"/>
              </a:solidFill>
            </a:endParaRPr>
          </a:p>
        </p:txBody>
      </p:sp>
      <p:sp>
        <p:nvSpPr>
          <p:cNvPr id="88" name="Google Shape;88;p13"/>
          <p:cNvSpPr txBox="1"/>
          <p:nvPr/>
        </p:nvSpPr>
        <p:spPr>
          <a:xfrm>
            <a:off x="22985500" y="4059225"/>
            <a:ext cx="8469000" cy="93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900" b="1">
                <a:solidFill>
                  <a:schemeClr val="lt1"/>
                </a:solidFill>
              </a:rPr>
              <a:t>Technical Diagram</a:t>
            </a:r>
            <a:endParaRPr sz="4900" b="1">
              <a:solidFill>
                <a:schemeClr val="lt1"/>
              </a:solidFill>
            </a:endParaRPr>
          </a:p>
        </p:txBody>
      </p:sp>
      <p:sp>
        <p:nvSpPr>
          <p:cNvPr id="89" name="Google Shape;89;p13"/>
          <p:cNvSpPr/>
          <p:nvPr/>
        </p:nvSpPr>
        <p:spPr>
          <a:xfrm>
            <a:off x="22404250" y="5081325"/>
            <a:ext cx="9631500" cy="72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3"/>
          <p:cNvPicPr preferRelativeResize="0"/>
          <p:nvPr/>
        </p:nvPicPr>
        <p:blipFill>
          <a:blip r:embed="rId4">
            <a:alphaModFix/>
          </a:blip>
          <a:stretch>
            <a:fillRect/>
          </a:stretch>
        </p:blipFill>
        <p:spPr>
          <a:xfrm>
            <a:off x="22404250" y="5286275"/>
            <a:ext cx="9631499" cy="6737150"/>
          </a:xfrm>
          <a:prstGeom prst="rect">
            <a:avLst/>
          </a:prstGeom>
          <a:noFill/>
          <a:ln>
            <a:noFill/>
          </a:ln>
        </p:spPr>
      </p:pic>
      <p:sp>
        <p:nvSpPr>
          <p:cNvPr id="91" name="Google Shape;91;p13"/>
          <p:cNvSpPr/>
          <p:nvPr/>
        </p:nvSpPr>
        <p:spPr>
          <a:xfrm>
            <a:off x="11529900" y="5081325"/>
            <a:ext cx="9631500" cy="72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txBox="1"/>
          <p:nvPr/>
        </p:nvSpPr>
        <p:spPr>
          <a:xfrm>
            <a:off x="11800800" y="4133850"/>
            <a:ext cx="9145500" cy="854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900" b="1">
                <a:solidFill>
                  <a:schemeClr val="lt1"/>
                </a:solidFill>
              </a:rPr>
              <a:t>Design</a:t>
            </a:r>
            <a:endParaRPr sz="4900" b="1">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sz="3500" b="1" u="sng">
                <a:solidFill>
                  <a:schemeClr val="dk1"/>
                </a:solidFill>
              </a:rPr>
              <a:t>Front-end Components:</a:t>
            </a:r>
            <a:endParaRPr sz="3500" b="1" u="sng">
              <a:solidFill>
                <a:schemeClr val="dk1"/>
              </a:solidFill>
            </a:endParaRPr>
          </a:p>
          <a:p>
            <a:pPr marL="0" lvl="0" indent="0" algn="l" rtl="0">
              <a:spcBef>
                <a:spcPts val="0"/>
              </a:spcBef>
              <a:spcAft>
                <a:spcPts val="0"/>
              </a:spcAft>
              <a:buNone/>
            </a:pPr>
            <a:r>
              <a:rPr lang="en" sz="3500">
                <a:solidFill>
                  <a:schemeClr val="dk1"/>
                </a:solidFill>
              </a:rPr>
              <a:t>We are creating a single website using React. This webUI allows the using to search the inventory and create a cart to items to place on hold and be picked up.</a:t>
            </a:r>
            <a:endParaRPr sz="3500">
              <a:solidFill>
                <a:schemeClr val="dk1"/>
              </a:solidFill>
            </a:endParaRPr>
          </a:p>
          <a:p>
            <a:pPr marL="0" lvl="0" indent="0" algn="l" rtl="0">
              <a:spcBef>
                <a:spcPts val="0"/>
              </a:spcBef>
              <a:spcAft>
                <a:spcPts val="0"/>
              </a:spcAft>
              <a:buNone/>
            </a:pPr>
            <a:r>
              <a:rPr lang="en" sz="3500" b="1" u="sng">
                <a:solidFill>
                  <a:schemeClr val="dk1"/>
                </a:solidFill>
              </a:rPr>
              <a:t>Back-end Components:</a:t>
            </a:r>
            <a:endParaRPr sz="3500" b="1" u="sng">
              <a:solidFill>
                <a:schemeClr val="dk1"/>
              </a:solidFill>
            </a:endParaRPr>
          </a:p>
          <a:p>
            <a:pPr marL="0" lvl="0" indent="0" algn="l" rtl="0">
              <a:spcBef>
                <a:spcPts val="0"/>
              </a:spcBef>
              <a:spcAft>
                <a:spcPts val="0"/>
              </a:spcAft>
              <a:buNone/>
            </a:pPr>
            <a:r>
              <a:rPr lang="en" sz="3500">
                <a:solidFill>
                  <a:schemeClr val="dk1"/>
                </a:solidFill>
              </a:rPr>
              <a:t>For our back-end, we are using Python and Flask to handle url endpoints and communications with the database. </a:t>
            </a:r>
            <a:endParaRPr sz="3500">
              <a:solidFill>
                <a:schemeClr val="dk1"/>
              </a:solidFill>
            </a:endParaRPr>
          </a:p>
          <a:p>
            <a:pPr marL="0" lvl="0" indent="0" algn="l" rtl="0">
              <a:spcBef>
                <a:spcPts val="0"/>
              </a:spcBef>
              <a:spcAft>
                <a:spcPts val="0"/>
              </a:spcAft>
              <a:buNone/>
            </a:pPr>
            <a:r>
              <a:rPr lang="en" sz="3500" b="1" u="sng">
                <a:solidFill>
                  <a:schemeClr val="dk1"/>
                </a:solidFill>
              </a:rPr>
              <a:t>Database:</a:t>
            </a:r>
            <a:endParaRPr sz="3500" b="1" u="sng">
              <a:solidFill>
                <a:schemeClr val="dk1"/>
              </a:solidFill>
            </a:endParaRPr>
          </a:p>
          <a:p>
            <a:pPr marL="0" lvl="0" indent="0" algn="l" rtl="0">
              <a:spcBef>
                <a:spcPts val="0"/>
              </a:spcBef>
              <a:spcAft>
                <a:spcPts val="0"/>
              </a:spcAft>
              <a:buNone/>
            </a:pPr>
            <a:r>
              <a:rPr lang="en" sz="3500">
                <a:solidFill>
                  <a:schemeClr val="dk1"/>
                </a:solidFill>
              </a:rPr>
              <a:t>We are using mySQL to create our database which will act as the store’s inventory.</a:t>
            </a:r>
            <a:endParaRPr sz="3500">
              <a:solidFill>
                <a:schemeClr val="dk1"/>
              </a:solidFill>
            </a:endParaRPr>
          </a:p>
          <a:p>
            <a:pPr marL="0" lvl="0" indent="0" algn="l" rtl="0">
              <a:spcBef>
                <a:spcPts val="0"/>
              </a:spcBef>
              <a:spcAft>
                <a:spcPts val="0"/>
              </a:spcAft>
              <a:buNone/>
            </a:pPr>
            <a:endParaRPr sz="3000">
              <a:solidFill>
                <a:schemeClr val="dk1"/>
              </a:solidFill>
            </a:endParaRPr>
          </a:p>
          <a:p>
            <a:pPr marL="0" lvl="0" indent="0" algn="l" rtl="0">
              <a:spcBef>
                <a:spcPts val="0"/>
              </a:spcBef>
              <a:spcAft>
                <a:spcPts val="0"/>
              </a:spcAft>
              <a:buNone/>
            </a:pPr>
            <a:endParaRPr sz="3000">
              <a:solidFill>
                <a:schemeClr val="dk1"/>
              </a:solidFill>
            </a:endParaRPr>
          </a:p>
        </p:txBody>
      </p:sp>
      <p:sp>
        <p:nvSpPr>
          <p:cNvPr id="93" name="Google Shape;93;p13"/>
          <p:cNvSpPr/>
          <p:nvPr/>
        </p:nvSpPr>
        <p:spPr>
          <a:xfrm>
            <a:off x="655550" y="13029425"/>
            <a:ext cx="9631500" cy="8241300"/>
          </a:xfrm>
          <a:prstGeom prst="frame">
            <a:avLst>
              <a:gd name="adj1" fmla="val 125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55550" y="14036925"/>
            <a:ext cx="9631500" cy="72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p:nvPr/>
        </p:nvSpPr>
        <p:spPr>
          <a:xfrm>
            <a:off x="898550" y="13105625"/>
            <a:ext cx="9145500" cy="386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900" b="1">
                <a:solidFill>
                  <a:schemeClr val="lt1"/>
                </a:solidFill>
              </a:rPr>
              <a:t>CI/CD Application</a:t>
            </a:r>
            <a:endParaRPr sz="4900" b="1">
              <a:solidFill>
                <a:schemeClr val="lt1"/>
              </a:solidFill>
            </a:endParaRPr>
          </a:p>
          <a:p>
            <a:pPr marL="0" lvl="0" indent="0" algn="l" rtl="0">
              <a:spcBef>
                <a:spcPts val="0"/>
              </a:spcBef>
              <a:spcAft>
                <a:spcPts val="0"/>
              </a:spcAft>
              <a:buNone/>
            </a:pPr>
            <a:endParaRPr sz="1500">
              <a:solidFill>
                <a:schemeClr val="lt1"/>
              </a:solidFill>
            </a:endParaRPr>
          </a:p>
          <a:p>
            <a:pPr marL="0" lvl="0" indent="0" algn="l" rtl="0">
              <a:spcBef>
                <a:spcPts val="0"/>
              </a:spcBef>
              <a:spcAft>
                <a:spcPts val="0"/>
              </a:spcAft>
              <a:buNone/>
            </a:pPr>
            <a:r>
              <a:rPr lang="en" sz="3500">
                <a:solidFill>
                  <a:schemeClr val="dk1"/>
                </a:solidFill>
              </a:rPr>
              <a:t>Leveraging Jenkins, an open-source automation server, Rowdy Rams Beverage Co.’s servers will be able to update and upgrade existing technologies without any downtime.</a:t>
            </a:r>
            <a:endParaRPr sz="3500">
              <a:solidFill>
                <a:schemeClr val="dk1"/>
              </a:solidFill>
            </a:endParaRPr>
          </a:p>
        </p:txBody>
      </p:sp>
      <p:pic>
        <p:nvPicPr>
          <p:cNvPr id="96" name="Google Shape;96;p13"/>
          <p:cNvPicPr preferRelativeResize="0"/>
          <p:nvPr/>
        </p:nvPicPr>
        <p:blipFill>
          <a:blip r:embed="rId5">
            <a:alphaModFix/>
          </a:blip>
          <a:stretch>
            <a:fillRect/>
          </a:stretch>
        </p:blipFill>
        <p:spPr>
          <a:xfrm>
            <a:off x="655550" y="16969025"/>
            <a:ext cx="9631825" cy="4287100"/>
          </a:xfrm>
          <a:prstGeom prst="rect">
            <a:avLst/>
          </a:prstGeom>
          <a:noFill/>
          <a:ln>
            <a:noFill/>
          </a:ln>
        </p:spPr>
      </p:pic>
      <p:pic>
        <p:nvPicPr>
          <p:cNvPr id="97" name="Google Shape;97;p13"/>
          <p:cNvPicPr preferRelativeResize="0"/>
          <p:nvPr/>
        </p:nvPicPr>
        <p:blipFill>
          <a:blip r:embed="rId6">
            <a:alphaModFix/>
          </a:blip>
          <a:stretch>
            <a:fillRect/>
          </a:stretch>
        </p:blipFill>
        <p:spPr>
          <a:xfrm>
            <a:off x="2681409" y="-534675"/>
            <a:ext cx="8166917" cy="4593899"/>
          </a:xfrm>
          <a:prstGeom prst="rect">
            <a:avLst/>
          </a:prstGeom>
          <a:noFill/>
          <a:ln>
            <a:noFill/>
          </a:ln>
        </p:spPr>
      </p:pic>
      <p:pic>
        <p:nvPicPr>
          <p:cNvPr id="98" name="Google Shape;98;p13"/>
          <p:cNvPicPr preferRelativeResize="0"/>
          <p:nvPr/>
        </p:nvPicPr>
        <p:blipFill>
          <a:blip r:embed="rId6">
            <a:alphaModFix/>
          </a:blip>
          <a:stretch>
            <a:fillRect/>
          </a:stretch>
        </p:blipFill>
        <p:spPr>
          <a:xfrm>
            <a:off x="22604962" y="-534675"/>
            <a:ext cx="9230035" cy="5191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Roboto</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Miller, Emily</cp:lastModifiedBy>
  <cp:revision>1</cp:revision>
  <dcterms:modified xsi:type="dcterms:W3CDTF">2022-04-18T15:49:26Z</dcterms:modified>
</cp:coreProperties>
</file>