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4"/>
  </p:notesMasterIdLst>
  <p:sldIdLst>
    <p:sldId id="256" r:id="rId2"/>
    <p:sldId id="311" r:id="rId3"/>
    <p:sldId id="257" r:id="rId4"/>
    <p:sldId id="314" r:id="rId5"/>
    <p:sldId id="260" r:id="rId6"/>
    <p:sldId id="318" r:id="rId7"/>
    <p:sldId id="323" r:id="rId8"/>
    <p:sldId id="319" r:id="rId9"/>
    <p:sldId id="322" r:id="rId10"/>
    <p:sldId id="313" r:id="rId11"/>
    <p:sldId id="310" r:id="rId12"/>
    <p:sldId id="320" r:id="rId13"/>
  </p:sldIdLst>
  <p:sldSz cx="9144000" cy="5143500" type="screen16x9"/>
  <p:notesSz cx="6858000" cy="9144000"/>
  <p:embeddedFontLst>
    <p:embeddedFont>
      <p:font typeface="DM Sans" pitchFamily="2" charset="0"/>
      <p:regular r:id="rId15"/>
      <p:bold r:id="rId16"/>
      <p:italic r:id="rId17"/>
      <p:boldItalic r:id="rId18"/>
    </p:embeddedFont>
    <p:embeddedFont>
      <p:font typeface="DM Sans Medium" pitchFamily="2" charset="0"/>
      <p:regular r:id="rId19"/>
      <p:bold r:id="rId20"/>
      <p:italic r:id="rId21"/>
      <p:boldItalic r:id="rId22"/>
    </p:embeddedFont>
    <p:embeddedFont>
      <p:font typeface="Inter" panose="020B0604020202020204" charset="0"/>
      <p:regular r:id="rId23"/>
      <p:bold r:id="rId24"/>
      <p:italic r:id="rId25"/>
      <p:boldItalic r:id="rId26"/>
    </p:embeddedFont>
    <p:embeddedFont>
      <p:font typeface="Nunito Medium"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E8F01642-FAD8-46D2-A6F7-0AF6FF2DE956}">
          <p14:sldIdLst>
            <p14:sldId id="256"/>
            <p14:sldId id="311"/>
            <p14:sldId id="257"/>
            <p14:sldId id="314"/>
            <p14:sldId id="260"/>
            <p14:sldId id="318"/>
            <p14:sldId id="323"/>
            <p14:sldId id="319"/>
            <p14:sldId id="322"/>
            <p14:sldId id="313"/>
            <p14:sldId id="310"/>
            <p14:sldId id="32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83F553-4DE8-DF13-24BE-843C81B8760E}" v="674" dt="2024-08-15T03:20:30.229"/>
    <p1510:client id="{159FBB13-230C-9FF5-8EE2-9AEA802C214D}" v="7" dt="2024-08-14T01:46:15.532"/>
    <p1510:client id="{1837BAD7-186D-D355-F85C-70F0FF04B2E8}" v="396" dt="2024-08-15T00:43:13.963"/>
    <p1510:client id="{6186C012-F924-EED4-A64A-FDF86968418B}" v="65" dt="2024-08-14T23:07:20.584"/>
    <p1510:client id="{D943EEC6-D209-49C0-B8B6-66B385B44855}" v="181" dt="2024-08-13T18:23:41.550"/>
    <p1510:client id="{DE2C8040-4F6D-9F1A-20CD-3DA1ECF4C9DE}" v="120" dt="2024-08-15T03:18:04.621"/>
  </p1510:revLst>
</p1510:revInfo>
</file>

<file path=ppt/tableStyles.xml><?xml version="1.0" encoding="utf-8"?>
<a:tblStyleLst xmlns:a="http://schemas.openxmlformats.org/drawingml/2006/main" def="{DBB1D281-FC34-4787-9751-15B8056A2A17}">
  <a:tblStyle styleId="{DBB1D281-FC34-4787-9751-15B8056A2A1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452" autoAdjust="0"/>
  </p:normalViewPr>
  <p:slideViewPr>
    <p:cSldViewPr snapToGrid="0">
      <p:cViewPr varScale="1">
        <p:scale>
          <a:sx n="101" d="100"/>
          <a:sy n="101" d="100"/>
        </p:scale>
        <p:origin x="92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0B83F553-4DE8-DF13-24BE-843C81B8760E}"/>
    <pc:docChg chg="addSld delSld modSld modSection">
      <pc:chgData name="Guest User" userId="" providerId="Windows Live" clId="Web-{0B83F553-4DE8-DF13-24BE-843C81B8760E}" dt="2024-08-15T03:20:30.229" v="660"/>
      <pc:docMkLst>
        <pc:docMk/>
      </pc:docMkLst>
      <pc:sldChg chg="modSp">
        <pc:chgData name="Guest User" userId="" providerId="Windows Live" clId="Web-{0B83F553-4DE8-DF13-24BE-843C81B8760E}" dt="2024-08-15T01:34:52.482" v="141" actId="1076"/>
        <pc:sldMkLst>
          <pc:docMk/>
          <pc:sldMk cId="2877629988" sldId="309"/>
        </pc:sldMkLst>
        <pc:picChg chg="mod">
          <ac:chgData name="Guest User" userId="" providerId="Windows Live" clId="Web-{0B83F553-4DE8-DF13-24BE-843C81B8760E}" dt="2024-08-15T01:34:52.482" v="141" actId="1076"/>
          <ac:picMkLst>
            <pc:docMk/>
            <pc:sldMk cId="2877629988" sldId="309"/>
            <ac:picMk id="3" creationId="{7D32D4AF-29DD-EDE6-AF60-F15E42EAE690}"/>
          </ac:picMkLst>
        </pc:picChg>
      </pc:sldChg>
      <pc:sldChg chg="modSp">
        <pc:chgData name="Guest User" userId="" providerId="Windows Live" clId="Web-{0B83F553-4DE8-DF13-24BE-843C81B8760E}" dt="2024-08-15T01:14:17.139" v="89" actId="20577"/>
        <pc:sldMkLst>
          <pc:docMk/>
          <pc:sldMk cId="590027137" sldId="310"/>
        </pc:sldMkLst>
        <pc:spChg chg="mod">
          <ac:chgData name="Guest User" userId="" providerId="Windows Live" clId="Web-{0B83F553-4DE8-DF13-24BE-843C81B8760E}" dt="2024-08-15T01:14:17.139" v="89" actId="20577"/>
          <ac:spMkLst>
            <pc:docMk/>
            <pc:sldMk cId="590027137" sldId="310"/>
            <ac:spMk id="3" creationId="{1F319AF1-D4B4-CF7C-EAA2-4E1F0F899FD5}"/>
          </ac:spMkLst>
        </pc:spChg>
      </pc:sldChg>
      <pc:sldChg chg="modSp">
        <pc:chgData name="Guest User" userId="" providerId="Windows Live" clId="Web-{0B83F553-4DE8-DF13-24BE-843C81B8760E}" dt="2024-08-15T01:16:28.344" v="120" actId="20577"/>
        <pc:sldMkLst>
          <pc:docMk/>
          <pc:sldMk cId="3301826007" sldId="311"/>
        </pc:sldMkLst>
        <pc:spChg chg="mod">
          <ac:chgData name="Guest User" userId="" providerId="Windows Live" clId="Web-{0B83F553-4DE8-DF13-24BE-843C81B8760E}" dt="2024-08-15T01:14:25.795" v="99" actId="20577"/>
          <ac:spMkLst>
            <pc:docMk/>
            <pc:sldMk cId="3301826007" sldId="311"/>
            <ac:spMk id="3" creationId="{990E45BB-5C66-F7F0-14F3-716F4EF65CE7}"/>
          </ac:spMkLst>
        </pc:spChg>
        <pc:spChg chg="mod">
          <ac:chgData name="Guest User" userId="" providerId="Windows Live" clId="Web-{0B83F553-4DE8-DF13-24BE-843C81B8760E}" dt="2024-08-15T00:57:28.999" v="10" actId="20577"/>
          <ac:spMkLst>
            <pc:docMk/>
            <pc:sldMk cId="3301826007" sldId="311"/>
            <ac:spMk id="4" creationId="{2E6AAC4A-BFCE-D8DD-9343-0D3CEC8DBF89}"/>
          </ac:spMkLst>
        </pc:spChg>
        <pc:spChg chg="mod">
          <ac:chgData name="Guest User" userId="" providerId="Windows Live" clId="Web-{0B83F553-4DE8-DF13-24BE-843C81B8760E}" dt="2024-08-15T01:16:28.344" v="120" actId="20577"/>
          <ac:spMkLst>
            <pc:docMk/>
            <pc:sldMk cId="3301826007" sldId="311"/>
            <ac:spMk id="7" creationId="{847F83BC-6E64-4AD5-B3D8-5021165C5DBB}"/>
          </ac:spMkLst>
        </pc:spChg>
      </pc:sldChg>
      <pc:sldChg chg="modSp del">
        <pc:chgData name="Guest User" userId="" providerId="Windows Live" clId="Web-{0B83F553-4DE8-DF13-24BE-843C81B8760E}" dt="2024-08-15T03:20:30.229" v="660"/>
        <pc:sldMkLst>
          <pc:docMk/>
          <pc:sldMk cId="1521271405" sldId="312"/>
        </pc:sldMkLst>
        <pc:spChg chg="mod">
          <ac:chgData name="Guest User" userId="" providerId="Windows Live" clId="Web-{0B83F553-4DE8-DF13-24BE-843C81B8760E}" dt="2024-08-15T01:08:06.010" v="53" actId="20577"/>
          <ac:spMkLst>
            <pc:docMk/>
            <pc:sldMk cId="1521271405" sldId="312"/>
            <ac:spMk id="2" creationId="{D0B2915F-50BD-09D1-C94A-C839EFEA4A29}"/>
          </ac:spMkLst>
        </pc:spChg>
        <pc:spChg chg="mod">
          <ac:chgData name="Guest User" userId="" providerId="Windows Live" clId="Web-{0B83F553-4DE8-DF13-24BE-843C81B8760E}" dt="2024-08-15T01:14:41.889" v="107" actId="20577"/>
          <ac:spMkLst>
            <pc:docMk/>
            <pc:sldMk cId="1521271405" sldId="312"/>
            <ac:spMk id="3" creationId="{FF1D0F53-BC64-B4BA-7D05-E2D08AC057BA}"/>
          </ac:spMkLst>
        </pc:spChg>
        <pc:spChg chg="mod">
          <ac:chgData name="Guest User" userId="" providerId="Windows Live" clId="Web-{0B83F553-4DE8-DF13-24BE-843C81B8760E}" dt="2024-08-15T01:11:06.981" v="61" actId="20577"/>
          <ac:spMkLst>
            <pc:docMk/>
            <pc:sldMk cId="1521271405" sldId="312"/>
            <ac:spMk id="5" creationId="{7772562B-9CF1-71DC-E683-EE2EB3CECF0F}"/>
          </ac:spMkLst>
        </pc:spChg>
        <pc:spChg chg="mod">
          <ac:chgData name="Guest User" userId="" providerId="Windows Live" clId="Web-{0B83F553-4DE8-DF13-24BE-843C81B8760E}" dt="2024-08-15T01:15:46.796" v="118" actId="20577"/>
          <ac:spMkLst>
            <pc:docMk/>
            <pc:sldMk cId="1521271405" sldId="312"/>
            <ac:spMk id="6" creationId="{EFEE98BC-91DD-1A61-3F71-4C00B3E7AD84}"/>
          </ac:spMkLst>
        </pc:spChg>
        <pc:spChg chg="mod">
          <ac:chgData name="Guest User" userId="" providerId="Windows Live" clId="Web-{0B83F553-4DE8-DF13-24BE-843C81B8760E}" dt="2024-08-15T01:11:51.715" v="67" actId="20577"/>
          <ac:spMkLst>
            <pc:docMk/>
            <pc:sldMk cId="1521271405" sldId="312"/>
            <ac:spMk id="8" creationId="{A3E43783-C3B0-08F8-1679-A335FD6EE7B9}"/>
          </ac:spMkLst>
        </pc:spChg>
      </pc:sldChg>
      <pc:sldChg chg="addSp delSp modSp new">
        <pc:chgData name="Guest User" userId="" providerId="Windows Live" clId="Web-{0B83F553-4DE8-DF13-24BE-843C81B8760E}" dt="2024-08-15T03:06:15.825" v="659" actId="20577"/>
        <pc:sldMkLst>
          <pc:docMk/>
          <pc:sldMk cId="1142272967" sldId="313"/>
        </pc:sldMkLst>
        <pc:spChg chg="del mod">
          <ac:chgData name="Guest User" userId="" providerId="Windows Live" clId="Web-{0B83F553-4DE8-DF13-24BE-843C81B8760E}" dt="2024-08-15T01:57:37.551" v="223"/>
          <ac:spMkLst>
            <pc:docMk/>
            <pc:sldMk cId="1142272967" sldId="313"/>
            <ac:spMk id="2" creationId="{76A12AB5-A0D5-AF79-F530-BAA98C4E2B43}"/>
          </ac:spMkLst>
        </pc:spChg>
        <pc:spChg chg="mod">
          <ac:chgData name="Guest User" userId="" providerId="Windows Live" clId="Web-{0B83F553-4DE8-DF13-24BE-843C81B8760E}" dt="2024-08-15T01:13:55.701" v="76" actId="20577"/>
          <ac:spMkLst>
            <pc:docMk/>
            <pc:sldMk cId="1142272967" sldId="313"/>
            <ac:spMk id="3" creationId="{FA011C3D-1C11-8452-B540-1681B475F220}"/>
          </ac:spMkLst>
        </pc:spChg>
        <pc:spChg chg="mod">
          <ac:chgData name="Guest User" userId="" providerId="Windows Live" clId="Web-{0B83F553-4DE8-DF13-24BE-843C81B8760E}" dt="2024-08-15T02:02:08.804" v="250" actId="20577"/>
          <ac:spMkLst>
            <pc:docMk/>
            <pc:sldMk cId="1142272967" sldId="313"/>
            <ac:spMk id="4" creationId="{BD7F2970-8001-3A80-D5A2-49D3BCAB63D3}"/>
          </ac:spMkLst>
        </pc:spChg>
        <pc:spChg chg="mod">
          <ac:chgData name="Guest User" userId="" providerId="Windows Live" clId="Web-{0B83F553-4DE8-DF13-24BE-843C81B8760E}" dt="2024-08-15T02:00:53.366" v="242" actId="20577"/>
          <ac:spMkLst>
            <pc:docMk/>
            <pc:sldMk cId="1142272967" sldId="313"/>
            <ac:spMk id="5" creationId="{A52CFDBB-718A-EF0C-CC4C-708B2B174674}"/>
          </ac:spMkLst>
        </pc:spChg>
        <pc:spChg chg="mod">
          <ac:chgData name="Guest User" userId="" providerId="Windows Live" clId="Web-{0B83F553-4DE8-DF13-24BE-843C81B8760E}" dt="2024-08-15T02:44:01.126" v="469" actId="20577"/>
          <ac:spMkLst>
            <pc:docMk/>
            <pc:sldMk cId="1142272967" sldId="313"/>
            <ac:spMk id="6" creationId="{0E1DF942-5D46-D952-284B-7C95F4CA022B}"/>
          </ac:spMkLst>
        </pc:spChg>
        <pc:spChg chg="mod">
          <ac:chgData name="Guest User" userId="" providerId="Windows Live" clId="Web-{0B83F553-4DE8-DF13-24BE-843C81B8760E}" dt="2024-08-15T03:06:15.825" v="659" actId="20577"/>
          <ac:spMkLst>
            <pc:docMk/>
            <pc:sldMk cId="1142272967" sldId="313"/>
            <ac:spMk id="7" creationId="{3D36EB75-6B05-115F-651F-F3DE9761CD3D}"/>
          </ac:spMkLst>
        </pc:spChg>
        <pc:spChg chg="mod">
          <ac:chgData name="Guest User" userId="" providerId="Windows Live" clId="Web-{0B83F553-4DE8-DF13-24BE-843C81B8760E}" dt="2024-08-15T03:03:58.013" v="573" actId="20577"/>
          <ac:spMkLst>
            <pc:docMk/>
            <pc:sldMk cId="1142272967" sldId="313"/>
            <ac:spMk id="8" creationId="{D8D34E55-3F50-72A7-1E5A-CF27C7D06097}"/>
          </ac:spMkLst>
        </pc:spChg>
        <pc:spChg chg="add mod">
          <ac:chgData name="Guest User" userId="" providerId="Windows Live" clId="Web-{0B83F553-4DE8-DF13-24BE-843C81B8760E}" dt="2024-08-15T01:57:48.567" v="234" actId="20577"/>
          <ac:spMkLst>
            <pc:docMk/>
            <pc:sldMk cId="1142272967" sldId="313"/>
            <ac:spMk id="10" creationId="{E8ECEA7D-07D4-A19B-BB1A-FAA90A91B48B}"/>
          </ac:spMkLst>
        </pc:spChg>
      </pc:sldChg>
      <pc:sldChg chg="addSp delSp modSp new">
        <pc:chgData name="Guest User" userId="" providerId="Windows Live" clId="Web-{0B83F553-4DE8-DF13-24BE-843C81B8760E}" dt="2024-08-15T02:40:01.907" v="390" actId="14100"/>
        <pc:sldMkLst>
          <pc:docMk/>
          <pc:sldMk cId="3871667016" sldId="316"/>
        </pc:sldMkLst>
        <pc:spChg chg="del">
          <ac:chgData name="Guest User" userId="" providerId="Windows Live" clId="Web-{0B83F553-4DE8-DF13-24BE-843C81B8760E}" dt="2024-08-15T02:36:22.251" v="362"/>
          <ac:spMkLst>
            <pc:docMk/>
            <pc:sldMk cId="3871667016" sldId="316"/>
            <ac:spMk id="2" creationId="{B1902FBB-BEE7-10B3-A1FF-23143702CB59}"/>
          </ac:spMkLst>
        </pc:spChg>
        <pc:spChg chg="del">
          <ac:chgData name="Guest User" userId="" providerId="Windows Live" clId="Web-{0B83F553-4DE8-DF13-24BE-843C81B8760E}" dt="2024-08-15T02:39:54.063" v="388"/>
          <ac:spMkLst>
            <pc:docMk/>
            <pc:sldMk cId="3871667016" sldId="316"/>
            <ac:spMk id="3" creationId="{C75EE8C3-94D3-EE17-82D5-DA58412A704A}"/>
          </ac:spMkLst>
        </pc:spChg>
        <pc:spChg chg="del">
          <ac:chgData name="Guest User" userId="" providerId="Windows Live" clId="Web-{0B83F553-4DE8-DF13-24BE-843C81B8760E}" dt="2024-08-15T02:34:56.189" v="354"/>
          <ac:spMkLst>
            <pc:docMk/>
            <pc:sldMk cId="3871667016" sldId="316"/>
            <ac:spMk id="4" creationId="{5F5B10AA-2437-99F3-DCEC-038D3CFD9AEE}"/>
          </ac:spMkLst>
        </pc:spChg>
        <pc:spChg chg="del">
          <ac:chgData name="Guest User" userId="" providerId="Windows Live" clId="Web-{0B83F553-4DE8-DF13-24BE-843C81B8760E}" dt="2024-08-15T02:35:08.501" v="357"/>
          <ac:spMkLst>
            <pc:docMk/>
            <pc:sldMk cId="3871667016" sldId="316"/>
            <ac:spMk id="5" creationId="{30CBAEE8-3195-D402-D13F-A2FA6CF6815A}"/>
          </ac:spMkLst>
        </pc:spChg>
        <pc:spChg chg="del mod">
          <ac:chgData name="Guest User" userId="" providerId="Windows Live" clId="Web-{0B83F553-4DE8-DF13-24BE-843C81B8760E}" dt="2024-08-15T02:37:11.485" v="366"/>
          <ac:spMkLst>
            <pc:docMk/>
            <pc:sldMk cId="3871667016" sldId="316"/>
            <ac:spMk id="6" creationId="{A9856462-A443-7EF5-DD71-EFA7846839CD}"/>
          </ac:spMkLst>
        </pc:spChg>
        <pc:spChg chg="del">
          <ac:chgData name="Guest User" userId="" providerId="Windows Live" clId="Web-{0B83F553-4DE8-DF13-24BE-843C81B8760E}" dt="2024-08-15T02:35:01.048" v="355"/>
          <ac:spMkLst>
            <pc:docMk/>
            <pc:sldMk cId="3871667016" sldId="316"/>
            <ac:spMk id="7" creationId="{8EE1F689-B4A0-ABA3-1625-2D08D443B283}"/>
          </ac:spMkLst>
        </pc:spChg>
        <pc:spChg chg="del">
          <ac:chgData name="Guest User" userId="" providerId="Windows Live" clId="Web-{0B83F553-4DE8-DF13-24BE-843C81B8760E}" dt="2024-08-15T02:35:03.423" v="356"/>
          <ac:spMkLst>
            <pc:docMk/>
            <pc:sldMk cId="3871667016" sldId="316"/>
            <ac:spMk id="8" creationId="{2894DA2D-0CE8-2C92-C77F-FF0D4F77FD73}"/>
          </ac:spMkLst>
        </pc:spChg>
        <pc:spChg chg="add mod">
          <ac:chgData name="Guest User" userId="" providerId="Windows Live" clId="Web-{0B83F553-4DE8-DF13-24BE-843C81B8760E}" dt="2024-08-15T02:39:58.547" v="389" actId="1076"/>
          <ac:spMkLst>
            <pc:docMk/>
            <pc:sldMk cId="3871667016" sldId="316"/>
            <ac:spMk id="11" creationId="{8556439F-1DD2-99F5-90BF-A4FF051A6869}"/>
          </ac:spMkLst>
        </pc:spChg>
        <pc:picChg chg="add mod">
          <ac:chgData name="Guest User" userId="" providerId="Windows Live" clId="Web-{0B83F553-4DE8-DF13-24BE-843C81B8760E}" dt="2024-08-15T02:40:01.907" v="390" actId="14100"/>
          <ac:picMkLst>
            <pc:docMk/>
            <pc:sldMk cId="3871667016" sldId="316"/>
            <ac:picMk id="9" creationId="{F527EA21-EE68-A38B-6563-E5C44DF8D05F}"/>
          </ac:picMkLst>
        </pc:picChg>
      </pc:sldChg>
    </pc:docChg>
  </pc:docChgLst>
  <pc:docChgLst>
    <pc:chgData name="Guest User" providerId="Windows Live" clId="Web-{1837BAD7-186D-D355-F85C-70F0FF04B2E8}"/>
    <pc:docChg chg="addSld modSld modSection">
      <pc:chgData name="Guest User" userId="" providerId="Windows Live" clId="Web-{1837BAD7-186D-D355-F85C-70F0FF04B2E8}" dt="2024-08-15T00:43:13.963" v="346" actId="20577"/>
      <pc:docMkLst>
        <pc:docMk/>
      </pc:docMkLst>
      <pc:sldChg chg="addSp delSp modSp new">
        <pc:chgData name="Guest User" userId="" providerId="Windows Live" clId="Web-{1837BAD7-186D-D355-F85C-70F0FF04B2E8}" dt="2024-08-15T00:35:43.695" v="249" actId="20577"/>
        <pc:sldMkLst>
          <pc:docMk/>
          <pc:sldMk cId="590027137" sldId="310"/>
        </pc:sldMkLst>
        <pc:spChg chg="mod">
          <ac:chgData name="Guest User" userId="" providerId="Windows Live" clId="Web-{1837BAD7-186D-D355-F85C-70F0FF04B2E8}" dt="2024-08-15T00:08:33.850" v="35" actId="20577"/>
          <ac:spMkLst>
            <pc:docMk/>
            <pc:sldMk cId="590027137" sldId="310"/>
            <ac:spMk id="2" creationId="{7C6162CE-596B-D8B8-BD17-8ABFFB7EDA1E}"/>
          </ac:spMkLst>
        </pc:spChg>
        <pc:spChg chg="mod">
          <ac:chgData name="Guest User" userId="" providerId="Windows Live" clId="Web-{1837BAD7-186D-D355-F85C-70F0FF04B2E8}" dt="2024-08-14T23:34:42.607" v="9" actId="20577"/>
          <ac:spMkLst>
            <pc:docMk/>
            <pc:sldMk cId="590027137" sldId="310"/>
            <ac:spMk id="3" creationId="{1F319AF1-D4B4-CF7C-EAA2-4E1F0F899FD5}"/>
          </ac:spMkLst>
        </pc:spChg>
        <pc:spChg chg="mod">
          <ac:chgData name="Guest User" userId="" providerId="Windows Live" clId="Web-{1837BAD7-186D-D355-F85C-70F0FF04B2E8}" dt="2024-08-15T00:19:46.470" v="166" actId="20577"/>
          <ac:spMkLst>
            <pc:docMk/>
            <pc:sldMk cId="590027137" sldId="310"/>
            <ac:spMk id="4" creationId="{08CDFDF0-0EC5-9D5E-B2E1-36AE331179C3}"/>
          </ac:spMkLst>
        </pc:spChg>
        <pc:spChg chg="mod">
          <ac:chgData name="Guest User" userId="" providerId="Windows Live" clId="Web-{1837BAD7-186D-D355-F85C-70F0FF04B2E8}" dt="2024-08-15T00:12:24.414" v="52" actId="20577"/>
          <ac:spMkLst>
            <pc:docMk/>
            <pc:sldMk cId="590027137" sldId="310"/>
            <ac:spMk id="5" creationId="{B16EA04A-50BB-5FEF-9BAE-2F9BE41F994E}"/>
          </ac:spMkLst>
        </pc:spChg>
        <pc:spChg chg="del">
          <ac:chgData name="Guest User" userId="" providerId="Windows Live" clId="Web-{1837BAD7-186D-D355-F85C-70F0FF04B2E8}" dt="2024-08-15T00:08:37.382" v="36"/>
          <ac:spMkLst>
            <pc:docMk/>
            <pc:sldMk cId="590027137" sldId="310"/>
            <ac:spMk id="6" creationId="{4784EF92-5739-ED45-AE1D-BF664F60528F}"/>
          </ac:spMkLst>
        </pc:spChg>
        <pc:spChg chg="mod">
          <ac:chgData name="Guest User" userId="" providerId="Windows Live" clId="Web-{1837BAD7-186D-D355-F85C-70F0FF04B2E8}" dt="2024-08-15T00:35:17.991" v="236" actId="20577"/>
          <ac:spMkLst>
            <pc:docMk/>
            <pc:sldMk cId="590027137" sldId="310"/>
            <ac:spMk id="7" creationId="{2EDE2AB9-A702-114A-9D15-43201477E79F}"/>
          </ac:spMkLst>
        </pc:spChg>
        <pc:spChg chg="mod">
          <ac:chgData name="Guest User" userId="" providerId="Windows Live" clId="Web-{1837BAD7-186D-D355-F85C-70F0FF04B2E8}" dt="2024-08-15T00:35:07.898" v="234" actId="20577"/>
          <ac:spMkLst>
            <pc:docMk/>
            <pc:sldMk cId="590027137" sldId="310"/>
            <ac:spMk id="8" creationId="{7E10ECFC-179A-78A9-9E32-C7DD9F46D705}"/>
          </ac:spMkLst>
        </pc:spChg>
        <pc:spChg chg="add mod">
          <ac:chgData name="Guest User" userId="" providerId="Windows Live" clId="Web-{1837BAD7-186D-D355-F85C-70F0FF04B2E8}" dt="2024-08-15T00:35:43.695" v="249" actId="20577"/>
          <ac:spMkLst>
            <pc:docMk/>
            <pc:sldMk cId="590027137" sldId="310"/>
            <ac:spMk id="9" creationId="{CF3006D1-B99A-690C-25BB-CF8BF5A735B7}"/>
          </ac:spMkLst>
        </pc:spChg>
      </pc:sldChg>
      <pc:sldChg chg="modSp new">
        <pc:chgData name="Guest User" userId="" providerId="Windows Live" clId="Web-{1837BAD7-186D-D355-F85C-70F0FF04B2E8}" dt="2024-08-15T00:43:13.963" v="346" actId="20577"/>
        <pc:sldMkLst>
          <pc:docMk/>
          <pc:sldMk cId="3301826007" sldId="311"/>
        </pc:sldMkLst>
        <pc:spChg chg="mod">
          <ac:chgData name="Guest User" userId="" providerId="Windows Live" clId="Web-{1837BAD7-186D-D355-F85C-70F0FF04B2E8}" dt="2024-08-15T00:36:15.304" v="252" actId="20577"/>
          <ac:spMkLst>
            <pc:docMk/>
            <pc:sldMk cId="3301826007" sldId="311"/>
            <ac:spMk id="2" creationId="{56161C6B-AAD5-6B7E-606E-463F5668BE98}"/>
          </ac:spMkLst>
        </pc:spChg>
        <pc:spChg chg="mod">
          <ac:chgData name="Guest User" userId="" providerId="Windows Live" clId="Web-{1837BAD7-186D-D355-F85C-70F0FF04B2E8}" dt="2024-08-14T23:34:57.466" v="18" actId="20577"/>
          <ac:spMkLst>
            <pc:docMk/>
            <pc:sldMk cId="3301826007" sldId="311"/>
            <ac:spMk id="3" creationId="{990E45BB-5C66-F7F0-14F3-716F4EF65CE7}"/>
          </ac:spMkLst>
        </pc:spChg>
        <pc:spChg chg="mod">
          <ac:chgData name="Guest User" userId="" providerId="Windows Live" clId="Web-{1837BAD7-186D-D355-F85C-70F0FF04B2E8}" dt="2024-08-15T00:42:15.244" v="335" actId="20577"/>
          <ac:spMkLst>
            <pc:docMk/>
            <pc:sldMk cId="3301826007" sldId="311"/>
            <ac:spMk id="4" creationId="{2E6AAC4A-BFCE-D8DD-9343-0D3CEC8DBF89}"/>
          </ac:spMkLst>
        </pc:spChg>
        <pc:spChg chg="mod">
          <ac:chgData name="Guest User" userId="" providerId="Windows Live" clId="Web-{1837BAD7-186D-D355-F85C-70F0FF04B2E8}" dt="2024-08-15T00:35:56.054" v="251" actId="20577"/>
          <ac:spMkLst>
            <pc:docMk/>
            <pc:sldMk cId="3301826007" sldId="311"/>
            <ac:spMk id="5" creationId="{EE1F1312-FB1B-9567-2070-DBAFD803777B}"/>
          </ac:spMkLst>
        </pc:spChg>
        <pc:spChg chg="mod">
          <ac:chgData name="Guest User" userId="" providerId="Windows Live" clId="Web-{1837BAD7-186D-D355-F85C-70F0FF04B2E8}" dt="2024-08-15T00:43:13.963" v="346" actId="20577"/>
          <ac:spMkLst>
            <pc:docMk/>
            <pc:sldMk cId="3301826007" sldId="311"/>
            <ac:spMk id="6" creationId="{DC782BE3-B268-5CA5-8474-CB1D070AD8B4}"/>
          </ac:spMkLst>
        </pc:spChg>
        <pc:spChg chg="mod">
          <ac:chgData name="Guest User" userId="" providerId="Windows Live" clId="Web-{1837BAD7-186D-D355-F85C-70F0FF04B2E8}" dt="2024-08-15T00:41:52.619" v="331" actId="20577"/>
          <ac:spMkLst>
            <pc:docMk/>
            <pc:sldMk cId="3301826007" sldId="311"/>
            <ac:spMk id="8" creationId="{21DB8986-6D2F-4201-A93A-94DECEC75E57}"/>
          </ac:spMkLst>
        </pc:spChg>
      </pc:sldChg>
      <pc:sldChg chg="modSp new">
        <pc:chgData name="Guest User" userId="" providerId="Windows Live" clId="Web-{1837BAD7-186D-D355-F85C-70F0FF04B2E8}" dt="2024-08-14T23:41:16.060" v="34" actId="1076"/>
        <pc:sldMkLst>
          <pc:docMk/>
          <pc:sldMk cId="1521271405" sldId="312"/>
        </pc:sldMkLst>
        <pc:spChg chg="mod">
          <ac:chgData name="Guest User" userId="" providerId="Windows Live" clId="Web-{1837BAD7-186D-D355-F85C-70F0FF04B2E8}" dt="2024-08-14T23:41:16.060" v="34" actId="1076"/>
          <ac:spMkLst>
            <pc:docMk/>
            <pc:sldMk cId="1521271405" sldId="312"/>
            <ac:spMk id="2" creationId="{D0B2915F-50BD-09D1-C94A-C839EFEA4A29}"/>
          </ac:spMkLst>
        </pc:spChg>
        <pc:spChg chg="mod">
          <ac:chgData name="Guest User" userId="" providerId="Windows Live" clId="Web-{1837BAD7-186D-D355-F85C-70F0FF04B2E8}" dt="2024-08-14T23:36:40.685" v="33" actId="20577"/>
          <ac:spMkLst>
            <pc:docMk/>
            <pc:sldMk cId="1521271405" sldId="312"/>
            <ac:spMk id="3" creationId="{FF1D0F53-BC64-B4BA-7D05-E2D08AC057BA}"/>
          </ac:spMkLst>
        </pc:spChg>
      </pc:sldChg>
    </pc:docChg>
  </pc:docChgLst>
  <pc:docChgLst>
    <pc:chgData name="Guest User" providerId="Windows Live" clId="Web-{D943EEC6-D209-49C0-B8B6-66B385B44855}"/>
    <pc:docChg chg="addSld modSld sldOrd modSection">
      <pc:chgData name="Guest User" userId="" providerId="Windows Live" clId="Web-{D943EEC6-D209-49C0-B8B6-66B385B44855}" dt="2024-08-13T18:23:41.550" v="176"/>
      <pc:docMkLst>
        <pc:docMk/>
      </pc:docMkLst>
      <pc:sldChg chg="modSp ord">
        <pc:chgData name="Guest User" userId="" providerId="Windows Live" clId="Web-{D943EEC6-D209-49C0-B8B6-66B385B44855}" dt="2024-08-13T18:19:48.869" v="149" actId="1076"/>
        <pc:sldMkLst>
          <pc:docMk/>
          <pc:sldMk cId="0" sldId="260"/>
        </pc:sldMkLst>
        <pc:spChg chg="mod">
          <ac:chgData name="Guest User" userId="" providerId="Windows Live" clId="Web-{D943EEC6-D209-49C0-B8B6-66B385B44855}" dt="2024-08-13T18:18:33.365" v="130" actId="1076"/>
          <ac:spMkLst>
            <pc:docMk/>
            <pc:sldMk cId="0" sldId="260"/>
            <ac:spMk id="459" creationId="{00000000-0000-0000-0000-000000000000}"/>
          </ac:spMkLst>
        </pc:spChg>
        <pc:spChg chg="mod">
          <ac:chgData name="Guest User" userId="" providerId="Windows Live" clId="Web-{D943EEC6-D209-49C0-B8B6-66B385B44855}" dt="2024-08-13T18:18:42.381" v="133" actId="1076"/>
          <ac:spMkLst>
            <pc:docMk/>
            <pc:sldMk cId="0" sldId="260"/>
            <ac:spMk id="460" creationId="{00000000-0000-0000-0000-000000000000}"/>
          </ac:spMkLst>
        </pc:spChg>
        <pc:spChg chg="mod">
          <ac:chgData name="Guest User" userId="" providerId="Windows Live" clId="Web-{D943EEC6-D209-49C0-B8B6-66B385B44855}" dt="2024-08-13T18:19:48.853" v="148" actId="1076"/>
          <ac:spMkLst>
            <pc:docMk/>
            <pc:sldMk cId="0" sldId="260"/>
            <ac:spMk id="462" creationId="{00000000-0000-0000-0000-000000000000}"/>
          </ac:spMkLst>
        </pc:spChg>
        <pc:spChg chg="mod">
          <ac:chgData name="Guest User" userId="" providerId="Windows Live" clId="Web-{D943EEC6-D209-49C0-B8B6-66B385B44855}" dt="2024-08-13T18:19:32.462" v="145" actId="1076"/>
          <ac:spMkLst>
            <pc:docMk/>
            <pc:sldMk cId="0" sldId="260"/>
            <ac:spMk id="463" creationId="{00000000-0000-0000-0000-000000000000}"/>
          </ac:spMkLst>
        </pc:spChg>
        <pc:spChg chg="mod">
          <ac:chgData name="Guest User" userId="" providerId="Windows Live" clId="Web-{D943EEC6-D209-49C0-B8B6-66B385B44855}" dt="2024-08-13T18:19:48.869" v="149" actId="1076"/>
          <ac:spMkLst>
            <pc:docMk/>
            <pc:sldMk cId="0" sldId="260"/>
            <ac:spMk id="465" creationId="{00000000-0000-0000-0000-000000000000}"/>
          </ac:spMkLst>
        </pc:spChg>
        <pc:spChg chg="mod">
          <ac:chgData name="Guest User" userId="" providerId="Windows Live" clId="Web-{D943EEC6-D209-49C0-B8B6-66B385B44855}" dt="2024-08-13T18:19:48.806" v="147" actId="1076"/>
          <ac:spMkLst>
            <pc:docMk/>
            <pc:sldMk cId="0" sldId="260"/>
            <ac:spMk id="466" creationId="{00000000-0000-0000-0000-000000000000}"/>
          </ac:spMkLst>
        </pc:spChg>
        <pc:spChg chg="mod">
          <ac:chgData name="Guest User" userId="" providerId="Windows Live" clId="Web-{D943EEC6-D209-49C0-B8B6-66B385B44855}" dt="2024-08-13T18:18:34.897" v="131" actId="1076"/>
          <ac:spMkLst>
            <pc:docMk/>
            <pc:sldMk cId="0" sldId="260"/>
            <ac:spMk id="468" creationId="{00000000-0000-0000-0000-000000000000}"/>
          </ac:spMkLst>
        </pc:spChg>
      </pc:sldChg>
      <pc:sldChg chg="addSp delSp modSp add mod ord replId modShow">
        <pc:chgData name="Guest User" userId="" providerId="Windows Live" clId="Web-{D943EEC6-D209-49C0-B8B6-66B385B44855}" dt="2024-08-13T18:23:41.550" v="176"/>
        <pc:sldMkLst>
          <pc:docMk/>
          <pc:sldMk cId="2877629988" sldId="309"/>
        </pc:sldMkLst>
        <pc:spChg chg="add del mod">
          <ac:chgData name="Guest User" userId="" providerId="Windows Live" clId="Web-{D943EEC6-D209-49C0-B8B6-66B385B44855}" dt="2024-08-13T18:22:33.016" v="160"/>
          <ac:spMkLst>
            <pc:docMk/>
            <pc:sldMk cId="2877629988" sldId="309"/>
            <ac:spMk id="3" creationId="{024B41F7-D694-69E3-2783-3B3284EDD1DD}"/>
          </ac:spMkLst>
        </pc:spChg>
        <pc:spChg chg="add del mod">
          <ac:chgData name="Guest User" userId="" providerId="Windows Live" clId="Web-{D943EEC6-D209-49C0-B8B6-66B385B44855}" dt="2024-08-13T18:22:33.016" v="159"/>
          <ac:spMkLst>
            <pc:docMk/>
            <pc:sldMk cId="2877629988" sldId="309"/>
            <ac:spMk id="5" creationId="{E67E677E-E1A0-0DA4-DFEF-818E77E01655}"/>
          </ac:spMkLst>
        </pc:spChg>
        <pc:spChg chg="add del mod">
          <ac:chgData name="Guest User" userId="" providerId="Windows Live" clId="Web-{D943EEC6-D209-49C0-B8B6-66B385B44855}" dt="2024-08-13T18:22:33.016" v="158"/>
          <ac:spMkLst>
            <pc:docMk/>
            <pc:sldMk cId="2877629988" sldId="309"/>
            <ac:spMk id="7" creationId="{6B9FCF87-23F8-1DFB-91C0-ED28F103B5AF}"/>
          </ac:spMkLst>
        </pc:spChg>
        <pc:spChg chg="add del mod">
          <ac:chgData name="Guest User" userId="" providerId="Windows Live" clId="Web-{D943EEC6-D209-49C0-B8B6-66B385B44855}" dt="2024-08-13T18:22:33.016" v="157"/>
          <ac:spMkLst>
            <pc:docMk/>
            <pc:sldMk cId="2877629988" sldId="309"/>
            <ac:spMk id="9" creationId="{3EDF7A2E-F06C-9282-8709-6077C342D372}"/>
          </ac:spMkLst>
        </pc:spChg>
        <pc:spChg chg="add del mod">
          <ac:chgData name="Guest User" userId="" providerId="Windows Live" clId="Web-{D943EEC6-D209-49C0-B8B6-66B385B44855}" dt="2024-08-13T18:22:40.110" v="166"/>
          <ac:spMkLst>
            <pc:docMk/>
            <pc:sldMk cId="2877629988" sldId="309"/>
            <ac:spMk id="11" creationId="{71447265-795C-50DF-A71C-6A99A65C43FB}"/>
          </ac:spMkLst>
        </pc:spChg>
        <pc:spChg chg="add del mod">
          <ac:chgData name="Guest User" userId="" providerId="Windows Live" clId="Web-{D943EEC6-D209-49C0-B8B6-66B385B44855}" dt="2024-08-13T18:22:45.032" v="169"/>
          <ac:spMkLst>
            <pc:docMk/>
            <pc:sldMk cId="2877629988" sldId="309"/>
            <ac:spMk id="13" creationId="{675BA354-C052-9304-7621-D805F3504E19}"/>
          </ac:spMkLst>
        </pc:spChg>
        <pc:spChg chg="add del mod">
          <ac:chgData name="Guest User" userId="" providerId="Windows Live" clId="Web-{D943EEC6-D209-49C0-B8B6-66B385B44855}" dt="2024-08-13T18:22:45.032" v="168"/>
          <ac:spMkLst>
            <pc:docMk/>
            <pc:sldMk cId="2877629988" sldId="309"/>
            <ac:spMk id="15" creationId="{EB79543C-D796-769E-BC22-72966CAB9A81}"/>
          </ac:spMkLst>
        </pc:spChg>
        <pc:spChg chg="add mod">
          <ac:chgData name="Guest User" userId="" providerId="Windows Live" clId="Web-{D943EEC6-D209-49C0-B8B6-66B385B44855}" dt="2024-08-13T18:22:33.719" v="163"/>
          <ac:spMkLst>
            <pc:docMk/>
            <pc:sldMk cId="2877629988" sldId="309"/>
            <ac:spMk id="17" creationId="{B1DD5BAC-962C-46A5-501F-5EB627048DD4}"/>
          </ac:spMkLst>
        </pc:spChg>
        <pc:spChg chg="add del mod">
          <ac:chgData name="Guest User" userId="" providerId="Windows Live" clId="Web-{D943EEC6-D209-49C0-B8B6-66B385B44855}" dt="2024-08-13T18:22:45.032" v="167"/>
          <ac:spMkLst>
            <pc:docMk/>
            <pc:sldMk cId="2877629988" sldId="309"/>
            <ac:spMk id="19" creationId="{3670FCA2-CC1E-94EB-92AB-9A1FA11FD777}"/>
          </ac:spMkLst>
        </pc:spChg>
        <pc:spChg chg="add mod">
          <ac:chgData name="Guest User" userId="" providerId="Windows Live" clId="Web-{D943EEC6-D209-49C0-B8B6-66B385B44855}" dt="2024-08-13T18:22:34.094" v="165"/>
          <ac:spMkLst>
            <pc:docMk/>
            <pc:sldMk cId="2877629988" sldId="309"/>
            <ac:spMk id="21" creationId="{EB89D6DC-DDA8-E5CE-54C4-70279E5E8D04}"/>
          </ac:spMkLst>
        </pc:spChg>
        <pc:spChg chg="add mod">
          <ac:chgData name="Guest User" userId="" providerId="Windows Live" clId="Web-{D943EEC6-D209-49C0-B8B6-66B385B44855}" dt="2024-08-13T18:22:45.141" v="170"/>
          <ac:spMkLst>
            <pc:docMk/>
            <pc:sldMk cId="2877629988" sldId="309"/>
            <ac:spMk id="23" creationId="{75A782F0-D1AA-4326-9815-E3697BEDFC1C}"/>
          </ac:spMkLst>
        </pc:spChg>
        <pc:spChg chg="add mod">
          <ac:chgData name="Guest User" userId="" providerId="Windows Live" clId="Web-{D943EEC6-D209-49C0-B8B6-66B385B44855}" dt="2024-08-13T18:22:45.235" v="171"/>
          <ac:spMkLst>
            <pc:docMk/>
            <pc:sldMk cId="2877629988" sldId="309"/>
            <ac:spMk id="25" creationId="{DB58BB76-B29D-E602-758C-B772607DF700}"/>
          </ac:spMkLst>
        </pc:spChg>
        <pc:spChg chg="add mod">
          <ac:chgData name="Guest User" userId="" providerId="Windows Live" clId="Web-{D943EEC6-D209-49C0-B8B6-66B385B44855}" dt="2024-08-13T18:22:45.329" v="172"/>
          <ac:spMkLst>
            <pc:docMk/>
            <pc:sldMk cId="2877629988" sldId="309"/>
            <ac:spMk id="27" creationId="{7F60D7E5-D55D-C68F-A3BB-5FFDBA1CF404}"/>
          </ac:spMkLst>
        </pc:spChg>
        <pc:spChg chg="add mod">
          <ac:chgData name="Guest User" userId="" providerId="Windows Live" clId="Web-{D943EEC6-D209-49C0-B8B6-66B385B44855}" dt="2024-08-13T18:22:45.438" v="173"/>
          <ac:spMkLst>
            <pc:docMk/>
            <pc:sldMk cId="2877629988" sldId="309"/>
            <ac:spMk id="29" creationId="{59165B24-D450-7D31-0CFF-9207263B267B}"/>
          </ac:spMkLst>
        </pc:spChg>
        <pc:spChg chg="add mod">
          <ac:chgData name="Guest User" userId="" providerId="Windows Live" clId="Web-{D943EEC6-D209-49C0-B8B6-66B385B44855}" dt="2024-08-13T18:22:45.563" v="174"/>
          <ac:spMkLst>
            <pc:docMk/>
            <pc:sldMk cId="2877629988" sldId="309"/>
            <ac:spMk id="31" creationId="{55A9437B-25C5-DA6F-5F74-00521884F016}"/>
          </ac:spMkLst>
        </pc:spChg>
        <pc:spChg chg="add mod">
          <ac:chgData name="Guest User" userId="" providerId="Windows Live" clId="Web-{D943EEC6-D209-49C0-B8B6-66B385B44855}" dt="2024-08-13T18:22:45.719" v="175"/>
          <ac:spMkLst>
            <pc:docMk/>
            <pc:sldMk cId="2877629988" sldId="309"/>
            <ac:spMk id="33" creationId="{94D367BC-ECA3-0C0A-DC72-F05FA37033EE}"/>
          </ac:spMkLst>
        </pc:spChg>
        <pc:spChg chg="del">
          <ac:chgData name="Guest User" userId="" providerId="Windows Live" clId="Web-{D943EEC6-D209-49C0-B8B6-66B385B44855}" dt="2024-08-13T18:22:26.734" v="156"/>
          <ac:spMkLst>
            <pc:docMk/>
            <pc:sldMk cId="2877629988" sldId="309"/>
            <ac:spMk id="400" creationId="{00000000-0000-0000-0000-000000000000}"/>
          </ac:spMkLst>
        </pc:spChg>
        <pc:spChg chg="del">
          <ac:chgData name="Guest User" userId="" providerId="Windows Live" clId="Web-{D943EEC6-D209-49C0-B8B6-66B385B44855}" dt="2024-08-13T18:22:26.547" v="155"/>
          <ac:spMkLst>
            <pc:docMk/>
            <pc:sldMk cId="2877629988" sldId="309"/>
            <ac:spMk id="401" creationId="{00000000-0000-0000-0000-000000000000}"/>
          </ac:spMkLst>
        </pc:spChg>
        <pc:spChg chg="del">
          <ac:chgData name="Guest User" userId="" providerId="Windows Live" clId="Web-{D943EEC6-D209-49C0-B8B6-66B385B44855}" dt="2024-08-13T18:22:26.359" v="154"/>
          <ac:spMkLst>
            <pc:docMk/>
            <pc:sldMk cId="2877629988" sldId="309"/>
            <ac:spMk id="402" creationId="{00000000-0000-0000-0000-000000000000}"/>
          </ac:spMkLst>
        </pc:spChg>
        <pc:spChg chg="del">
          <ac:chgData name="Guest User" userId="" providerId="Windows Live" clId="Web-{D943EEC6-D209-49C0-B8B6-66B385B44855}" dt="2024-08-13T18:22:34.094" v="165"/>
          <ac:spMkLst>
            <pc:docMk/>
            <pc:sldMk cId="2877629988" sldId="309"/>
            <ac:spMk id="403" creationId="{00000000-0000-0000-0000-000000000000}"/>
          </ac:spMkLst>
        </pc:spChg>
        <pc:spChg chg="del">
          <ac:chgData name="Guest User" userId="" providerId="Windows Live" clId="Web-{D943EEC6-D209-49C0-B8B6-66B385B44855}" dt="2024-08-13T18:22:26.156" v="153"/>
          <ac:spMkLst>
            <pc:docMk/>
            <pc:sldMk cId="2877629988" sldId="309"/>
            <ac:spMk id="404" creationId="{00000000-0000-0000-0000-000000000000}"/>
          </ac:spMkLst>
        </pc:spChg>
        <pc:spChg chg="del">
          <ac:chgData name="Guest User" userId="" providerId="Windows Live" clId="Web-{D943EEC6-D209-49C0-B8B6-66B385B44855}" dt="2024-08-13T18:22:25.953" v="152"/>
          <ac:spMkLst>
            <pc:docMk/>
            <pc:sldMk cId="2877629988" sldId="309"/>
            <ac:spMk id="405" creationId="{00000000-0000-0000-0000-000000000000}"/>
          </ac:spMkLst>
        </pc:spChg>
        <pc:spChg chg="del">
          <ac:chgData name="Guest User" userId="" providerId="Windows Live" clId="Web-{D943EEC6-D209-49C0-B8B6-66B385B44855}" dt="2024-08-13T18:22:33.906" v="164"/>
          <ac:spMkLst>
            <pc:docMk/>
            <pc:sldMk cId="2877629988" sldId="309"/>
            <ac:spMk id="406" creationId="{00000000-0000-0000-0000-000000000000}"/>
          </ac:spMkLst>
        </pc:spChg>
        <pc:spChg chg="del">
          <ac:chgData name="Guest User" userId="" providerId="Windows Live" clId="Web-{D943EEC6-D209-49C0-B8B6-66B385B44855}" dt="2024-08-13T18:22:33.719" v="163"/>
          <ac:spMkLst>
            <pc:docMk/>
            <pc:sldMk cId="2877629988" sldId="309"/>
            <ac:spMk id="407" creationId="{00000000-0000-0000-0000-000000000000}"/>
          </ac:spMkLst>
        </pc:spChg>
        <pc:spChg chg="del">
          <ac:chgData name="Guest User" userId="" providerId="Windows Live" clId="Web-{D943EEC6-D209-49C0-B8B6-66B385B44855}" dt="2024-08-13T18:22:33.453" v="162"/>
          <ac:spMkLst>
            <pc:docMk/>
            <pc:sldMk cId="2877629988" sldId="309"/>
            <ac:spMk id="408" creationId="{00000000-0000-0000-0000-000000000000}"/>
          </ac:spMkLst>
        </pc:spChg>
        <pc:spChg chg="del">
          <ac:chgData name="Guest User" userId="" providerId="Windows Live" clId="Web-{D943EEC6-D209-49C0-B8B6-66B385B44855}" dt="2024-08-13T18:22:33.250" v="161"/>
          <ac:spMkLst>
            <pc:docMk/>
            <pc:sldMk cId="2877629988" sldId="309"/>
            <ac:spMk id="409" creationId="{00000000-0000-0000-0000-000000000000}"/>
          </ac:spMkLst>
        </pc:spChg>
        <pc:spChg chg="del">
          <ac:chgData name="Guest User" userId="" providerId="Windows Live" clId="Web-{D943EEC6-D209-49C0-B8B6-66B385B44855}" dt="2024-08-13T18:22:45.719" v="175"/>
          <ac:spMkLst>
            <pc:docMk/>
            <pc:sldMk cId="2877629988" sldId="309"/>
            <ac:spMk id="410" creationId="{00000000-0000-0000-0000-000000000000}"/>
          </ac:spMkLst>
        </pc:spChg>
        <pc:spChg chg="del">
          <ac:chgData name="Guest User" userId="" providerId="Windows Live" clId="Web-{D943EEC6-D209-49C0-B8B6-66B385B44855}" dt="2024-08-13T18:22:45.563" v="174"/>
          <ac:spMkLst>
            <pc:docMk/>
            <pc:sldMk cId="2877629988" sldId="309"/>
            <ac:spMk id="411" creationId="{00000000-0000-0000-0000-000000000000}"/>
          </ac:spMkLst>
        </pc:spChg>
        <pc:spChg chg="del">
          <ac:chgData name="Guest User" userId="" providerId="Windows Live" clId="Web-{D943EEC6-D209-49C0-B8B6-66B385B44855}" dt="2024-08-13T18:22:45.438" v="173"/>
          <ac:spMkLst>
            <pc:docMk/>
            <pc:sldMk cId="2877629988" sldId="309"/>
            <ac:spMk id="412" creationId="{00000000-0000-0000-0000-000000000000}"/>
          </ac:spMkLst>
        </pc:spChg>
        <pc:spChg chg="del">
          <ac:chgData name="Guest User" userId="" providerId="Windows Live" clId="Web-{D943EEC6-D209-49C0-B8B6-66B385B44855}" dt="2024-08-13T18:22:45.329" v="172"/>
          <ac:spMkLst>
            <pc:docMk/>
            <pc:sldMk cId="2877629988" sldId="309"/>
            <ac:spMk id="413" creationId="{00000000-0000-0000-0000-000000000000}"/>
          </ac:spMkLst>
        </pc:spChg>
        <pc:spChg chg="del">
          <ac:chgData name="Guest User" userId="" providerId="Windows Live" clId="Web-{D943EEC6-D209-49C0-B8B6-66B385B44855}" dt="2024-08-13T18:22:45.235" v="171"/>
          <ac:spMkLst>
            <pc:docMk/>
            <pc:sldMk cId="2877629988" sldId="309"/>
            <ac:spMk id="414" creationId="{00000000-0000-0000-0000-000000000000}"/>
          </ac:spMkLst>
        </pc:spChg>
        <pc:spChg chg="del">
          <ac:chgData name="Guest User" userId="" providerId="Windows Live" clId="Web-{D943EEC6-D209-49C0-B8B6-66B385B44855}" dt="2024-08-13T18:22:45.141" v="170"/>
          <ac:spMkLst>
            <pc:docMk/>
            <pc:sldMk cId="2877629988" sldId="309"/>
            <ac:spMk id="415" creationId="{00000000-0000-0000-0000-000000000000}"/>
          </ac:spMkLst>
        </pc:spChg>
      </pc:sldChg>
    </pc:docChg>
  </pc:docChgLst>
  <pc:docChgLst>
    <pc:chgData name="Guest User" providerId="Windows Live" clId="Web-{DE2C8040-4F6D-9F1A-20CD-3DA1ECF4C9DE}"/>
    <pc:docChg chg="addSld delSld modSld sldOrd modSection">
      <pc:chgData name="Guest User" userId="" providerId="Windows Live" clId="Web-{DE2C8040-4F6D-9F1A-20CD-3DA1ECF4C9DE}" dt="2024-08-15T03:15:50.633" v="94"/>
      <pc:docMkLst>
        <pc:docMk/>
      </pc:docMkLst>
      <pc:sldChg chg="addSp delSp modSp">
        <pc:chgData name="Guest User" userId="" providerId="Windows Live" clId="Web-{DE2C8040-4F6D-9F1A-20CD-3DA1ECF4C9DE}" dt="2024-08-15T01:44:26.820" v="87" actId="1076"/>
        <pc:sldMkLst>
          <pc:docMk/>
          <pc:sldMk cId="0" sldId="257"/>
        </pc:sldMkLst>
        <pc:spChg chg="mod">
          <ac:chgData name="Guest User" userId="" providerId="Windows Live" clId="Web-{DE2C8040-4F6D-9F1A-20CD-3DA1ECF4C9DE}" dt="2024-08-15T01:44:21.273" v="86" actId="20577"/>
          <ac:spMkLst>
            <pc:docMk/>
            <pc:sldMk cId="0" sldId="257"/>
            <ac:spMk id="388" creationId="{00000000-0000-0000-0000-000000000000}"/>
          </ac:spMkLst>
        </pc:spChg>
        <pc:graphicFrameChg chg="mod modGraphic">
          <ac:chgData name="Guest User" userId="" providerId="Windows Live" clId="Web-{DE2C8040-4F6D-9F1A-20CD-3DA1ECF4C9DE}" dt="2024-08-15T01:44:26.820" v="87" actId="1076"/>
          <ac:graphicFrameMkLst>
            <pc:docMk/>
            <pc:sldMk cId="0" sldId="257"/>
            <ac:graphicFrameMk id="2" creationId="{938BC1D5-9578-21BE-5D50-BCCC70BF07BE}"/>
          </ac:graphicFrameMkLst>
        </pc:graphicFrameChg>
        <pc:picChg chg="add del mod">
          <ac:chgData name="Guest User" userId="" providerId="Windows Live" clId="Web-{DE2C8040-4F6D-9F1A-20CD-3DA1ECF4C9DE}" dt="2024-08-15T01:41:48.769" v="33"/>
          <ac:picMkLst>
            <pc:docMk/>
            <pc:sldMk cId="0" sldId="257"/>
            <ac:picMk id="4" creationId="{33121B07-E275-D02D-2433-8F275DDC9D0A}"/>
          </ac:picMkLst>
        </pc:picChg>
      </pc:sldChg>
      <pc:sldChg chg="addSp modSp del">
        <pc:chgData name="Guest User" userId="" providerId="Windows Live" clId="Web-{DE2C8040-4F6D-9F1A-20CD-3DA1ECF4C9DE}" dt="2024-08-15T03:15:50.633" v="94"/>
        <pc:sldMkLst>
          <pc:docMk/>
          <pc:sldMk cId="0" sldId="260"/>
        </pc:sldMkLst>
        <pc:spChg chg="mod">
          <ac:chgData name="Guest User" userId="" providerId="Windows Live" clId="Web-{DE2C8040-4F6D-9F1A-20CD-3DA1ECF4C9DE}" dt="2024-08-15T01:16:50.437" v="3" actId="20577"/>
          <ac:spMkLst>
            <pc:docMk/>
            <pc:sldMk cId="0" sldId="260"/>
            <ac:spMk id="463" creationId="{00000000-0000-0000-0000-000000000000}"/>
          </ac:spMkLst>
        </pc:spChg>
        <pc:picChg chg="add mod">
          <ac:chgData name="Guest User" userId="" providerId="Windows Live" clId="Web-{DE2C8040-4F6D-9F1A-20CD-3DA1ECF4C9DE}" dt="2024-08-15T01:28:25.078" v="20"/>
          <ac:picMkLst>
            <pc:docMk/>
            <pc:sldMk cId="0" sldId="260"/>
            <ac:picMk id="2" creationId="{28A10ED0-2714-21F8-4C17-AB3E178480BA}"/>
          </ac:picMkLst>
        </pc:picChg>
        <pc:picChg chg="add mod">
          <ac:chgData name="Guest User" userId="" providerId="Windows Live" clId="Web-{DE2C8040-4F6D-9F1A-20CD-3DA1ECF4C9DE}" dt="2024-08-15T01:28:39.938" v="21"/>
          <ac:picMkLst>
            <pc:docMk/>
            <pc:sldMk cId="0" sldId="260"/>
            <ac:picMk id="3" creationId="{ED2120A8-1ABA-B156-E361-901E36F67C7A}"/>
          </ac:picMkLst>
        </pc:picChg>
        <pc:picChg chg="add mod">
          <ac:chgData name="Guest User" userId="" providerId="Windows Live" clId="Web-{DE2C8040-4F6D-9F1A-20CD-3DA1ECF4C9DE}" dt="2024-08-15T01:28:54.032" v="22"/>
          <ac:picMkLst>
            <pc:docMk/>
            <pc:sldMk cId="0" sldId="260"/>
            <ac:picMk id="4" creationId="{CB3F9688-0FEA-E23F-043F-C55E1C58CD46}"/>
          </ac:picMkLst>
        </pc:picChg>
      </pc:sldChg>
      <pc:sldChg chg="addSp delSp modSp del ord">
        <pc:chgData name="Guest User" userId="" providerId="Windows Live" clId="Web-{DE2C8040-4F6D-9F1A-20CD-3DA1ECF4C9DE}" dt="2024-08-15T03:15:49.008" v="93"/>
        <pc:sldMkLst>
          <pc:docMk/>
          <pc:sldMk cId="2877629988" sldId="309"/>
        </pc:sldMkLst>
        <pc:spChg chg="del">
          <ac:chgData name="Guest User" userId="" providerId="Windows Live" clId="Web-{DE2C8040-4F6D-9F1A-20CD-3DA1ECF4C9DE}" dt="2024-08-15T01:16:58.156" v="11"/>
          <ac:spMkLst>
            <pc:docMk/>
            <pc:sldMk cId="2877629988" sldId="309"/>
            <ac:spMk id="17" creationId="{B1DD5BAC-962C-46A5-501F-5EB627048DD4}"/>
          </ac:spMkLst>
        </pc:spChg>
        <pc:spChg chg="del">
          <ac:chgData name="Guest User" userId="" providerId="Windows Live" clId="Web-{DE2C8040-4F6D-9F1A-20CD-3DA1ECF4C9DE}" dt="2024-08-15T01:16:58.156" v="10"/>
          <ac:spMkLst>
            <pc:docMk/>
            <pc:sldMk cId="2877629988" sldId="309"/>
            <ac:spMk id="21" creationId="{EB89D6DC-DDA8-E5CE-54C4-70279E5E8D04}"/>
          </ac:spMkLst>
        </pc:spChg>
        <pc:spChg chg="del">
          <ac:chgData name="Guest User" userId="" providerId="Windows Live" clId="Web-{DE2C8040-4F6D-9F1A-20CD-3DA1ECF4C9DE}" dt="2024-08-15T01:16:58.156" v="9"/>
          <ac:spMkLst>
            <pc:docMk/>
            <pc:sldMk cId="2877629988" sldId="309"/>
            <ac:spMk id="23" creationId="{75A782F0-D1AA-4326-9815-E3697BEDFC1C}"/>
          </ac:spMkLst>
        </pc:spChg>
        <pc:spChg chg="del">
          <ac:chgData name="Guest User" userId="" providerId="Windows Live" clId="Web-{DE2C8040-4F6D-9F1A-20CD-3DA1ECF4C9DE}" dt="2024-08-15T01:16:58.140" v="8"/>
          <ac:spMkLst>
            <pc:docMk/>
            <pc:sldMk cId="2877629988" sldId="309"/>
            <ac:spMk id="25" creationId="{DB58BB76-B29D-E602-758C-B772607DF700}"/>
          </ac:spMkLst>
        </pc:spChg>
        <pc:spChg chg="del">
          <ac:chgData name="Guest User" userId="" providerId="Windows Live" clId="Web-{DE2C8040-4F6D-9F1A-20CD-3DA1ECF4C9DE}" dt="2024-08-15T01:16:58.140" v="7"/>
          <ac:spMkLst>
            <pc:docMk/>
            <pc:sldMk cId="2877629988" sldId="309"/>
            <ac:spMk id="27" creationId="{7F60D7E5-D55D-C68F-A3BB-5FFDBA1CF404}"/>
          </ac:spMkLst>
        </pc:spChg>
        <pc:spChg chg="del">
          <ac:chgData name="Guest User" userId="" providerId="Windows Live" clId="Web-{DE2C8040-4F6D-9F1A-20CD-3DA1ECF4C9DE}" dt="2024-08-15T01:16:58.140" v="6"/>
          <ac:spMkLst>
            <pc:docMk/>
            <pc:sldMk cId="2877629988" sldId="309"/>
            <ac:spMk id="29" creationId="{59165B24-D450-7D31-0CFF-9207263B267B}"/>
          </ac:spMkLst>
        </pc:spChg>
        <pc:spChg chg="del">
          <ac:chgData name="Guest User" userId="" providerId="Windows Live" clId="Web-{DE2C8040-4F6D-9F1A-20CD-3DA1ECF4C9DE}" dt="2024-08-15T01:16:58.140" v="5"/>
          <ac:spMkLst>
            <pc:docMk/>
            <pc:sldMk cId="2877629988" sldId="309"/>
            <ac:spMk id="31" creationId="{55A9437B-25C5-DA6F-5F74-00521884F016}"/>
          </ac:spMkLst>
        </pc:spChg>
        <pc:spChg chg="del">
          <ac:chgData name="Guest User" userId="" providerId="Windows Live" clId="Web-{DE2C8040-4F6D-9F1A-20CD-3DA1ECF4C9DE}" dt="2024-08-15T01:16:58.140" v="4"/>
          <ac:spMkLst>
            <pc:docMk/>
            <pc:sldMk cId="2877629988" sldId="309"/>
            <ac:spMk id="33" creationId="{94D367BC-ECA3-0C0A-DC72-F05FA37033EE}"/>
          </ac:spMkLst>
        </pc:spChg>
        <pc:spChg chg="del">
          <ac:chgData name="Guest User" userId="" providerId="Windows Live" clId="Web-{DE2C8040-4F6D-9F1A-20CD-3DA1ECF4C9DE}" dt="2024-08-15T01:16:58.156" v="18"/>
          <ac:spMkLst>
            <pc:docMk/>
            <pc:sldMk cId="2877629988" sldId="309"/>
            <ac:spMk id="396" creationId="{00000000-0000-0000-0000-000000000000}"/>
          </ac:spMkLst>
        </pc:spChg>
        <pc:spChg chg="del">
          <ac:chgData name="Guest User" userId="" providerId="Windows Live" clId="Web-{DE2C8040-4F6D-9F1A-20CD-3DA1ECF4C9DE}" dt="2024-08-15T01:16:58.156" v="17"/>
          <ac:spMkLst>
            <pc:docMk/>
            <pc:sldMk cId="2877629988" sldId="309"/>
            <ac:spMk id="397" creationId="{00000000-0000-0000-0000-000000000000}"/>
          </ac:spMkLst>
        </pc:spChg>
        <pc:spChg chg="del">
          <ac:chgData name="Guest User" userId="" providerId="Windows Live" clId="Web-{DE2C8040-4F6D-9F1A-20CD-3DA1ECF4C9DE}" dt="2024-08-15T01:16:58.156" v="16"/>
          <ac:spMkLst>
            <pc:docMk/>
            <pc:sldMk cId="2877629988" sldId="309"/>
            <ac:spMk id="398" creationId="{00000000-0000-0000-0000-000000000000}"/>
          </ac:spMkLst>
        </pc:spChg>
        <pc:spChg chg="del">
          <ac:chgData name="Guest User" userId="" providerId="Windows Live" clId="Web-{DE2C8040-4F6D-9F1A-20CD-3DA1ECF4C9DE}" dt="2024-08-15T01:16:58.156" v="15"/>
          <ac:spMkLst>
            <pc:docMk/>
            <pc:sldMk cId="2877629988" sldId="309"/>
            <ac:spMk id="399" creationId="{00000000-0000-0000-0000-000000000000}"/>
          </ac:spMkLst>
        </pc:spChg>
        <pc:spChg chg="del">
          <ac:chgData name="Guest User" userId="" providerId="Windows Live" clId="Web-{DE2C8040-4F6D-9F1A-20CD-3DA1ECF4C9DE}" dt="2024-08-15T01:16:58.156" v="13"/>
          <ac:spMkLst>
            <pc:docMk/>
            <pc:sldMk cId="2877629988" sldId="309"/>
            <ac:spMk id="423" creationId="{00000000-0000-0000-0000-000000000000}"/>
          </ac:spMkLst>
        </pc:spChg>
        <pc:spChg chg="del">
          <ac:chgData name="Guest User" userId="" providerId="Windows Live" clId="Web-{DE2C8040-4F6D-9F1A-20CD-3DA1ECF4C9DE}" dt="2024-08-15T01:16:58.156" v="12"/>
          <ac:spMkLst>
            <pc:docMk/>
            <pc:sldMk cId="2877629988" sldId="309"/>
            <ac:spMk id="424" creationId="{00000000-0000-0000-0000-000000000000}"/>
          </ac:spMkLst>
        </pc:spChg>
        <pc:grpChg chg="del">
          <ac:chgData name="Guest User" userId="" providerId="Windows Live" clId="Web-{DE2C8040-4F6D-9F1A-20CD-3DA1ECF4C9DE}" dt="2024-08-15T01:16:58.156" v="14"/>
          <ac:grpSpMkLst>
            <pc:docMk/>
            <pc:sldMk cId="2877629988" sldId="309"/>
            <ac:grpSpMk id="416" creationId="{00000000-0000-0000-0000-000000000000}"/>
          </ac:grpSpMkLst>
        </pc:grpChg>
        <pc:picChg chg="add mod">
          <ac:chgData name="Guest User" userId="" providerId="Windows Live" clId="Web-{DE2C8040-4F6D-9F1A-20CD-3DA1ECF4C9DE}" dt="2024-08-15T01:30:11.346" v="25" actId="14100"/>
          <ac:picMkLst>
            <pc:docMk/>
            <pc:sldMk cId="2877629988" sldId="309"/>
            <ac:picMk id="2" creationId="{3CA38A71-8FAF-EA33-4792-D13D2A8612FE}"/>
          </ac:picMkLst>
        </pc:picChg>
        <pc:picChg chg="add mod">
          <ac:chgData name="Guest User" userId="" providerId="Windows Live" clId="Web-{DE2C8040-4F6D-9F1A-20CD-3DA1ECF4C9DE}" dt="2024-08-15T01:31:28.489" v="26"/>
          <ac:picMkLst>
            <pc:docMk/>
            <pc:sldMk cId="2877629988" sldId="309"/>
            <ac:picMk id="3" creationId="{7D32D4AF-29DD-EDE6-AF60-F15E42EAE690}"/>
          </ac:picMkLst>
        </pc:picChg>
      </pc:sldChg>
      <pc:sldChg chg="del">
        <pc:chgData name="Guest User" userId="" providerId="Windows Live" clId="Web-{DE2C8040-4F6D-9F1A-20CD-3DA1ECF4C9DE}" dt="2024-08-15T03:14:19.100" v="92"/>
        <pc:sldMkLst>
          <pc:docMk/>
          <pc:sldMk cId="1521271405" sldId="312"/>
        </pc:sldMkLst>
      </pc:sldChg>
      <pc:sldChg chg="modSp">
        <pc:chgData name="Guest User" userId="" providerId="Windows Live" clId="Web-{DE2C8040-4F6D-9F1A-20CD-3DA1ECF4C9DE}" dt="2024-08-15T03:10:51.221" v="91" actId="1076"/>
        <pc:sldMkLst>
          <pc:docMk/>
          <pc:sldMk cId="1142272967" sldId="313"/>
        </pc:sldMkLst>
        <pc:spChg chg="mod">
          <ac:chgData name="Guest User" userId="" providerId="Windows Live" clId="Web-{DE2C8040-4F6D-9F1A-20CD-3DA1ECF4C9DE}" dt="2024-08-15T03:10:51.221" v="91" actId="1076"/>
          <ac:spMkLst>
            <pc:docMk/>
            <pc:sldMk cId="1142272967" sldId="313"/>
            <ac:spMk id="3" creationId="{FA011C3D-1C11-8452-B540-1681B475F220}"/>
          </ac:spMkLst>
        </pc:spChg>
      </pc:sldChg>
      <pc:sldChg chg="addSp delSp modSp new">
        <pc:chgData name="Guest User" userId="" providerId="Windows Live" clId="Web-{DE2C8040-4F6D-9F1A-20CD-3DA1ECF4C9DE}" dt="2024-08-15T01:33:28.586" v="31" actId="14100"/>
        <pc:sldMkLst>
          <pc:docMk/>
          <pc:sldMk cId="3541923117" sldId="314"/>
        </pc:sldMkLst>
        <pc:spChg chg="del">
          <ac:chgData name="Guest User" userId="" providerId="Windows Live" clId="Web-{DE2C8040-4F6D-9F1A-20CD-3DA1ECF4C9DE}" dt="2024-08-15T01:31:40.067" v="28"/>
          <ac:spMkLst>
            <pc:docMk/>
            <pc:sldMk cId="3541923117" sldId="314"/>
            <ac:spMk id="2" creationId="{C2DF6EEF-A03D-46B5-38B5-431BFEE40EB8}"/>
          </ac:spMkLst>
        </pc:spChg>
        <pc:picChg chg="add mod">
          <ac:chgData name="Guest User" userId="" providerId="Windows Live" clId="Web-{DE2C8040-4F6D-9F1A-20CD-3DA1ECF4C9DE}" dt="2024-08-15T01:33:28.586" v="31" actId="14100"/>
          <ac:picMkLst>
            <pc:docMk/>
            <pc:sldMk cId="3541923117" sldId="314"/>
            <ac:picMk id="3" creationId="{5E07AF1C-FBD6-7A58-E1B4-D8FC176E21A9}"/>
          </ac:picMkLst>
        </pc:picChg>
      </pc:sldChg>
      <pc:sldChg chg="addSp modSp new">
        <pc:chgData name="Guest User" userId="" providerId="Windows Live" clId="Web-{DE2C8040-4F6D-9F1A-20CD-3DA1ECF4C9DE}" dt="2024-08-15T01:42:01.410" v="35"/>
        <pc:sldMkLst>
          <pc:docMk/>
          <pc:sldMk cId="656693125" sldId="315"/>
        </pc:sldMkLst>
        <pc:picChg chg="add mod">
          <ac:chgData name="Guest User" userId="" providerId="Windows Live" clId="Web-{DE2C8040-4F6D-9F1A-20CD-3DA1ECF4C9DE}" dt="2024-08-15T01:42:01.410" v="35"/>
          <ac:picMkLst>
            <pc:docMk/>
            <pc:sldMk cId="656693125" sldId="315"/>
            <ac:picMk id="3" creationId="{D8E442D7-2713-912E-C79C-5605BC0B2542}"/>
          </ac:picMkLst>
        </pc:picChg>
      </pc:sldChg>
      <pc:sldChg chg="del">
        <pc:chgData name="Guest User" userId="" providerId="Windows Live" clId="Web-{DE2C8040-4F6D-9F1A-20CD-3DA1ECF4C9DE}" dt="2024-08-15T03:10:23.126" v="89"/>
        <pc:sldMkLst>
          <pc:docMk/>
          <pc:sldMk cId="3871667016" sldId="316"/>
        </pc:sldMkLst>
      </pc:sldChg>
      <pc:sldChg chg="new ord">
        <pc:chgData name="Guest User" userId="" providerId="Windows Live" clId="Web-{DE2C8040-4F6D-9F1A-20CD-3DA1ECF4C9DE}" dt="2024-08-15T03:10:26.939" v="90"/>
        <pc:sldMkLst>
          <pc:docMk/>
          <pc:sldMk cId="2498255388" sldId="317"/>
        </pc:sldMkLst>
      </pc:sldChg>
    </pc:docChg>
  </pc:docChgLst>
  <pc:docChgLst>
    <pc:chgData name="Guest User" providerId="Windows Live" clId="Web-{6186C012-F924-EED4-A64A-FDF86968418B}"/>
    <pc:docChg chg="modSld">
      <pc:chgData name="Guest User" userId="" providerId="Windows Live" clId="Web-{6186C012-F924-EED4-A64A-FDF86968418B}" dt="2024-08-14T23:07:20.584" v="64" actId="14100"/>
      <pc:docMkLst>
        <pc:docMk/>
      </pc:docMkLst>
      <pc:sldChg chg="addSp delSp modSp">
        <pc:chgData name="Guest User" userId="" providerId="Windows Live" clId="Web-{6186C012-F924-EED4-A64A-FDF86968418B}" dt="2024-08-14T23:07:20.584" v="64" actId="14100"/>
        <pc:sldMkLst>
          <pc:docMk/>
          <pc:sldMk cId="0" sldId="257"/>
        </pc:sldMkLst>
        <pc:spChg chg="add del mod">
          <ac:chgData name="Guest User" userId="" providerId="Windows Live" clId="Web-{6186C012-F924-EED4-A64A-FDF86968418B}" dt="2024-08-14T23:07:20.584" v="64" actId="14100"/>
          <ac:spMkLst>
            <pc:docMk/>
            <pc:sldMk cId="0" sldId="257"/>
            <ac:spMk id="388" creationId="{00000000-0000-0000-0000-000000000000}"/>
          </ac:spMkLst>
        </pc:spChg>
      </pc:sldChg>
    </pc:docChg>
  </pc:docChgLst>
  <pc:docChgLst>
    <pc:chgData name="Guest User" providerId="Windows Live" clId="Web-{159FBB13-230C-9FF5-8EE2-9AEA802C214D}"/>
    <pc:docChg chg="modSld">
      <pc:chgData name="Guest User" userId="" providerId="Windows Live" clId="Web-{159FBB13-230C-9FF5-8EE2-9AEA802C214D}" dt="2024-08-14T01:46:15.532" v="5"/>
      <pc:docMkLst>
        <pc:docMk/>
      </pc:docMkLst>
      <pc:sldChg chg="addSp delSp modSp">
        <pc:chgData name="Guest User" userId="" providerId="Windows Live" clId="Web-{159FBB13-230C-9FF5-8EE2-9AEA802C214D}" dt="2024-08-14T01:46:15.532" v="5"/>
        <pc:sldMkLst>
          <pc:docMk/>
          <pc:sldMk cId="0" sldId="260"/>
        </pc:sldMkLst>
        <pc:spChg chg="add del mod">
          <ac:chgData name="Guest User" userId="" providerId="Windows Live" clId="Web-{159FBB13-230C-9FF5-8EE2-9AEA802C214D}" dt="2024-08-14T01:46:07.360" v="3"/>
          <ac:spMkLst>
            <pc:docMk/>
            <pc:sldMk cId="0" sldId="260"/>
            <ac:spMk id="3" creationId="{6D462B6C-5746-5333-2EA5-5A46DCBB0FD4}"/>
          </ac:spMkLst>
        </pc:spChg>
        <pc:spChg chg="add del mod">
          <ac:chgData name="Guest User" userId="" providerId="Windows Live" clId="Web-{159FBB13-230C-9FF5-8EE2-9AEA802C214D}" dt="2024-08-14T01:46:15.532" v="5"/>
          <ac:spMkLst>
            <pc:docMk/>
            <pc:sldMk cId="0" sldId="260"/>
            <ac:spMk id="5" creationId="{57A4829D-E146-4731-2A3C-A27A8A85DFB7}"/>
          </ac:spMkLst>
        </pc:spChg>
        <pc:spChg chg="del">
          <ac:chgData name="Guest User" userId="" providerId="Windows Live" clId="Web-{159FBB13-230C-9FF5-8EE2-9AEA802C214D}" dt="2024-08-14T01:46:00.626" v="1"/>
          <ac:spMkLst>
            <pc:docMk/>
            <pc:sldMk cId="0" sldId="260"/>
            <ac:spMk id="461" creationId="{00000000-0000-0000-0000-000000000000}"/>
          </ac:spMkLst>
        </pc:spChg>
        <pc:spChg chg="del">
          <ac:chgData name="Guest User" userId="" providerId="Windows Live" clId="Web-{159FBB13-230C-9FF5-8EE2-9AEA802C214D}" dt="2024-08-14T01:46:10.595" v="4"/>
          <ac:spMkLst>
            <pc:docMk/>
            <pc:sldMk cId="0" sldId="260"/>
            <ac:spMk id="464" creationId="{00000000-0000-0000-0000-000000000000}"/>
          </ac:spMkLst>
        </pc:spChg>
        <pc:spChg chg="mod">
          <ac:chgData name="Guest User" userId="" providerId="Windows Live" clId="Web-{159FBB13-230C-9FF5-8EE2-9AEA802C214D}" dt="2024-08-14T01:45:56.626" v="0" actId="20577"/>
          <ac:spMkLst>
            <pc:docMk/>
            <pc:sldMk cId="0" sldId="260"/>
            <ac:spMk id="465" creationId="{00000000-0000-0000-0000-000000000000}"/>
          </ac:spMkLst>
        </pc:spChg>
        <pc:spChg chg="del">
          <ac:chgData name="Guest User" userId="" providerId="Windows Live" clId="Web-{159FBB13-230C-9FF5-8EE2-9AEA802C214D}" dt="2024-08-14T01:46:03.220" v="2"/>
          <ac:spMkLst>
            <pc:docMk/>
            <pc:sldMk cId="0" sldId="260"/>
            <ac:spMk id="467" creationId="{00000000-0000-0000-0000-000000000000}"/>
          </ac:spMkLst>
        </pc:spChg>
      </pc:sldChg>
    </pc:docChg>
  </pc:docChgLst>
  <pc:docChgLst>
    <pc:chgData name="Lucas Perez" userId="987ba1a66b00fcfb" providerId="LiveId" clId="{8FD8B357-147D-4DD6-8456-B25BDB148731}"/>
    <pc:docChg chg="undo redo custSel modSld addSection modSection">
      <pc:chgData name="Lucas Perez" userId="987ba1a66b00fcfb" providerId="LiveId" clId="{8FD8B357-147D-4DD6-8456-B25BDB148731}" dt="2024-08-13T13:48:37.278" v="464" actId="17846"/>
      <pc:docMkLst>
        <pc:docMk/>
      </pc:docMkLst>
      <pc:sldChg chg="modSp mod">
        <pc:chgData name="Lucas Perez" userId="987ba1a66b00fcfb" providerId="LiveId" clId="{8FD8B357-147D-4DD6-8456-B25BDB148731}" dt="2024-08-13T02:10:48.733" v="379" actId="20577"/>
        <pc:sldMkLst>
          <pc:docMk/>
          <pc:sldMk cId="0" sldId="256"/>
        </pc:sldMkLst>
        <pc:spChg chg="mod">
          <ac:chgData name="Lucas Perez" userId="987ba1a66b00fcfb" providerId="LiveId" clId="{8FD8B357-147D-4DD6-8456-B25BDB148731}" dt="2024-08-13T02:10:48.733" v="379" actId="20577"/>
          <ac:spMkLst>
            <pc:docMk/>
            <pc:sldMk cId="0" sldId="256"/>
            <ac:spMk id="334" creationId="{00000000-0000-0000-0000-000000000000}"/>
          </ac:spMkLst>
        </pc:spChg>
        <pc:spChg chg="mod">
          <ac:chgData name="Lucas Perez" userId="987ba1a66b00fcfb" providerId="LiveId" clId="{8FD8B357-147D-4DD6-8456-B25BDB148731}" dt="2024-08-13T00:28:56.708" v="37" actId="14100"/>
          <ac:spMkLst>
            <pc:docMk/>
            <pc:sldMk cId="0" sldId="256"/>
            <ac:spMk id="335" creationId="{00000000-0000-0000-0000-000000000000}"/>
          </ac:spMkLst>
        </pc:spChg>
      </pc:sldChg>
      <pc:sldChg chg="addSp delSp modSp mod">
        <pc:chgData name="Lucas Perez" userId="987ba1a66b00fcfb" providerId="LiveId" clId="{8FD8B357-147D-4DD6-8456-B25BDB148731}" dt="2024-08-13T13:48:14.571" v="462" actId="478"/>
        <pc:sldMkLst>
          <pc:docMk/>
          <pc:sldMk cId="0" sldId="257"/>
        </pc:sldMkLst>
        <pc:spChg chg="add mod">
          <ac:chgData name="Lucas Perez" userId="987ba1a66b00fcfb" providerId="LiveId" clId="{8FD8B357-147D-4DD6-8456-B25BDB148731}" dt="2024-08-13T00:46:58.437" v="264"/>
          <ac:spMkLst>
            <pc:docMk/>
            <pc:sldMk cId="0" sldId="257"/>
            <ac:spMk id="3" creationId="{2221768F-D164-88E3-FFB0-2BCD61245C24}"/>
          </ac:spMkLst>
        </pc:spChg>
        <pc:spChg chg="mod">
          <ac:chgData name="Lucas Perez" userId="987ba1a66b00fcfb" providerId="LiveId" clId="{8FD8B357-147D-4DD6-8456-B25BDB148731}" dt="2024-08-13T00:29:15.326" v="44" actId="20577"/>
          <ac:spMkLst>
            <pc:docMk/>
            <pc:sldMk cId="0" sldId="257"/>
            <ac:spMk id="387" creationId="{00000000-0000-0000-0000-000000000000}"/>
          </ac:spMkLst>
        </pc:spChg>
        <pc:spChg chg="mod">
          <ac:chgData name="Lucas Perez" userId="987ba1a66b00fcfb" providerId="LiveId" clId="{8FD8B357-147D-4DD6-8456-B25BDB148731}" dt="2024-08-13T13:48:03.825" v="460" actId="20577"/>
          <ac:spMkLst>
            <pc:docMk/>
            <pc:sldMk cId="0" sldId="257"/>
            <ac:spMk id="388" creationId="{00000000-0000-0000-0000-000000000000}"/>
          </ac:spMkLst>
        </pc:spChg>
        <pc:spChg chg="del">
          <ac:chgData name="Lucas Perez" userId="987ba1a66b00fcfb" providerId="LiveId" clId="{8FD8B357-147D-4DD6-8456-B25BDB148731}" dt="2024-08-13T13:48:14.571" v="462" actId="478"/>
          <ac:spMkLst>
            <pc:docMk/>
            <pc:sldMk cId="0" sldId="257"/>
            <ac:spMk id="390" creationId="{00000000-0000-0000-0000-000000000000}"/>
          </ac:spMkLst>
        </pc:spChg>
        <pc:spChg chg="del">
          <ac:chgData name="Lucas Perez" userId="987ba1a66b00fcfb" providerId="LiveId" clId="{8FD8B357-147D-4DD6-8456-B25BDB148731}" dt="2024-08-13T13:48:10.921" v="461" actId="478"/>
          <ac:spMkLst>
            <pc:docMk/>
            <pc:sldMk cId="0" sldId="257"/>
            <ac:spMk id="391" creationId="{00000000-0000-0000-0000-000000000000}"/>
          </ac:spMkLst>
        </pc:spChg>
        <pc:graphicFrameChg chg="add mod modGraphic">
          <ac:chgData name="Lucas Perez" userId="987ba1a66b00fcfb" providerId="LiveId" clId="{8FD8B357-147D-4DD6-8456-B25BDB148731}" dt="2024-08-13T02:18:50.432" v="390" actId="14734"/>
          <ac:graphicFrameMkLst>
            <pc:docMk/>
            <pc:sldMk cId="0" sldId="257"/>
            <ac:graphicFrameMk id="2" creationId="{938BC1D5-9578-21BE-5D50-BCCC70BF07BE}"/>
          </ac:graphicFrameMkLst>
        </pc:graphicFrameChg>
        <pc:graphicFrameChg chg="del mod modGraphic">
          <ac:chgData name="Lucas Perez" userId="987ba1a66b00fcfb" providerId="LiveId" clId="{8FD8B357-147D-4DD6-8456-B25BDB148731}" dt="2024-08-13T00:46:57.626" v="263" actId="478"/>
          <ac:graphicFrameMkLst>
            <pc:docMk/>
            <pc:sldMk cId="0" sldId="257"/>
            <ac:graphicFrameMk id="389"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36f29c3ef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36f29c3ef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Good evening, we our Team 5, that is: Lucas Perez, Cadeem Musgrove, Aditya and </a:t>
            </a:r>
            <a:r>
              <a:rPr lang="en-CA" dirty="0" err="1"/>
              <a:t>Jaskirat</a:t>
            </a:r>
            <a:r>
              <a:rPr lang="en-CA" dirty="0"/>
              <a:t> Singh. Today we will be presenting our project Breast Cancer Jump Scare. </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258ce79b6e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258ce79b6e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The agenda for today is to discuss the models and show off the visualizations we created to analyze the survivability and potential treatments for a breast cancer patient. So we will briefly discuss the data, then talk about the models we used before wrapping up with some considerations.</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r>
              <a:rPr lang="en-CA" dirty="0"/>
              <a:t>I downloaded the data from Kaggle and </a:t>
            </a:r>
            <a:r>
              <a:rPr lang="en-CA" dirty="0" err="1"/>
              <a:t>and</a:t>
            </a:r>
            <a:r>
              <a:rPr lang="en-CA" dirty="0"/>
              <a:t> had it Stored in an S3 bucket. I loaded the data, cleaned it and provided it to Lucas and </a:t>
            </a:r>
            <a:r>
              <a:rPr lang="en-CA" dirty="0" err="1"/>
              <a:t>Aditiya</a:t>
            </a:r>
            <a:r>
              <a:rPr lang="en-CA" dirty="0"/>
              <a:t> whom each used it to select their own target and feature variables. They both went on to prepare </a:t>
            </a:r>
            <a:r>
              <a:rPr lang="en-CA" dirty="0" err="1"/>
              <a:t>logestic</a:t>
            </a:r>
            <a:r>
              <a:rPr lang="en-CA" dirty="0"/>
              <a:t> regressions however to gain more insight, Lucas used his data to prepare a Random Survival Forest Model while </a:t>
            </a:r>
            <a:r>
              <a:rPr lang="en-CA" dirty="0" err="1"/>
              <a:t>Aditiya</a:t>
            </a:r>
            <a:r>
              <a:rPr lang="en-CA" dirty="0"/>
              <a:t> prepared and fine-tuned Sequential Neural network models. We then used Tableau visualize their interests. On the other hand, </a:t>
            </a:r>
            <a:r>
              <a:rPr lang="en-CA" dirty="0" err="1"/>
              <a:t>Jaskirat</a:t>
            </a:r>
            <a:r>
              <a:rPr lang="en-CA" dirty="0"/>
              <a:t> took the unclean data </a:t>
            </a:r>
            <a:r>
              <a:rPr lang="en-US" dirty="0">
                <a:effectLst/>
                <a:latin typeface="-apple-system"/>
              </a:rPr>
              <a:t>and looked at the clinical data and genetics data from the dataset, specifically BRCA1 and BRCA2 gene column and did a clustering on them.</a:t>
            </a:r>
          </a:p>
        </p:txBody>
      </p:sp>
    </p:spTree>
    <p:extLst>
      <p:ext uri="{BB962C8B-B14F-4D97-AF65-F5344CB8AC3E}">
        <p14:creationId xmlns:p14="http://schemas.microsoft.com/office/powerpoint/2010/main" val="3290460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13fb9585df9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13fb9585df9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Our data was taken from Kaggle and it was selected because we were interested in the stories we could create with it. The Data has just over 1900 records, 676 columns and it was recorded between 2016 and 2020. Next we’ll look at the data processing</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36f29c3efd_1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36f29c3efd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b="1" dirty="0"/>
              <a:t>Key Insights on Target Variable Distribution:</a:t>
            </a:r>
          </a:p>
          <a:p>
            <a:pPr>
              <a:buFont typeface="Arial" panose="020B0604020202020204" pitchFamily="34" charset="0"/>
              <a:buChar char="•"/>
            </a:pPr>
            <a:r>
              <a:rPr lang="en-US" dirty="0"/>
              <a:t>The target variable, </a:t>
            </a:r>
            <a:r>
              <a:rPr lang="en-US" dirty="0" err="1"/>
              <a:t>overall_survival</a:t>
            </a:r>
            <a:r>
              <a:rPr lang="en-US" dirty="0"/>
              <a:t>, is binary and indicates whether a patient survived beyond a specific period. In this analysis, the distribution of this target variable was  examined to understand the balance between the two classes.</a:t>
            </a:r>
          </a:p>
          <a:p>
            <a:pPr marL="158750" indent="0">
              <a:buFont typeface="Arial" panose="020B0604020202020204" pitchFamily="34" charset="0"/>
              <a:buNone/>
            </a:pPr>
            <a:endParaRPr lang="en-US" dirty="0"/>
          </a:p>
          <a:p>
            <a:r>
              <a:rPr lang="en-US" b="1" dirty="0"/>
              <a:t>Modelling Experiment Design</a:t>
            </a:r>
          </a:p>
          <a:p>
            <a:pPr marL="158750" indent="0">
              <a:buFont typeface="Arial" panose="020B0604020202020204" pitchFamily="34" charset="0"/>
              <a:buNone/>
            </a:pPr>
            <a:endParaRPr lang="en-US" dirty="0"/>
          </a:p>
          <a:p>
            <a:pPr marL="0" lvl="0" indent="0" algn="l" rtl="0">
              <a:spcBef>
                <a:spcPts val="0"/>
              </a:spcBef>
              <a:spcAft>
                <a:spcPts val="0"/>
              </a:spcAft>
              <a:buNone/>
            </a:pPr>
            <a:r>
              <a:rPr lang="en-US" b="1" dirty="0"/>
              <a:t>These experiments were chosen because logistic regression provides a straightforward baseline, while the RSF offers a more specialized approach for survival data, allowing for a nuanced understanding of time-dependent outcomes</a:t>
            </a:r>
            <a:r>
              <a:rPr lang="en-US" dirty="0"/>
              <a:t>.</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36f29c3efd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36f29c3efd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b="1" dirty="0"/>
              <a:t>Metrics Used:</a:t>
            </a:r>
          </a:p>
          <a:p>
            <a:pPr>
              <a:buFont typeface="Arial" panose="020B0604020202020204" pitchFamily="34" charset="0"/>
              <a:buChar char="•"/>
            </a:pPr>
            <a:r>
              <a:rPr lang="en-US" b="1" dirty="0"/>
              <a:t>Accuracy</a:t>
            </a:r>
            <a:r>
              <a:rPr lang="en-US" dirty="0"/>
              <a:t>: For logistic regression, accuracy was used as the primary metric. It provides a simple measure of how often the model correctly predicts the survival class.</a:t>
            </a:r>
          </a:p>
          <a:p>
            <a:pPr>
              <a:buFont typeface="Arial" panose="020B0604020202020204" pitchFamily="34" charset="0"/>
              <a:buChar char="•"/>
            </a:pPr>
            <a:r>
              <a:rPr lang="en-US" b="1" dirty="0"/>
              <a:t>Survival Probability Metrics</a:t>
            </a:r>
            <a:r>
              <a:rPr lang="en-US" dirty="0"/>
              <a:t>: For the RSF model, survival probability at different time points (e.g., 730 days) was evaluated. This approach offers insights into the model's ability to predict long-term outcomes.</a:t>
            </a:r>
          </a:p>
          <a:p>
            <a:r>
              <a:rPr lang="en-US" b="1" dirty="0"/>
              <a:t>Model Comparison:</a:t>
            </a:r>
          </a:p>
          <a:p>
            <a:pPr>
              <a:buFont typeface="Arial" panose="020B0604020202020204" pitchFamily="34" charset="0"/>
              <a:buChar char="•"/>
            </a:pPr>
            <a:r>
              <a:rPr lang="en-US" b="1" dirty="0"/>
              <a:t>Performance</a:t>
            </a:r>
            <a:r>
              <a:rPr lang="en-US" dirty="0"/>
              <a:t>: The logistic regression model's performance on accuracy was the start. The RSF's performance is likely evaluated based on its survival probability predictions. he RSF might perform better on survival data due to its ability to handle censored data and complex interactions, whereas the logistic regression model, while interpretable, might show limitations in capturing time-dependent survival patterns.</a:t>
            </a:r>
          </a:p>
          <a:p>
            <a:pPr>
              <a:buFont typeface="Arial" panose="020B0604020202020204" pitchFamily="34" charset="0"/>
              <a:buChar char="•"/>
            </a:pPr>
            <a:r>
              <a:rPr lang="en-US" dirty="0"/>
              <a:t>In summary, the RSF model, with its specialized handling of survival data, might show better generalization and performance in this context compared to the baseline logistic regression model.</a:t>
            </a:r>
          </a:p>
          <a:p>
            <a:pPr marL="0" lvl="0" indent="0" algn="l" rtl="0">
              <a:spcBef>
                <a:spcPts val="0"/>
              </a:spcBef>
              <a:spcAft>
                <a:spcPts val="0"/>
              </a:spcAft>
              <a:buNone/>
            </a:pPr>
            <a:r>
              <a:rPr lang="en-US" dirty="0"/>
              <a:t>RSF model was generated to </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Here we see a visualization of the difference between survivors and non survivors based on their neoplasm/cancer grade. Blue line are non survivors and pink is </a:t>
            </a:r>
            <a:r>
              <a:rPr lang="en-CA" dirty="0" err="1"/>
              <a:t>surivors</a:t>
            </a:r>
            <a:r>
              <a:rPr lang="en-CA" dirty="0"/>
              <a:t>. We see at grade 1…</a:t>
            </a:r>
            <a:br>
              <a:rPr lang="en-CA" dirty="0"/>
            </a:br>
            <a:br>
              <a:rPr lang="en-CA" dirty="0"/>
            </a:br>
            <a:r>
              <a:rPr lang="en-CA" dirty="0"/>
              <a:t>next, thanks to </a:t>
            </a:r>
            <a:r>
              <a:rPr lang="en-CA" dirty="0" err="1"/>
              <a:t>lucas</a:t>
            </a:r>
            <a:r>
              <a:rPr lang="en-CA" dirty="0"/>
              <a:t> survival forest model, we can see predicted times for various patients. We can see patient x </a:t>
            </a:r>
            <a:br>
              <a:rPr lang="en-CA" dirty="0"/>
            </a:br>
            <a:br>
              <a:rPr lang="en-CA" dirty="0"/>
            </a:br>
            <a:br>
              <a:rPr lang="en-CA" dirty="0"/>
            </a:br>
            <a:r>
              <a:rPr lang="en-CA" dirty="0"/>
              <a:t>The next two visualizations will be looking at the distributions of treatment procedure. In this one, we can see Radiotherapy combined with hormone therapy seems to be the most popular treatment procedure while chemotherapy and hormone therapy only seems to be the least common.</a:t>
            </a:r>
            <a:br>
              <a:rPr lang="en-CA" dirty="0"/>
            </a:br>
            <a:br>
              <a:rPr lang="en-CA" dirty="0"/>
            </a:br>
            <a:r>
              <a:rPr lang="en-CA" dirty="0"/>
              <a:t>Lastly this tree map helps hone in on how those treatment counts associate with survivors and non survivors. With this done, I want to pass the baton to </a:t>
            </a:r>
            <a:r>
              <a:rPr lang="en-CA" dirty="0" err="1"/>
              <a:t>jaskirat</a:t>
            </a:r>
            <a:r>
              <a:rPr lang="en-CA" dirty="0"/>
              <a:t> to showcase something amazing he got done.</a:t>
            </a:r>
            <a:br>
              <a:rPr lang="en-CA" dirty="0"/>
            </a:br>
            <a:endParaRPr lang="en-CA" dirty="0"/>
          </a:p>
        </p:txBody>
      </p:sp>
    </p:spTree>
    <p:extLst>
      <p:ext uri="{BB962C8B-B14F-4D97-AF65-F5344CB8AC3E}">
        <p14:creationId xmlns:p14="http://schemas.microsoft.com/office/powerpoint/2010/main" val="2698139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136f29c3efd_2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136f29c3efd_2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6622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flipH="1">
            <a:off x="5529954" y="2685284"/>
            <a:ext cx="3614033" cy="2458228"/>
          </a:xfrm>
          <a:custGeom>
            <a:avLst/>
            <a:gdLst/>
            <a:ahLst/>
            <a:cxnLst/>
            <a:rect l="l" t="t" r="r" b="b"/>
            <a:pathLst>
              <a:path w="45074" h="26109" extrusionOk="0">
                <a:moveTo>
                  <a:pt x="12782" y="0"/>
                </a:moveTo>
                <a:cubicBezTo>
                  <a:pt x="12566" y="0"/>
                  <a:pt x="12349" y="5"/>
                  <a:pt x="12133" y="12"/>
                </a:cubicBezTo>
                <a:cubicBezTo>
                  <a:pt x="7728" y="168"/>
                  <a:pt x="3393" y="1819"/>
                  <a:pt x="0" y="4634"/>
                </a:cubicBezTo>
                <a:lnTo>
                  <a:pt x="0" y="26109"/>
                </a:lnTo>
                <a:lnTo>
                  <a:pt x="41775" y="26109"/>
                </a:lnTo>
                <a:cubicBezTo>
                  <a:pt x="42973" y="24092"/>
                  <a:pt x="44191" y="22022"/>
                  <a:pt x="44633" y="19718"/>
                </a:cubicBezTo>
                <a:cubicBezTo>
                  <a:pt x="45073" y="17415"/>
                  <a:pt x="44594" y="14791"/>
                  <a:pt x="42832" y="13241"/>
                </a:cubicBezTo>
                <a:cubicBezTo>
                  <a:pt x="41599" y="12157"/>
                  <a:pt x="39962" y="11762"/>
                  <a:pt x="38293" y="11762"/>
                </a:cubicBezTo>
                <a:cubicBezTo>
                  <a:pt x="37472" y="11762"/>
                  <a:pt x="36643" y="11858"/>
                  <a:pt x="35851" y="12013"/>
                </a:cubicBezTo>
                <a:cubicBezTo>
                  <a:pt x="33446" y="12484"/>
                  <a:pt x="31121" y="13420"/>
                  <a:pt x="28674" y="13537"/>
                </a:cubicBezTo>
                <a:cubicBezTo>
                  <a:pt x="28542" y="13543"/>
                  <a:pt x="28409" y="13547"/>
                  <a:pt x="28275" y="13547"/>
                </a:cubicBezTo>
                <a:cubicBezTo>
                  <a:pt x="25936" y="13547"/>
                  <a:pt x="23430" y="12562"/>
                  <a:pt x="22506" y="10438"/>
                </a:cubicBezTo>
                <a:cubicBezTo>
                  <a:pt x="21819" y="8856"/>
                  <a:pt x="22151" y="7015"/>
                  <a:pt x="21711" y="5347"/>
                </a:cubicBezTo>
                <a:cubicBezTo>
                  <a:pt x="21207" y="3435"/>
                  <a:pt x="19693" y="1891"/>
                  <a:pt x="17914" y="1035"/>
                </a:cubicBezTo>
                <a:cubicBezTo>
                  <a:pt x="16328" y="271"/>
                  <a:pt x="14548" y="0"/>
                  <a:pt x="12782" y="0"/>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a:off x="6658293" y="-8"/>
            <a:ext cx="2488439" cy="2208949"/>
          </a:xfrm>
          <a:custGeom>
            <a:avLst/>
            <a:gdLst/>
            <a:ahLst/>
            <a:cxnLst/>
            <a:rect l="l" t="t" r="r" b="b"/>
            <a:pathLst>
              <a:path w="32391" h="28753" extrusionOk="0">
                <a:moveTo>
                  <a:pt x="1976" y="1"/>
                </a:moveTo>
                <a:cubicBezTo>
                  <a:pt x="1348" y="1"/>
                  <a:pt x="687" y="223"/>
                  <a:pt x="0" y="731"/>
                </a:cubicBezTo>
                <a:lnTo>
                  <a:pt x="0" y="28753"/>
                </a:lnTo>
                <a:lnTo>
                  <a:pt x="29528" y="28753"/>
                </a:lnTo>
                <a:cubicBezTo>
                  <a:pt x="29528" y="28753"/>
                  <a:pt x="32391" y="23630"/>
                  <a:pt x="26966" y="20015"/>
                </a:cubicBezTo>
                <a:cubicBezTo>
                  <a:pt x="21543" y="16399"/>
                  <a:pt x="18303" y="17907"/>
                  <a:pt x="13785" y="15947"/>
                </a:cubicBezTo>
                <a:cubicBezTo>
                  <a:pt x="9265" y="13989"/>
                  <a:pt x="8588" y="11879"/>
                  <a:pt x="7684" y="7812"/>
                </a:cubicBezTo>
                <a:cubicBezTo>
                  <a:pt x="6943" y="4485"/>
                  <a:pt x="4794" y="1"/>
                  <a:pt x="19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230007" y="118058"/>
            <a:ext cx="590368" cy="417599"/>
          </a:xfrm>
          <a:custGeom>
            <a:avLst/>
            <a:gdLst/>
            <a:ahLst/>
            <a:cxnLst/>
            <a:rect l="l" t="t" r="r" b="b"/>
            <a:pathLst>
              <a:path w="41234" h="29167" extrusionOk="0">
                <a:moveTo>
                  <a:pt x="16196" y="1"/>
                </a:moveTo>
                <a:cubicBezTo>
                  <a:pt x="15055" y="1"/>
                  <a:pt x="13747" y="326"/>
                  <a:pt x="12406" y="1053"/>
                </a:cubicBezTo>
                <a:cubicBezTo>
                  <a:pt x="7238" y="3857"/>
                  <a:pt x="4837" y="11930"/>
                  <a:pt x="9258" y="11930"/>
                </a:cubicBezTo>
                <a:cubicBezTo>
                  <a:pt x="10419" y="11930"/>
                  <a:pt x="12049" y="11374"/>
                  <a:pt x="14222" y="10022"/>
                </a:cubicBezTo>
                <a:cubicBezTo>
                  <a:pt x="22529" y="4853"/>
                  <a:pt x="20608" y="1"/>
                  <a:pt x="16196" y="1"/>
                </a:cubicBezTo>
                <a:close/>
                <a:moveTo>
                  <a:pt x="5847" y="13845"/>
                </a:moveTo>
                <a:cubicBezTo>
                  <a:pt x="1204" y="13845"/>
                  <a:pt x="1" y="17878"/>
                  <a:pt x="6023" y="18964"/>
                </a:cubicBezTo>
                <a:cubicBezTo>
                  <a:pt x="6736" y="19093"/>
                  <a:pt x="7399" y="19151"/>
                  <a:pt x="8005" y="19151"/>
                </a:cubicBezTo>
                <a:cubicBezTo>
                  <a:pt x="12723" y="19151"/>
                  <a:pt x="13980" y="15608"/>
                  <a:pt x="8234" y="14161"/>
                </a:cubicBezTo>
                <a:cubicBezTo>
                  <a:pt x="7365" y="13942"/>
                  <a:pt x="6565" y="13845"/>
                  <a:pt x="5847" y="13845"/>
                </a:cubicBezTo>
                <a:close/>
                <a:moveTo>
                  <a:pt x="28248" y="5268"/>
                </a:moveTo>
                <a:cubicBezTo>
                  <a:pt x="24887" y="5268"/>
                  <a:pt x="21034" y="7030"/>
                  <a:pt x="17571" y="11382"/>
                </a:cubicBezTo>
                <a:cubicBezTo>
                  <a:pt x="9533" y="21484"/>
                  <a:pt x="13608" y="29166"/>
                  <a:pt x="20940" y="29166"/>
                </a:cubicBezTo>
                <a:cubicBezTo>
                  <a:pt x="24396" y="29166"/>
                  <a:pt x="28577" y="27459"/>
                  <a:pt x="32553" y="23491"/>
                </a:cubicBezTo>
                <a:cubicBezTo>
                  <a:pt x="41233" y="14830"/>
                  <a:pt x="36077" y="5268"/>
                  <a:pt x="28248" y="526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4392196">
            <a:off x="8674230" y="811306"/>
            <a:ext cx="590301" cy="586311"/>
          </a:xfrm>
          <a:custGeom>
            <a:avLst/>
            <a:gdLst/>
            <a:ahLst/>
            <a:cxnLst/>
            <a:rect l="l" t="t" r="r" b="b"/>
            <a:pathLst>
              <a:path w="18643" h="18517" extrusionOk="0">
                <a:moveTo>
                  <a:pt x="9089" y="0"/>
                </a:moveTo>
                <a:cubicBezTo>
                  <a:pt x="8968" y="0"/>
                  <a:pt x="8856" y="136"/>
                  <a:pt x="8927" y="282"/>
                </a:cubicBezTo>
                <a:cubicBezTo>
                  <a:pt x="9173" y="788"/>
                  <a:pt x="9454" y="1269"/>
                  <a:pt x="9750" y="1748"/>
                </a:cubicBezTo>
                <a:cubicBezTo>
                  <a:pt x="10018" y="2179"/>
                  <a:pt x="10217" y="2732"/>
                  <a:pt x="10631" y="3041"/>
                </a:cubicBezTo>
                <a:cubicBezTo>
                  <a:pt x="10668" y="3068"/>
                  <a:pt x="10712" y="3080"/>
                  <a:pt x="10756" y="3080"/>
                </a:cubicBezTo>
                <a:cubicBezTo>
                  <a:pt x="10877" y="3080"/>
                  <a:pt x="11001" y="2989"/>
                  <a:pt x="11000" y="2862"/>
                </a:cubicBezTo>
                <a:cubicBezTo>
                  <a:pt x="10992" y="2320"/>
                  <a:pt x="10601" y="1894"/>
                  <a:pt x="10291" y="1475"/>
                </a:cubicBezTo>
                <a:cubicBezTo>
                  <a:pt x="9944" y="1007"/>
                  <a:pt x="9570" y="560"/>
                  <a:pt x="9235" y="83"/>
                </a:cubicBezTo>
                <a:cubicBezTo>
                  <a:pt x="9194" y="25"/>
                  <a:pt x="9141" y="0"/>
                  <a:pt x="9089" y="0"/>
                </a:cubicBezTo>
                <a:close/>
                <a:moveTo>
                  <a:pt x="12747" y="1422"/>
                </a:moveTo>
                <a:cubicBezTo>
                  <a:pt x="12688" y="1422"/>
                  <a:pt x="12635" y="1441"/>
                  <a:pt x="12588" y="1484"/>
                </a:cubicBezTo>
                <a:cubicBezTo>
                  <a:pt x="12572" y="1498"/>
                  <a:pt x="12579" y="1531"/>
                  <a:pt x="12602" y="1532"/>
                </a:cubicBezTo>
                <a:lnTo>
                  <a:pt x="12602" y="1532"/>
                </a:lnTo>
                <a:cubicBezTo>
                  <a:pt x="12566" y="1533"/>
                  <a:pt x="12760" y="2011"/>
                  <a:pt x="12775" y="2043"/>
                </a:cubicBezTo>
                <a:cubicBezTo>
                  <a:pt x="12889" y="2296"/>
                  <a:pt x="13017" y="2542"/>
                  <a:pt x="13131" y="2797"/>
                </a:cubicBezTo>
                <a:cubicBezTo>
                  <a:pt x="13250" y="3054"/>
                  <a:pt x="13331" y="3343"/>
                  <a:pt x="13511" y="3563"/>
                </a:cubicBezTo>
                <a:cubicBezTo>
                  <a:pt x="13596" y="3670"/>
                  <a:pt x="13714" y="3730"/>
                  <a:pt x="13825" y="3730"/>
                </a:cubicBezTo>
                <a:cubicBezTo>
                  <a:pt x="13945" y="3730"/>
                  <a:pt x="14056" y="3659"/>
                  <a:pt x="14110" y="3497"/>
                </a:cubicBezTo>
                <a:cubicBezTo>
                  <a:pt x="14245" y="3098"/>
                  <a:pt x="13288" y="1422"/>
                  <a:pt x="12747" y="1422"/>
                </a:cubicBezTo>
                <a:close/>
                <a:moveTo>
                  <a:pt x="3002" y="1595"/>
                </a:moveTo>
                <a:cubicBezTo>
                  <a:pt x="2890" y="1595"/>
                  <a:pt x="2794" y="1727"/>
                  <a:pt x="2853" y="1851"/>
                </a:cubicBezTo>
                <a:cubicBezTo>
                  <a:pt x="3187" y="2560"/>
                  <a:pt x="3631" y="3341"/>
                  <a:pt x="4166" y="3922"/>
                </a:cubicBezTo>
                <a:cubicBezTo>
                  <a:pt x="4236" y="3998"/>
                  <a:pt x="4324" y="4030"/>
                  <a:pt x="4409" y="4030"/>
                </a:cubicBezTo>
                <a:cubicBezTo>
                  <a:pt x="4629" y="4030"/>
                  <a:pt x="4829" y="3812"/>
                  <a:pt x="4660" y="3576"/>
                </a:cubicBezTo>
                <a:cubicBezTo>
                  <a:pt x="4196" y="2925"/>
                  <a:pt x="3692" y="2202"/>
                  <a:pt x="3114" y="1644"/>
                </a:cubicBezTo>
                <a:cubicBezTo>
                  <a:pt x="3078" y="1610"/>
                  <a:pt x="3039" y="1595"/>
                  <a:pt x="3002" y="1595"/>
                </a:cubicBezTo>
                <a:close/>
                <a:moveTo>
                  <a:pt x="5702" y="1703"/>
                </a:moveTo>
                <a:cubicBezTo>
                  <a:pt x="5562" y="1703"/>
                  <a:pt x="5455" y="1900"/>
                  <a:pt x="5581" y="2010"/>
                </a:cubicBezTo>
                <a:cubicBezTo>
                  <a:pt x="6036" y="2408"/>
                  <a:pt x="6336" y="2950"/>
                  <a:pt x="6631" y="3473"/>
                </a:cubicBezTo>
                <a:cubicBezTo>
                  <a:pt x="6843" y="3848"/>
                  <a:pt x="7005" y="4358"/>
                  <a:pt x="7466" y="4452"/>
                </a:cubicBezTo>
                <a:cubicBezTo>
                  <a:pt x="7478" y="4454"/>
                  <a:pt x="7490" y="4455"/>
                  <a:pt x="7501" y="4455"/>
                </a:cubicBezTo>
                <a:cubicBezTo>
                  <a:pt x="7617" y="4455"/>
                  <a:pt x="7705" y="4337"/>
                  <a:pt x="7720" y="4234"/>
                </a:cubicBezTo>
                <a:cubicBezTo>
                  <a:pt x="7788" y="3780"/>
                  <a:pt x="7219" y="3198"/>
                  <a:pt x="6969" y="2853"/>
                </a:cubicBezTo>
                <a:cubicBezTo>
                  <a:pt x="6643" y="2401"/>
                  <a:pt x="6267" y="2010"/>
                  <a:pt x="5783" y="1727"/>
                </a:cubicBezTo>
                <a:cubicBezTo>
                  <a:pt x="5756" y="1710"/>
                  <a:pt x="5728" y="1703"/>
                  <a:pt x="5702" y="1703"/>
                </a:cubicBezTo>
                <a:close/>
                <a:moveTo>
                  <a:pt x="15749" y="1414"/>
                </a:moveTo>
                <a:cubicBezTo>
                  <a:pt x="15523" y="1414"/>
                  <a:pt x="15324" y="1669"/>
                  <a:pt x="15436" y="1903"/>
                </a:cubicBezTo>
                <a:cubicBezTo>
                  <a:pt x="15683" y="2423"/>
                  <a:pt x="16061" y="2873"/>
                  <a:pt x="16313" y="3396"/>
                </a:cubicBezTo>
                <a:cubicBezTo>
                  <a:pt x="16528" y="3842"/>
                  <a:pt x="16615" y="4414"/>
                  <a:pt x="16948" y="4784"/>
                </a:cubicBezTo>
                <a:cubicBezTo>
                  <a:pt x="16995" y="4836"/>
                  <a:pt x="17059" y="4858"/>
                  <a:pt x="17125" y="4858"/>
                </a:cubicBezTo>
                <a:cubicBezTo>
                  <a:pt x="17238" y="4858"/>
                  <a:pt x="17356" y="4791"/>
                  <a:pt x="17402" y="4694"/>
                </a:cubicBezTo>
                <a:cubicBezTo>
                  <a:pt x="17647" y="4163"/>
                  <a:pt x="17345" y="3520"/>
                  <a:pt x="17100" y="3036"/>
                </a:cubicBezTo>
                <a:cubicBezTo>
                  <a:pt x="16812" y="2473"/>
                  <a:pt x="16454" y="1849"/>
                  <a:pt x="15931" y="1475"/>
                </a:cubicBezTo>
                <a:cubicBezTo>
                  <a:pt x="15872" y="1432"/>
                  <a:pt x="15810" y="1414"/>
                  <a:pt x="15749" y="1414"/>
                </a:cubicBezTo>
                <a:close/>
                <a:moveTo>
                  <a:pt x="11511" y="4937"/>
                </a:moveTo>
                <a:cubicBezTo>
                  <a:pt x="11404" y="4937"/>
                  <a:pt x="11297" y="5058"/>
                  <a:pt x="11365" y="5171"/>
                </a:cubicBezTo>
                <a:cubicBezTo>
                  <a:pt x="11827" y="5943"/>
                  <a:pt x="12296" y="6733"/>
                  <a:pt x="12848" y="7445"/>
                </a:cubicBezTo>
                <a:cubicBezTo>
                  <a:pt x="12916" y="7534"/>
                  <a:pt x="13001" y="7571"/>
                  <a:pt x="13084" y="7571"/>
                </a:cubicBezTo>
                <a:cubicBezTo>
                  <a:pt x="13306" y="7571"/>
                  <a:pt x="13514" y="7306"/>
                  <a:pt x="13352" y="7060"/>
                </a:cubicBezTo>
                <a:cubicBezTo>
                  <a:pt x="12857" y="6307"/>
                  <a:pt x="12205" y="5658"/>
                  <a:pt x="11613" y="4985"/>
                </a:cubicBezTo>
                <a:cubicBezTo>
                  <a:pt x="11584" y="4951"/>
                  <a:pt x="11547" y="4937"/>
                  <a:pt x="11511" y="4937"/>
                </a:cubicBezTo>
                <a:close/>
                <a:moveTo>
                  <a:pt x="9485" y="6076"/>
                </a:moveTo>
                <a:cubicBezTo>
                  <a:pt x="9359" y="6076"/>
                  <a:pt x="9238" y="6225"/>
                  <a:pt x="9324" y="6354"/>
                </a:cubicBezTo>
                <a:cubicBezTo>
                  <a:pt x="9528" y="6651"/>
                  <a:pt x="9709" y="6962"/>
                  <a:pt x="9886" y="7275"/>
                </a:cubicBezTo>
                <a:cubicBezTo>
                  <a:pt x="10045" y="7557"/>
                  <a:pt x="10161" y="7929"/>
                  <a:pt x="10490" y="8033"/>
                </a:cubicBezTo>
                <a:cubicBezTo>
                  <a:pt x="10514" y="8041"/>
                  <a:pt x="10537" y="8045"/>
                  <a:pt x="10561" y="8045"/>
                </a:cubicBezTo>
                <a:cubicBezTo>
                  <a:pt x="10697" y="8045"/>
                  <a:pt x="10818" y="7921"/>
                  <a:pt x="10819" y="7780"/>
                </a:cubicBezTo>
                <a:cubicBezTo>
                  <a:pt x="10822" y="7474"/>
                  <a:pt x="10563" y="7268"/>
                  <a:pt x="10384" y="7040"/>
                </a:cubicBezTo>
                <a:cubicBezTo>
                  <a:pt x="10136" y="6719"/>
                  <a:pt x="9888" y="6409"/>
                  <a:pt x="9597" y="6124"/>
                </a:cubicBezTo>
                <a:cubicBezTo>
                  <a:pt x="9563" y="6091"/>
                  <a:pt x="9524" y="6076"/>
                  <a:pt x="9485" y="6076"/>
                </a:cubicBezTo>
                <a:close/>
                <a:moveTo>
                  <a:pt x="266" y="5838"/>
                </a:moveTo>
                <a:cubicBezTo>
                  <a:pt x="128" y="5838"/>
                  <a:pt x="0" y="6000"/>
                  <a:pt x="92" y="6160"/>
                </a:cubicBezTo>
                <a:cubicBezTo>
                  <a:pt x="609" y="7069"/>
                  <a:pt x="1234" y="7902"/>
                  <a:pt x="1933" y="8676"/>
                </a:cubicBezTo>
                <a:cubicBezTo>
                  <a:pt x="1982" y="8731"/>
                  <a:pt x="2044" y="8754"/>
                  <a:pt x="2105" y="8754"/>
                </a:cubicBezTo>
                <a:cubicBezTo>
                  <a:pt x="2266" y="8754"/>
                  <a:pt x="2424" y="8591"/>
                  <a:pt x="2330" y="8413"/>
                </a:cubicBezTo>
                <a:cubicBezTo>
                  <a:pt x="1833" y="7477"/>
                  <a:pt x="1045" y="6770"/>
                  <a:pt x="420" y="5923"/>
                </a:cubicBezTo>
                <a:cubicBezTo>
                  <a:pt x="375" y="5863"/>
                  <a:pt x="320" y="5838"/>
                  <a:pt x="266" y="5838"/>
                </a:cubicBezTo>
                <a:close/>
                <a:moveTo>
                  <a:pt x="14869" y="5917"/>
                </a:moveTo>
                <a:cubicBezTo>
                  <a:pt x="14738" y="5917"/>
                  <a:pt x="14645" y="6078"/>
                  <a:pt x="14681" y="6203"/>
                </a:cubicBezTo>
                <a:cubicBezTo>
                  <a:pt x="14817" y="6687"/>
                  <a:pt x="15153" y="7178"/>
                  <a:pt x="15396" y="7617"/>
                </a:cubicBezTo>
                <a:cubicBezTo>
                  <a:pt x="15672" y="8117"/>
                  <a:pt x="15929" y="8651"/>
                  <a:pt x="16402" y="8989"/>
                </a:cubicBezTo>
                <a:cubicBezTo>
                  <a:pt x="16462" y="9031"/>
                  <a:pt x="16523" y="9049"/>
                  <a:pt x="16583" y="9049"/>
                </a:cubicBezTo>
                <a:cubicBezTo>
                  <a:pt x="16826" y="9049"/>
                  <a:pt x="17037" y="8751"/>
                  <a:pt x="16905" y="8513"/>
                </a:cubicBezTo>
                <a:cubicBezTo>
                  <a:pt x="16623" y="8001"/>
                  <a:pt x="16238" y="7528"/>
                  <a:pt x="15916" y="7040"/>
                </a:cubicBezTo>
                <a:cubicBezTo>
                  <a:pt x="15657" y="6645"/>
                  <a:pt x="15375" y="6173"/>
                  <a:pt x="14955" y="5941"/>
                </a:cubicBezTo>
                <a:cubicBezTo>
                  <a:pt x="14925" y="5925"/>
                  <a:pt x="14896" y="5917"/>
                  <a:pt x="14869" y="5917"/>
                </a:cubicBezTo>
                <a:close/>
                <a:moveTo>
                  <a:pt x="3821" y="6686"/>
                </a:moveTo>
                <a:cubicBezTo>
                  <a:pt x="3684" y="6686"/>
                  <a:pt x="3538" y="6823"/>
                  <a:pt x="3610" y="6972"/>
                </a:cubicBezTo>
                <a:cubicBezTo>
                  <a:pt x="3793" y="7353"/>
                  <a:pt x="3994" y="7723"/>
                  <a:pt x="4218" y="8082"/>
                </a:cubicBezTo>
                <a:cubicBezTo>
                  <a:pt x="4439" y="8436"/>
                  <a:pt x="4680" y="8855"/>
                  <a:pt x="5028" y="9092"/>
                </a:cubicBezTo>
                <a:cubicBezTo>
                  <a:pt x="5086" y="9131"/>
                  <a:pt x="5149" y="9149"/>
                  <a:pt x="5211" y="9149"/>
                </a:cubicBezTo>
                <a:cubicBezTo>
                  <a:pt x="5416" y="9149"/>
                  <a:pt x="5599" y="8952"/>
                  <a:pt x="5460" y="8724"/>
                </a:cubicBezTo>
                <a:cubicBezTo>
                  <a:pt x="5285" y="8436"/>
                  <a:pt x="5035" y="8199"/>
                  <a:pt x="4819" y="7942"/>
                </a:cubicBezTo>
                <a:cubicBezTo>
                  <a:pt x="4508" y="7570"/>
                  <a:pt x="4229" y="7178"/>
                  <a:pt x="3972" y="6770"/>
                </a:cubicBezTo>
                <a:cubicBezTo>
                  <a:pt x="3935" y="6711"/>
                  <a:pt x="3879" y="6686"/>
                  <a:pt x="3821" y="6686"/>
                </a:cubicBezTo>
                <a:close/>
                <a:moveTo>
                  <a:pt x="6939" y="6561"/>
                </a:moveTo>
                <a:cubicBezTo>
                  <a:pt x="6759" y="6561"/>
                  <a:pt x="6601" y="6760"/>
                  <a:pt x="6754" y="6940"/>
                </a:cubicBezTo>
                <a:cubicBezTo>
                  <a:pt x="7406" y="7718"/>
                  <a:pt x="7772" y="8732"/>
                  <a:pt x="8491" y="9441"/>
                </a:cubicBezTo>
                <a:cubicBezTo>
                  <a:pt x="8544" y="9493"/>
                  <a:pt x="8607" y="9515"/>
                  <a:pt x="8670" y="9515"/>
                </a:cubicBezTo>
                <a:cubicBezTo>
                  <a:pt x="8848" y="9515"/>
                  <a:pt x="9025" y="9335"/>
                  <a:pt x="8955" y="9141"/>
                </a:cubicBezTo>
                <a:cubicBezTo>
                  <a:pt x="8614" y="8202"/>
                  <a:pt x="7844" y="7307"/>
                  <a:pt x="7112" y="6631"/>
                </a:cubicBezTo>
                <a:cubicBezTo>
                  <a:pt x="7059" y="6582"/>
                  <a:pt x="6998" y="6561"/>
                  <a:pt x="6939" y="6561"/>
                </a:cubicBezTo>
                <a:close/>
                <a:moveTo>
                  <a:pt x="11982" y="9985"/>
                </a:moveTo>
                <a:cubicBezTo>
                  <a:pt x="11884" y="9985"/>
                  <a:pt x="11801" y="10119"/>
                  <a:pt x="11879" y="10211"/>
                </a:cubicBezTo>
                <a:cubicBezTo>
                  <a:pt x="12487" y="10924"/>
                  <a:pt x="12723" y="11859"/>
                  <a:pt x="13293" y="12581"/>
                </a:cubicBezTo>
                <a:cubicBezTo>
                  <a:pt x="13356" y="12661"/>
                  <a:pt x="13444" y="12696"/>
                  <a:pt x="13533" y="12696"/>
                </a:cubicBezTo>
                <a:cubicBezTo>
                  <a:pt x="13744" y="12696"/>
                  <a:pt x="13957" y="12502"/>
                  <a:pt x="13837" y="12270"/>
                </a:cubicBezTo>
                <a:cubicBezTo>
                  <a:pt x="13408" y="11441"/>
                  <a:pt x="12789" y="10594"/>
                  <a:pt x="12054" y="10012"/>
                </a:cubicBezTo>
                <a:cubicBezTo>
                  <a:pt x="12030" y="9993"/>
                  <a:pt x="12005" y="9985"/>
                  <a:pt x="11982" y="9985"/>
                </a:cubicBezTo>
                <a:close/>
                <a:moveTo>
                  <a:pt x="16852" y="11053"/>
                </a:moveTo>
                <a:cubicBezTo>
                  <a:pt x="16831" y="11053"/>
                  <a:pt x="16809" y="11053"/>
                  <a:pt x="16788" y="11054"/>
                </a:cubicBezTo>
                <a:cubicBezTo>
                  <a:pt x="16730" y="11057"/>
                  <a:pt x="16687" y="11138"/>
                  <a:pt x="16739" y="11180"/>
                </a:cubicBezTo>
                <a:cubicBezTo>
                  <a:pt x="17087" y="11444"/>
                  <a:pt x="17327" y="11803"/>
                  <a:pt x="17483" y="12210"/>
                </a:cubicBezTo>
                <a:cubicBezTo>
                  <a:pt x="17611" y="12545"/>
                  <a:pt x="17600" y="13170"/>
                  <a:pt x="17966" y="13333"/>
                </a:cubicBezTo>
                <a:cubicBezTo>
                  <a:pt x="18007" y="13350"/>
                  <a:pt x="18051" y="13359"/>
                  <a:pt x="18094" y="13359"/>
                </a:cubicBezTo>
                <a:cubicBezTo>
                  <a:pt x="18175" y="13359"/>
                  <a:pt x="18254" y="13329"/>
                  <a:pt x="18310" y="13265"/>
                </a:cubicBezTo>
                <a:cubicBezTo>
                  <a:pt x="18642" y="12889"/>
                  <a:pt x="18196" y="12177"/>
                  <a:pt x="17978" y="11824"/>
                </a:cubicBezTo>
                <a:cubicBezTo>
                  <a:pt x="17723" y="11411"/>
                  <a:pt x="17355" y="11053"/>
                  <a:pt x="16852" y="11053"/>
                </a:cubicBezTo>
                <a:close/>
                <a:moveTo>
                  <a:pt x="3105" y="11671"/>
                </a:moveTo>
                <a:cubicBezTo>
                  <a:pt x="2963" y="11671"/>
                  <a:pt x="2824" y="11803"/>
                  <a:pt x="2854" y="11966"/>
                </a:cubicBezTo>
                <a:cubicBezTo>
                  <a:pt x="2974" y="12610"/>
                  <a:pt x="3483" y="13296"/>
                  <a:pt x="3984" y="13706"/>
                </a:cubicBezTo>
                <a:cubicBezTo>
                  <a:pt x="4041" y="13753"/>
                  <a:pt x="4103" y="13773"/>
                  <a:pt x="4164" y="13773"/>
                </a:cubicBezTo>
                <a:cubicBezTo>
                  <a:pt x="4376" y="13773"/>
                  <a:pt x="4573" y="13527"/>
                  <a:pt x="4472" y="13304"/>
                </a:cubicBezTo>
                <a:cubicBezTo>
                  <a:pt x="4320" y="12971"/>
                  <a:pt x="4096" y="12733"/>
                  <a:pt x="3858" y="12460"/>
                </a:cubicBezTo>
                <a:cubicBezTo>
                  <a:pt x="3656" y="12229"/>
                  <a:pt x="3474" y="11986"/>
                  <a:pt x="3276" y="11752"/>
                </a:cubicBezTo>
                <a:cubicBezTo>
                  <a:pt x="3227" y="11696"/>
                  <a:pt x="3166" y="11671"/>
                  <a:pt x="3105" y="11671"/>
                </a:cubicBezTo>
                <a:close/>
                <a:moveTo>
                  <a:pt x="6523" y="11800"/>
                </a:moveTo>
                <a:cubicBezTo>
                  <a:pt x="6380" y="11800"/>
                  <a:pt x="6246" y="11995"/>
                  <a:pt x="6348" y="12138"/>
                </a:cubicBezTo>
                <a:cubicBezTo>
                  <a:pt x="6622" y="12517"/>
                  <a:pt x="6910" y="12889"/>
                  <a:pt x="7180" y="13271"/>
                </a:cubicBezTo>
                <a:cubicBezTo>
                  <a:pt x="7415" y="13601"/>
                  <a:pt x="7555" y="14060"/>
                  <a:pt x="7908" y="14278"/>
                </a:cubicBezTo>
                <a:cubicBezTo>
                  <a:pt x="7944" y="14301"/>
                  <a:pt x="7987" y="14311"/>
                  <a:pt x="8030" y="14311"/>
                </a:cubicBezTo>
                <a:cubicBezTo>
                  <a:pt x="8159" y="14311"/>
                  <a:pt x="8294" y="14220"/>
                  <a:pt x="8311" y="14092"/>
                </a:cubicBezTo>
                <a:cubicBezTo>
                  <a:pt x="8368" y="13650"/>
                  <a:pt x="8049" y="13293"/>
                  <a:pt x="7772" y="12972"/>
                </a:cubicBezTo>
                <a:cubicBezTo>
                  <a:pt x="7425" y="12571"/>
                  <a:pt x="7018" y="12227"/>
                  <a:pt x="6643" y="11853"/>
                </a:cubicBezTo>
                <a:cubicBezTo>
                  <a:pt x="6605" y="11816"/>
                  <a:pt x="6564" y="11800"/>
                  <a:pt x="6523" y="11800"/>
                </a:cubicBezTo>
                <a:close/>
                <a:moveTo>
                  <a:pt x="10599" y="12497"/>
                </a:moveTo>
                <a:cubicBezTo>
                  <a:pt x="10517" y="12497"/>
                  <a:pt x="10441" y="12544"/>
                  <a:pt x="10420" y="12637"/>
                </a:cubicBezTo>
                <a:cubicBezTo>
                  <a:pt x="10350" y="12962"/>
                  <a:pt x="10667" y="13391"/>
                  <a:pt x="10809" y="13671"/>
                </a:cubicBezTo>
                <a:cubicBezTo>
                  <a:pt x="11020" y="14090"/>
                  <a:pt x="11215" y="14583"/>
                  <a:pt x="11576" y="14890"/>
                </a:cubicBezTo>
                <a:cubicBezTo>
                  <a:pt x="11628" y="14935"/>
                  <a:pt x="11697" y="14957"/>
                  <a:pt x="11765" y="14957"/>
                </a:cubicBezTo>
                <a:cubicBezTo>
                  <a:pt x="11905" y="14957"/>
                  <a:pt x="12041" y="14866"/>
                  <a:pt x="12029" y="14698"/>
                </a:cubicBezTo>
                <a:cubicBezTo>
                  <a:pt x="11993" y="14190"/>
                  <a:pt x="11670" y="13800"/>
                  <a:pt x="11387" y="13394"/>
                </a:cubicBezTo>
                <a:cubicBezTo>
                  <a:pt x="11271" y="13229"/>
                  <a:pt x="11150" y="13070"/>
                  <a:pt x="11034" y="12907"/>
                </a:cubicBezTo>
                <a:cubicBezTo>
                  <a:pt x="10932" y="12763"/>
                  <a:pt x="10854" y="12578"/>
                  <a:pt x="10682" y="12513"/>
                </a:cubicBezTo>
                <a:cubicBezTo>
                  <a:pt x="10655" y="12503"/>
                  <a:pt x="10627" y="12497"/>
                  <a:pt x="10599" y="12497"/>
                </a:cubicBezTo>
                <a:close/>
                <a:moveTo>
                  <a:pt x="5684" y="16020"/>
                </a:moveTo>
                <a:cubicBezTo>
                  <a:pt x="5498" y="16020"/>
                  <a:pt x="5335" y="16292"/>
                  <a:pt x="5496" y="16453"/>
                </a:cubicBezTo>
                <a:cubicBezTo>
                  <a:pt x="5905" y="16861"/>
                  <a:pt x="6201" y="17355"/>
                  <a:pt x="6570" y="17799"/>
                </a:cubicBezTo>
                <a:cubicBezTo>
                  <a:pt x="6640" y="17882"/>
                  <a:pt x="6725" y="17916"/>
                  <a:pt x="6809" y="17916"/>
                </a:cubicBezTo>
                <a:cubicBezTo>
                  <a:pt x="7057" y="17916"/>
                  <a:pt x="7293" y="17617"/>
                  <a:pt x="7083" y="17376"/>
                </a:cubicBezTo>
                <a:cubicBezTo>
                  <a:pt x="6682" y="16913"/>
                  <a:pt x="6292" y="16450"/>
                  <a:pt x="5812" y="16067"/>
                </a:cubicBezTo>
                <a:cubicBezTo>
                  <a:pt x="5771" y="16034"/>
                  <a:pt x="5727" y="16020"/>
                  <a:pt x="5684" y="16020"/>
                </a:cubicBezTo>
                <a:close/>
                <a:moveTo>
                  <a:pt x="14383" y="15256"/>
                </a:moveTo>
                <a:cubicBezTo>
                  <a:pt x="14215" y="15256"/>
                  <a:pt x="14066" y="15476"/>
                  <a:pt x="14193" y="15661"/>
                </a:cubicBezTo>
                <a:cubicBezTo>
                  <a:pt x="14689" y="16379"/>
                  <a:pt x="15043" y="17387"/>
                  <a:pt x="15780" y="17897"/>
                </a:cubicBezTo>
                <a:cubicBezTo>
                  <a:pt x="15843" y="17941"/>
                  <a:pt x="15908" y="17960"/>
                  <a:pt x="15970" y="17960"/>
                </a:cubicBezTo>
                <a:cubicBezTo>
                  <a:pt x="16188" y="17960"/>
                  <a:pt x="16358" y="17718"/>
                  <a:pt x="16220" y="17484"/>
                </a:cubicBezTo>
                <a:cubicBezTo>
                  <a:pt x="16007" y="17116"/>
                  <a:pt x="15700" y="16804"/>
                  <a:pt x="15446" y="16460"/>
                </a:cubicBezTo>
                <a:cubicBezTo>
                  <a:pt x="15163" y="16077"/>
                  <a:pt x="14863" y="15706"/>
                  <a:pt x="14554" y="15344"/>
                </a:cubicBezTo>
                <a:cubicBezTo>
                  <a:pt x="14501" y="15282"/>
                  <a:pt x="14441" y="15256"/>
                  <a:pt x="14383" y="15256"/>
                </a:cubicBezTo>
                <a:close/>
                <a:moveTo>
                  <a:pt x="10015" y="16424"/>
                </a:moveTo>
                <a:cubicBezTo>
                  <a:pt x="9949" y="16424"/>
                  <a:pt x="9879" y="16478"/>
                  <a:pt x="9888" y="16558"/>
                </a:cubicBezTo>
                <a:cubicBezTo>
                  <a:pt x="9977" y="17326"/>
                  <a:pt x="10506" y="17965"/>
                  <a:pt x="11078" y="18449"/>
                </a:cubicBezTo>
                <a:cubicBezTo>
                  <a:pt x="11134" y="18496"/>
                  <a:pt x="11195" y="18516"/>
                  <a:pt x="11254" y="18516"/>
                </a:cubicBezTo>
                <a:cubicBezTo>
                  <a:pt x="11489" y="18516"/>
                  <a:pt x="11693" y="18194"/>
                  <a:pt x="11460" y="18031"/>
                </a:cubicBezTo>
                <a:cubicBezTo>
                  <a:pt x="10904" y="17637"/>
                  <a:pt x="10355" y="17150"/>
                  <a:pt x="10114" y="16495"/>
                </a:cubicBezTo>
                <a:cubicBezTo>
                  <a:pt x="10096" y="16445"/>
                  <a:pt x="10056" y="16424"/>
                  <a:pt x="10015" y="1642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544763" y="-219829"/>
            <a:ext cx="2246590" cy="2648600"/>
            <a:chOff x="-605002" y="-173829"/>
            <a:chExt cx="2246590" cy="2648600"/>
          </a:xfrm>
        </p:grpSpPr>
        <p:sp>
          <p:nvSpPr>
            <p:cNvPr id="14" name="Google Shape;14;p2"/>
            <p:cNvSpPr/>
            <p:nvPr/>
          </p:nvSpPr>
          <p:spPr>
            <a:xfrm rot="-5400000" flipH="1">
              <a:off x="-693681" y="568973"/>
              <a:ext cx="2533633" cy="1277963"/>
            </a:xfrm>
            <a:custGeom>
              <a:avLst/>
              <a:gdLst/>
              <a:ahLst/>
              <a:cxnLst/>
              <a:rect l="l" t="t" r="r" b="b"/>
              <a:pathLst>
                <a:path w="46746" h="24133" extrusionOk="0">
                  <a:moveTo>
                    <a:pt x="0" y="0"/>
                  </a:moveTo>
                  <a:lnTo>
                    <a:pt x="0" y="19251"/>
                  </a:lnTo>
                  <a:cubicBezTo>
                    <a:pt x="0" y="19251"/>
                    <a:pt x="3729" y="24132"/>
                    <a:pt x="8458" y="24132"/>
                  </a:cubicBezTo>
                  <a:cubicBezTo>
                    <a:pt x="8500" y="24132"/>
                    <a:pt x="8543" y="24132"/>
                    <a:pt x="8586" y="24131"/>
                  </a:cubicBezTo>
                  <a:cubicBezTo>
                    <a:pt x="13376" y="24040"/>
                    <a:pt x="16539" y="19432"/>
                    <a:pt x="17985" y="15274"/>
                  </a:cubicBezTo>
                  <a:cubicBezTo>
                    <a:pt x="19264" y="11597"/>
                    <a:pt x="21108" y="8132"/>
                    <a:pt x="28088" y="8132"/>
                  </a:cubicBezTo>
                  <a:cubicBezTo>
                    <a:pt x="28998" y="8132"/>
                    <a:pt x="29995" y="8191"/>
                    <a:pt x="31089" y="8316"/>
                  </a:cubicBezTo>
                  <a:cubicBezTo>
                    <a:pt x="32053" y="8426"/>
                    <a:pt x="32986" y="8478"/>
                    <a:pt x="33880" y="8478"/>
                  </a:cubicBezTo>
                  <a:cubicBezTo>
                    <a:pt x="41790" y="8478"/>
                    <a:pt x="46746" y="4386"/>
                    <a:pt x="44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28109" y="550840"/>
              <a:ext cx="376709" cy="375881"/>
            </a:xfrm>
            <a:custGeom>
              <a:avLst/>
              <a:gdLst/>
              <a:ahLst/>
              <a:cxnLst/>
              <a:rect l="l" t="t" r="r" b="b"/>
              <a:pathLst>
                <a:path w="8196" h="8178" extrusionOk="0">
                  <a:moveTo>
                    <a:pt x="6281" y="1"/>
                  </a:moveTo>
                  <a:cubicBezTo>
                    <a:pt x="5058" y="1"/>
                    <a:pt x="3191" y="1205"/>
                    <a:pt x="1696" y="3705"/>
                  </a:cubicBezTo>
                  <a:cubicBezTo>
                    <a:pt x="0" y="6537"/>
                    <a:pt x="601" y="8177"/>
                    <a:pt x="2031" y="8177"/>
                  </a:cubicBezTo>
                  <a:cubicBezTo>
                    <a:pt x="3256" y="8177"/>
                    <a:pt x="5090" y="6973"/>
                    <a:pt x="6609" y="4281"/>
                  </a:cubicBezTo>
                  <a:cubicBezTo>
                    <a:pt x="8195" y="1468"/>
                    <a:pt x="7631" y="1"/>
                    <a:pt x="6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9000165">
              <a:off x="-625414" y="362394"/>
              <a:ext cx="2287415" cy="531128"/>
            </a:xfrm>
            <a:custGeom>
              <a:avLst/>
              <a:gdLst/>
              <a:ahLst/>
              <a:cxnLst/>
              <a:rect l="l" t="t" r="r" b="b"/>
              <a:pathLst>
                <a:path w="77916" h="18091" extrusionOk="0">
                  <a:moveTo>
                    <a:pt x="27268" y="2877"/>
                  </a:moveTo>
                  <a:cubicBezTo>
                    <a:pt x="27580" y="3013"/>
                    <a:pt x="27886" y="3163"/>
                    <a:pt x="28178" y="3334"/>
                  </a:cubicBezTo>
                  <a:cubicBezTo>
                    <a:pt x="29292" y="3989"/>
                    <a:pt x="30402" y="5633"/>
                    <a:pt x="28754" y="6511"/>
                  </a:cubicBezTo>
                  <a:cubicBezTo>
                    <a:pt x="28507" y="6643"/>
                    <a:pt x="28254" y="6702"/>
                    <a:pt x="28009" y="6702"/>
                  </a:cubicBezTo>
                  <a:cubicBezTo>
                    <a:pt x="27023" y="6702"/>
                    <a:pt x="26167" y="5738"/>
                    <a:pt x="26305" y="4690"/>
                  </a:cubicBezTo>
                  <a:cubicBezTo>
                    <a:pt x="26393" y="4017"/>
                    <a:pt x="26789" y="3402"/>
                    <a:pt x="27268" y="2877"/>
                  </a:cubicBezTo>
                  <a:close/>
                  <a:moveTo>
                    <a:pt x="54581" y="9153"/>
                  </a:moveTo>
                  <a:cubicBezTo>
                    <a:pt x="55863" y="9153"/>
                    <a:pt x="55565" y="11836"/>
                    <a:pt x="55363" y="13015"/>
                  </a:cubicBezTo>
                  <a:cubicBezTo>
                    <a:pt x="55075" y="12945"/>
                    <a:pt x="54791" y="12790"/>
                    <a:pt x="54523" y="12522"/>
                  </a:cubicBezTo>
                  <a:cubicBezTo>
                    <a:pt x="53880" y="11875"/>
                    <a:pt x="52931" y="9382"/>
                    <a:pt x="54432" y="9164"/>
                  </a:cubicBezTo>
                  <a:cubicBezTo>
                    <a:pt x="54484" y="9156"/>
                    <a:pt x="54533" y="9153"/>
                    <a:pt x="54581" y="9153"/>
                  </a:cubicBezTo>
                  <a:close/>
                  <a:moveTo>
                    <a:pt x="31959" y="0"/>
                  </a:moveTo>
                  <a:cubicBezTo>
                    <a:pt x="31891" y="0"/>
                    <a:pt x="31823" y="1"/>
                    <a:pt x="31755" y="3"/>
                  </a:cubicBezTo>
                  <a:cubicBezTo>
                    <a:pt x="30005" y="60"/>
                    <a:pt x="28387" y="871"/>
                    <a:pt x="27160" y="2092"/>
                  </a:cubicBezTo>
                  <a:cubicBezTo>
                    <a:pt x="25035" y="1246"/>
                    <a:pt x="22819" y="852"/>
                    <a:pt x="20602" y="852"/>
                  </a:cubicBezTo>
                  <a:cubicBezTo>
                    <a:pt x="17613" y="852"/>
                    <a:pt x="14623" y="1568"/>
                    <a:pt x="11859" y="2859"/>
                  </a:cubicBezTo>
                  <a:cubicBezTo>
                    <a:pt x="9207" y="4098"/>
                    <a:pt x="6486" y="5796"/>
                    <a:pt x="4504" y="7971"/>
                  </a:cubicBezTo>
                  <a:cubicBezTo>
                    <a:pt x="2269" y="10425"/>
                    <a:pt x="1370" y="13618"/>
                    <a:pt x="48" y="16584"/>
                  </a:cubicBezTo>
                  <a:cubicBezTo>
                    <a:pt x="1" y="16692"/>
                    <a:pt x="87" y="16766"/>
                    <a:pt x="177" y="16766"/>
                  </a:cubicBezTo>
                  <a:cubicBezTo>
                    <a:pt x="229" y="16766"/>
                    <a:pt x="283" y="16741"/>
                    <a:pt x="313" y="16684"/>
                  </a:cubicBezTo>
                  <a:cubicBezTo>
                    <a:pt x="1614" y="14164"/>
                    <a:pt x="2538" y="11375"/>
                    <a:pt x="4316" y="9131"/>
                  </a:cubicBezTo>
                  <a:cubicBezTo>
                    <a:pt x="5995" y="7013"/>
                    <a:pt x="8393" y="5425"/>
                    <a:pt x="10757" y="4161"/>
                  </a:cubicBezTo>
                  <a:cubicBezTo>
                    <a:pt x="13845" y="2513"/>
                    <a:pt x="17171" y="1561"/>
                    <a:pt x="20558" y="1561"/>
                  </a:cubicBezTo>
                  <a:cubicBezTo>
                    <a:pt x="22179" y="1561"/>
                    <a:pt x="23814" y="1779"/>
                    <a:pt x="25443" y="2243"/>
                  </a:cubicBezTo>
                  <a:cubicBezTo>
                    <a:pt x="25852" y="2359"/>
                    <a:pt x="26259" y="2487"/>
                    <a:pt x="26660" y="2633"/>
                  </a:cubicBezTo>
                  <a:cubicBezTo>
                    <a:pt x="25690" y="3807"/>
                    <a:pt x="25163" y="5432"/>
                    <a:pt x="26364" y="6660"/>
                  </a:cubicBezTo>
                  <a:cubicBezTo>
                    <a:pt x="26816" y="7122"/>
                    <a:pt x="27410" y="7339"/>
                    <a:pt x="27998" y="7339"/>
                  </a:cubicBezTo>
                  <a:cubicBezTo>
                    <a:pt x="28998" y="7339"/>
                    <a:pt x="29982" y="6712"/>
                    <a:pt x="30220" y="5605"/>
                  </a:cubicBezTo>
                  <a:cubicBezTo>
                    <a:pt x="30568" y="3986"/>
                    <a:pt x="29102" y="2968"/>
                    <a:pt x="27788" y="2359"/>
                  </a:cubicBezTo>
                  <a:cubicBezTo>
                    <a:pt x="27921" y="2240"/>
                    <a:pt x="28057" y="2126"/>
                    <a:pt x="28187" y="2022"/>
                  </a:cubicBezTo>
                  <a:cubicBezTo>
                    <a:pt x="29326" y="1109"/>
                    <a:pt x="30654" y="668"/>
                    <a:pt x="32000" y="668"/>
                  </a:cubicBezTo>
                  <a:cubicBezTo>
                    <a:pt x="33095" y="668"/>
                    <a:pt x="34202" y="960"/>
                    <a:pt x="35230" y="1526"/>
                  </a:cubicBezTo>
                  <a:cubicBezTo>
                    <a:pt x="36599" y="2279"/>
                    <a:pt x="37507" y="3318"/>
                    <a:pt x="38361" y="4587"/>
                  </a:cubicBezTo>
                  <a:cubicBezTo>
                    <a:pt x="40156" y="7253"/>
                    <a:pt x="41707" y="10075"/>
                    <a:pt x="43618" y="12666"/>
                  </a:cubicBezTo>
                  <a:cubicBezTo>
                    <a:pt x="45205" y="14813"/>
                    <a:pt x="47350" y="17549"/>
                    <a:pt x="50164" y="18033"/>
                  </a:cubicBezTo>
                  <a:cubicBezTo>
                    <a:pt x="50391" y="18072"/>
                    <a:pt x="50618" y="18090"/>
                    <a:pt x="50844" y="18090"/>
                  </a:cubicBezTo>
                  <a:cubicBezTo>
                    <a:pt x="53084" y="18090"/>
                    <a:pt x="55224" y="16250"/>
                    <a:pt x="55791" y="14129"/>
                  </a:cubicBezTo>
                  <a:cubicBezTo>
                    <a:pt x="55825" y="13999"/>
                    <a:pt x="55859" y="13866"/>
                    <a:pt x="55892" y="13732"/>
                  </a:cubicBezTo>
                  <a:cubicBezTo>
                    <a:pt x="57543" y="13644"/>
                    <a:pt x="59316" y="12012"/>
                    <a:pt x="60460" y="11186"/>
                  </a:cubicBezTo>
                  <a:cubicBezTo>
                    <a:pt x="62919" y="9405"/>
                    <a:pt x="65356" y="7686"/>
                    <a:pt x="68386" y="7067"/>
                  </a:cubicBezTo>
                  <a:cubicBezTo>
                    <a:pt x="69290" y="6882"/>
                    <a:pt x="70265" y="6767"/>
                    <a:pt x="71243" y="6767"/>
                  </a:cubicBezTo>
                  <a:cubicBezTo>
                    <a:pt x="73601" y="6767"/>
                    <a:pt x="75972" y="7435"/>
                    <a:pt x="77396" y="9398"/>
                  </a:cubicBezTo>
                  <a:cubicBezTo>
                    <a:pt x="77441" y="9459"/>
                    <a:pt x="77501" y="9484"/>
                    <a:pt x="77562" y="9484"/>
                  </a:cubicBezTo>
                  <a:cubicBezTo>
                    <a:pt x="77734" y="9484"/>
                    <a:pt x="77916" y="9284"/>
                    <a:pt x="77806" y="9108"/>
                  </a:cubicBezTo>
                  <a:cubicBezTo>
                    <a:pt x="76434" y="6888"/>
                    <a:pt x="73955" y="6078"/>
                    <a:pt x="71360" y="6078"/>
                  </a:cubicBezTo>
                  <a:cubicBezTo>
                    <a:pt x="69009" y="6078"/>
                    <a:pt x="66562" y="6742"/>
                    <a:pt x="64756" y="7627"/>
                  </a:cubicBezTo>
                  <a:cubicBezTo>
                    <a:pt x="62472" y="8744"/>
                    <a:pt x="60526" y="10410"/>
                    <a:pt x="58428" y="11823"/>
                  </a:cubicBezTo>
                  <a:cubicBezTo>
                    <a:pt x="57732" y="12292"/>
                    <a:pt x="56881" y="12916"/>
                    <a:pt x="56044" y="13039"/>
                  </a:cubicBezTo>
                  <a:cubicBezTo>
                    <a:pt x="56246" y="11935"/>
                    <a:pt x="56308" y="10747"/>
                    <a:pt x="55990" y="9721"/>
                  </a:cubicBezTo>
                  <a:cubicBezTo>
                    <a:pt x="55764" y="8992"/>
                    <a:pt x="55183" y="8476"/>
                    <a:pt x="54515" y="8476"/>
                  </a:cubicBezTo>
                  <a:cubicBezTo>
                    <a:pt x="54228" y="8476"/>
                    <a:pt x="53924" y="8571"/>
                    <a:pt x="53626" y="8787"/>
                  </a:cubicBezTo>
                  <a:cubicBezTo>
                    <a:pt x="52163" y="9847"/>
                    <a:pt x="53340" y="12613"/>
                    <a:pt x="54540" y="13384"/>
                  </a:cubicBezTo>
                  <a:cubicBezTo>
                    <a:pt x="54763" y="13527"/>
                    <a:pt x="54989" y="13618"/>
                    <a:pt x="55225" y="13674"/>
                  </a:cubicBezTo>
                  <a:cubicBezTo>
                    <a:pt x="54854" y="15102"/>
                    <a:pt x="53987" y="16236"/>
                    <a:pt x="52650" y="16967"/>
                  </a:cubicBezTo>
                  <a:cubicBezTo>
                    <a:pt x="52058" y="17291"/>
                    <a:pt x="51470" y="17431"/>
                    <a:pt x="50894" y="17431"/>
                  </a:cubicBezTo>
                  <a:cubicBezTo>
                    <a:pt x="48674" y="17431"/>
                    <a:pt x="46638" y="15348"/>
                    <a:pt x="45280" y="13729"/>
                  </a:cubicBezTo>
                  <a:cubicBezTo>
                    <a:pt x="43062" y="11082"/>
                    <a:pt x="41355" y="8062"/>
                    <a:pt x="39502" y="5161"/>
                  </a:cubicBezTo>
                  <a:cubicBezTo>
                    <a:pt x="38885" y="4193"/>
                    <a:pt x="38266" y="3163"/>
                    <a:pt x="37438" y="2356"/>
                  </a:cubicBezTo>
                  <a:cubicBezTo>
                    <a:pt x="36002" y="953"/>
                    <a:pt x="33988" y="0"/>
                    <a:pt x="319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02723" y="-173825"/>
              <a:ext cx="590331" cy="586341"/>
            </a:xfrm>
            <a:custGeom>
              <a:avLst/>
              <a:gdLst/>
              <a:ahLst/>
              <a:cxnLst/>
              <a:rect l="l" t="t" r="r" b="b"/>
              <a:pathLst>
                <a:path w="18643" h="18517" extrusionOk="0">
                  <a:moveTo>
                    <a:pt x="9089" y="0"/>
                  </a:moveTo>
                  <a:cubicBezTo>
                    <a:pt x="8968" y="0"/>
                    <a:pt x="8856" y="136"/>
                    <a:pt x="8927" y="282"/>
                  </a:cubicBezTo>
                  <a:cubicBezTo>
                    <a:pt x="9173" y="788"/>
                    <a:pt x="9454" y="1269"/>
                    <a:pt x="9750" y="1748"/>
                  </a:cubicBezTo>
                  <a:cubicBezTo>
                    <a:pt x="10018" y="2179"/>
                    <a:pt x="10217" y="2732"/>
                    <a:pt x="10631" y="3041"/>
                  </a:cubicBezTo>
                  <a:cubicBezTo>
                    <a:pt x="10668" y="3068"/>
                    <a:pt x="10712" y="3080"/>
                    <a:pt x="10756" y="3080"/>
                  </a:cubicBezTo>
                  <a:cubicBezTo>
                    <a:pt x="10877" y="3080"/>
                    <a:pt x="11001" y="2989"/>
                    <a:pt x="11000" y="2862"/>
                  </a:cubicBezTo>
                  <a:cubicBezTo>
                    <a:pt x="10992" y="2320"/>
                    <a:pt x="10601" y="1894"/>
                    <a:pt x="10291" y="1475"/>
                  </a:cubicBezTo>
                  <a:cubicBezTo>
                    <a:pt x="9944" y="1007"/>
                    <a:pt x="9570" y="560"/>
                    <a:pt x="9235" y="83"/>
                  </a:cubicBezTo>
                  <a:cubicBezTo>
                    <a:pt x="9194" y="25"/>
                    <a:pt x="9141" y="0"/>
                    <a:pt x="9089" y="0"/>
                  </a:cubicBezTo>
                  <a:close/>
                  <a:moveTo>
                    <a:pt x="12747" y="1422"/>
                  </a:moveTo>
                  <a:cubicBezTo>
                    <a:pt x="12688" y="1422"/>
                    <a:pt x="12635" y="1441"/>
                    <a:pt x="12588" y="1484"/>
                  </a:cubicBezTo>
                  <a:cubicBezTo>
                    <a:pt x="12572" y="1498"/>
                    <a:pt x="12579" y="1531"/>
                    <a:pt x="12602" y="1532"/>
                  </a:cubicBezTo>
                  <a:lnTo>
                    <a:pt x="12602" y="1532"/>
                  </a:lnTo>
                  <a:cubicBezTo>
                    <a:pt x="12566" y="1533"/>
                    <a:pt x="12760" y="2011"/>
                    <a:pt x="12775" y="2043"/>
                  </a:cubicBezTo>
                  <a:cubicBezTo>
                    <a:pt x="12889" y="2296"/>
                    <a:pt x="13017" y="2542"/>
                    <a:pt x="13131" y="2797"/>
                  </a:cubicBezTo>
                  <a:cubicBezTo>
                    <a:pt x="13250" y="3054"/>
                    <a:pt x="13331" y="3343"/>
                    <a:pt x="13511" y="3563"/>
                  </a:cubicBezTo>
                  <a:cubicBezTo>
                    <a:pt x="13596" y="3670"/>
                    <a:pt x="13714" y="3730"/>
                    <a:pt x="13825" y="3730"/>
                  </a:cubicBezTo>
                  <a:cubicBezTo>
                    <a:pt x="13945" y="3730"/>
                    <a:pt x="14056" y="3659"/>
                    <a:pt x="14110" y="3497"/>
                  </a:cubicBezTo>
                  <a:cubicBezTo>
                    <a:pt x="14245" y="3098"/>
                    <a:pt x="13288" y="1422"/>
                    <a:pt x="12747" y="1422"/>
                  </a:cubicBezTo>
                  <a:close/>
                  <a:moveTo>
                    <a:pt x="3002" y="1595"/>
                  </a:moveTo>
                  <a:cubicBezTo>
                    <a:pt x="2890" y="1595"/>
                    <a:pt x="2794" y="1727"/>
                    <a:pt x="2853" y="1851"/>
                  </a:cubicBezTo>
                  <a:cubicBezTo>
                    <a:pt x="3187" y="2560"/>
                    <a:pt x="3631" y="3341"/>
                    <a:pt x="4166" y="3922"/>
                  </a:cubicBezTo>
                  <a:cubicBezTo>
                    <a:pt x="4236" y="3998"/>
                    <a:pt x="4324" y="4030"/>
                    <a:pt x="4409" y="4030"/>
                  </a:cubicBezTo>
                  <a:cubicBezTo>
                    <a:pt x="4629" y="4030"/>
                    <a:pt x="4829" y="3812"/>
                    <a:pt x="4660" y="3576"/>
                  </a:cubicBezTo>
                  <a:cubicBezTo>
                    <a:pt x="4196" y="2925"/>
                    <a:pt x="3692" y="2202"/>
                    <a:pt x="3114" y="1644"/>
                  </a:cubicBezTo>
                  <a:cubicBezTo>
                    <a:pt x="3078" y="1610"/>
                    <a:pt x="3039" y="1595"/>
                    <a:pt x="3002" y="1595"/>
                  </a:cubicBezTo>
                  <a:close/>
                  <a:moveTo>
                    <a:pt x="5702" y="1703"/>
                  </a:moveTo>
                  <a:cubicBezTo>
                    <a:pt x="5562" y="1703"/>
                    <a:pt x="5455" y="1900"/>
                    <a:pt x="5581" y="2010"/>
                  </a:cubicBezTo>
                  <a:cubicBezTo>
                    <a:pt x="6036" y="2408"/>
                    <a:pt x="6336" y="2950"/>
                    <a:pt x="6631" y="3473"/>
                  </a:cubicBezTo>
                  <a:cubicBezTo>
                    <a:pt x="6843" y="3848"/>
                    <a:pt x="7005" y="4358"/>
                    <a:pt x="7466" y="4452"/>
                  </a:cubicBezTo>
                  <a:cubicBezTo>
                    <a:pt x="7478" y="4454"/>
                    <a:pt x="7490" y="4455"/>
                    <a:pt x="7501" y="4455"/>
                  </a:cubicBezTo>
                  <a:cubicBezTo>
                    <a:pt x="7617" y="4455"/>
                    <a:pt x="7705" y="4337"/>
                    <a:pt x="7720" y="4234"/>
                  </a:cubicBezTo>
                  <a:cubicBezTo>
                    <a:pt x="7788" y="3780"/>
                    <a:pt x="7219" y="3198"/>
                    <a:pt x="6969" y="2853"/>
                  </a:cubicBezTo>
                  <a:cubicBezTo>
                    <a:pt x="6643" y="2401"/>
                    <a:pt x="6267" y="2010"/>
                    <a:pt x="5783" y="1727"/>
                  </a:cubicBezTo>
                  <a:cubicBezTo>
                    <a:pt x="5756" y="1710"/>
                    <a:pt x="5728" y="1703"/>
                    <a:pt x="5702" y="1703"/>
                  </a:cubicBezTo>
                  <a:close/>
                  <a:moveTo>
                    <a:pt x="15749" y="1414"/>
                  </a:moveTo>
                  <a:cubicBezTo>
                    <a:pt x="15523" y="1414"/>
                    <a:pt x="15324" y="1669"/>
                    <a:pt x="15436" y="1903"/>
                  </a:cubicBezTo>
                  <a:cubicBezTo>
                    <a:pt x="15683" y="2423"/>
                    <a:pt x="16061" y="2873"/>
                    <a:pt x="16313" y="3396"/>
                  </a:cubicBezTo>
                  <a:cubicBezTo>
                    <a:pt x="16528" y="3842"/>
                    <a:pt x="16615" y="4414"/>
                    <a:pt x="16948" y="4784"/>
                  </a:cubicBezTo>
                  <a:cubicBezTo>
                    <a:pt x="16995" y="4836"/>
                    <a:pt x="17059" y="4858"/>
                    <a:pt x="17125" y="4858"/>
                  </a:cubicBezTo>
                  <a:cubicBezTo>
                    <a:pt x="17238" y="4858"/>
                    <a:pt x="17356" y="4791"/>
                    <a:pt x="17402" y="4694"/>
                  </a:cubicBezTo>
                  <a:cubicBezTo>
                    <a:pt x="17647" y="4163"/>
                    <a:pt x="17345" y="3520"/>
                    <a:pt x="17100" y="3036"/>
                  </a:cubicBezTo>
                  <a:cubicBezTo>
                    <a:pt x="16812" y="2473"/>
                    <a:pt x="16454" y="1849"/>
                    <a:pt x="15931" y="1475"/>
                  </a:cubicBezTo>
                  <a:cubicBezTo>
                    <a:pt x="15872" y="1432"/>
                    <a:pt x="15810" y="1414"/>
                    <a:pt x="15749" y="1414"/>
                  </a:cubicBezTo>
                  <a:close/>
                  <a:moveTo>
                    <a:pt x="11511" y="4937"/>
                  </a:moveTo>
                  <a:cubicBezTo>
                    <a:pt x="11404" y="4937"/>
                    <a:pt x="11297" y="5058"/>
                    <a:pt x="11365" y="5171"/>
                  </a:cubicBezTo>
                  <a:cubicBezTo>
                    <a:pt x="11827" y="5943"/>
                    <a:pt x="12296" y="6733"/>
                    <a:pt x="12848" y="7445"/>
                  </a:cubicBezTo>
                  <a:cubicBezTo>
                    <a:pt x="12916" y="7534"/>
                    <a:pt x="13001" y="7571"/>
                    <a:pt x="13084" y="7571"/>
                  </a:cubicBezTo>
                  <a:cubicBezTo>
                    <a:pt x="13306" y="7571"/>
                    <a:pt x="13514" y="7306"/>
                    <a:pt x="13352" y="7060"/>
                  </a:cubicBezTo>
                  <a:cubicBezTo>
                    <a:pt x="12857" y="6307"/>
                    <a:pt x="12205" y="5658"/>
                    <a:pt x="11613" y="4985"/>
                  </a:cubicBezTo>
                  <a:cubicBezTo>
                    <a:pt x="11584" y="4951"/>
                    <a:pt x="11547" y="4937"/>
                    <a:pt x="11511" y="4937"/>
                  </a:cubicBezTo>
                  <a:close/>
                  <a:moveTo>
                    <a:pt x="9485" y="6076"/>
                  </a:moveTo>
                  <a:cubicBezTo>
                    <a:pt x="9359" y="6076"/>
                    <a:pt x="9238" y="6225"/>
                    <a:pt x="9324" y="6354"/>
                  </a:cubicBezTo>
                  <a:cubicBezTo>
                    <a:pt x="9528" y="6651"/>
                    <a:pt x="9709" y="6962"/>
                    <a:pt x="9886" y="7275"/>
                  </a:cubicBezTo>
                  <a:cubicBezTo>
                    <a:pt x="10045" y="7557"/>
                    <a:pt x="10161" y="7929"/>
                    <a:pt x="10490" y="8033"/>
                  </a:cubicBezTo>
                  <a:cubicBezTo>
                    <a:pt x="10514" y="8041"/>
                    <a:pt x="10537" y="8045"/>
                    <a:pt x="10561" y="8045"/>
                  </a:cubicBezTo>
                  <a:cubicBezTo>
                    <a:pt x="10697" y="8045"/>
                    <a:pt x="10818" y="7921"/>
                    <a:pt x="10819" y="7780"/>
                  </a:cubicBezTo>
                  <a:cubicBezTo>
                    <a:pt x="10822" y="7474"/>
                    <a:pt x="10563" y="7268"/>
                    <a:pt x="10384" y="7040"/>
                  </a:cubicBezTo>
                  <a:cubicBezTo>
                    <a:pt x="10136" y="6719"/>
                    <a:pt x="9888" y="6409"/>
                    <a:pt x="9597" y="6124"/>
                  </a:cubicBezTo>
                  <a:cubicBezTo>
                    <a:pt x="9563" y="6091"/>
                    <a:pt x="9524" y="6076"/>
                    <a:pt x="9485" y="6076"/>
                  </a:cubicBezTo>
                  <a:close/>
                  <a:moveTo>
                    <a:pt x="266" y="5838"/>
                  </a:moveTo>
                  <a:cubicBezTo>
                    <a:pt x="128" y="5838"/>
                    <a:pt x="0" y="6000"/>
                    <a:pt x="92" y="6160"/>
                  </a:cubicBezTo>
                  <a:cubicBezTo>
                    <a:pt x="609" y="7069"/>
                    <a:pt x="1234" y="7902"/>
                    <a:pt x="1933" y="8676"/>
                  </a:cubicBezTo>
                  <a:cubicBezTo>
                    <a:pt x="1982" y="8731"/>
                    <a:pt x="2044" y="8754"/>
                    <a:pt x="2105" y="8754"/>
                  </a:cubicBezTo>
                  <a:cubicBezTo>
                    <a:pt x="2266" y="8754"/>
                    <a:pt x="2424" y="8591"/>
                    <a:pt x="2330" y="8413"/>
                  </a:cubicBezTo>
                  <a:cubicBezTo>
                    <a:pt x="1833" y="7477"/>
                    <a:pt x="1045" y="6770"/>
                    <a:pt x="420" y="5923"/>
                  </a:cubicBezTo>
                  <a:cubicBezTo>
                    <a:pt x="375" y="5863"/>
                    <a:pt x="320" y="5838"/>
                    <a:pt x="266" y="5838"/>
                  </a:cubicBezTo>
                  <a:close/>
                  <a:moveTo>
                    <a:pt x="14869" y="5917"/>
                  </a:moveTo>
                  <a:cubicBezTo>
                    <a:pt x="14738" y="5917"/>
                    <a:pt x="14645" y="6078"/>
                    <a:pt x="14681" y="6203"/>
                  </a:cubicBezTo>
                  <a:cubicBezTo>
                    <a:pt x="14817" y="6687"/>
                    <a:pt x="15153" y="7178"/>
                    <a:pt x="15396" y="7617"/>
                  </a:cubicBezTo>
                  <a:cubicBezTo>
                    <a:pt x="15672" y="8117"/>
                    <a:pt x="15929" y="8651"/>
                    <a:pt x="16402" y="8989"/>
                  </a:cubicBezTo>
                  <a:cubicBezTo>
                    <a:pt x="16462" y="9031"/>
                    <a:pt x="16523" y="9049"/>
                    <a:pt x="16583" y="9049"/>
                  </a:cubicBezTo>
                  <a:cubicBezTo>
                    <a:pt x="16826" y="9049"/>
                    <a:pt x="17037" y="8751"/>
                    <a:pt x="16905" y="8513"/>
                  </a:cubicBezTo>
                  <a:cubicBezTo>
                    <a:pt x="16623" y="8001"/>
                    <a:pt x="16238" y="7528"/>
                    <a:pt x="15916" y="7040"/>
                  </a:cubicBezTo>
                  <a:cubicBezTo>
                    <a:pt x="15657" y="6645"/>
                    <a:pt x="15375" y="6173"/>
                    <a:pt x="14955" y="5941"/>
                  </a:cubicBezTo>
                  <a:cubicBezTo>
                    <a:pt x="14925" y="5925"/>
                    <a:pt x="14896" y="5917"/>
                    <a:pt x="14869" y="5917"/>
                  </a:cubicBezTo>
                  <a:close/>
                  <a:moveTo>
                    <a:pt x="3821" y="6686"/>
                  </a:moveTo>
                  <a:cubicBezTo>
                    <a:pt x="3684" y="6686"/>
                    <a:pt x="3538" y="6823"/>
                    <a:pt x="3610" y="6972"/>
                  </a:cubicBezTo>
                  <a:cubicBezTo>
                    <a:pt x="3793" y="7353"/>
                    <a:pt x="3994" y="7723"/>
                    <a:pt x="4218" y="8082"/>
                  </a:cubicBezTo>
                  <a:cubicBezTo>
                    <a:pt x="4439" y="8436"/>
                    <a:pt x="4680" y="8855"/>
                    <a:pt x="5028" y="9092"/>
                  </a:cubicBezTo>
                  <a:cubicBezTo>
                    <a:pt x="5086" y="9131"/>
                    <a:pt x="5149" y="9149"/>
                    <a:pt x="5211" y="9149"/>
                  </a:cubicBezTo>
                  <a:cubicBezTo>
                    <a:pt x="5416" y="9149"/>
                    <a:pt x="5599" y="8952"/>
                    <a:pt x="5460" y="8724"/>
                  </a:cubicBezTo>
                  <a:cubicBezTo>
                    <a:pt x="5285" y="8436"/>
                    <a:pt x="5035" y="8199"/>
                    <a:pt x="4819" y="7942"/>
                  </a:cubicBezTo>
                  <a:cubicBezTo>
                    <a:pt x="4508" y="7570"/>
                    <a:pt x="4229" y="7178"/>
                    <a:pt x="3972" y="6770"/>
                  </a:cubicBezTo>
                  <a:cubicBezTo>
                    <a:pt x="3935" y="6711"/>
                    <a:pt x="3879" y="6686"/>
                    <a:pt x="3821" y="6686"/>
                  </a:cubicBezTo>
                  <a:close/>
                  <a:moveTo>
                    <a:pt x="6939" y="6561"/>
                  </a:moveTo>
                  <a:cubicBezTo>
                    <a:pt x="6759" y="6561"/>
                    <a:pt x="6601" y="6760"/>
                    <a:pt x="6754" y="6940"/>
                  </a:cubicBezTo>
                  <a:cubicBezTo>
                    <a:pt x="7406" y="7718"/>
                    <a:pt x="7772" y="8732"/>
                    <a:pt x="8491" y="9441"/>
                  </a:cubicBezTo>
                  <a:cubicBezTo>
                    <a:pt x="8544" y="9493"/>
                    <a:pt x="8607" y="9515"/>
                    <a:pt x="8670" y="9515"/>
                  </a:cubicBezTo>
                  <a:cubicBezTo>
                    <a:pt x="8848" y="9515"/>
                    <a:pt x="9025" y="9335"/>
                    <a:pt x="8955" y="9141"/>
                  </a:cubicBezTo>
                  <a:cubicBezTo>
                    <a:pt x="8614" y="8202"/>
                    <a:pt x="7844" y="7307"/>
                    <a:pt x="7112" y="6631"/>
                  </a:cubicBezTo>
                  <a:cubicBezTo>
                    <a:pt x="7059" y="6582"/>
                    <a:pt x="6998" y="6561"/>
                    <a:pt x="6939" y="6561"/>
                  </a:cubicBezTo>
                  <a:close/>
                  <a:moveTo>
                    <a:pt x="11982" y="9985"/>
                  </a:moveTo>
                  <a:cubicBezTo>
                    <a:pt x="11884" y="9985"/>
                    <a:pt x="11801" y="10119"/>
                    <a:pt x="11879" y="10211"/>
                  </a:cubicBezTo>
                  <a:cubicBezTo>
                    <a:pt x="12487" y="10924"/>
                    <a:pt x="12723" y="11859"/>
                    <a:pt x="13293" y="12581"/>
                  </a:cubicBezTo>
                  <a:cubicBezTo>
                    <a:pt x="13356" y="12661"/>
                    <a:pt x="13444" y="12696"/>
                    <a:pt x="13533" y="12696"/>
                  </a:cubicBezTo>
                  <a:cubicBezTo>
                    <a:pt x="13744" y="12696"/>
                    <a:pt x="13957" y="12502"/>
                    <a:pt x="13837" y="12270"/>
                  </a:cubicBezTo>
                  <a:cubicBezTo>
                    <a:pt x="13408" y="11441"/>
                    <a:pt x="12789" y="10594"/>
                    <a:pt x="12054" y="10012"/>
                  </a:cubicBezTo>
                  <a:cubicBezTo>
                    <a:pt x="12030" y="9993"/>
                    <a:pt x="12005" y="9985"/>
                    <a:pt x="11982" y="9985"/>
                  </a:cubicBezTo>
                  <a:close/>
                  <a:moveTo>
                    <a:pt x="16852" y="11053"/>
                  </a:moveTo>
                  <a:cubicBezTo>
                    <a:pt x="16831" y="11053"/>
                    <a:pt x="16809" y="11053"/>
                    <a:pt x="16788" y="11054"/>
                  </a:cubicBezTo>
                  <a:cubicBezTo>
                    <a:pt x="16730" y="11057"/>
                    <a:pt x="16687" y="11138"/>
                    <a:pt x="16739" y="11180"/>
                  </a:cubicBezTo>
                  <a:cubicBezTo>
                    <a:pt x="17087" y="11444"/>
                    <a:pt x="17327" y="11803"/>
                    <a:pt x="17483" y="12210"/>
                  </a:cubicBezTo>
                  <a:cubicBezTo>
                    <a:pt x="17611" y="12545"/>
                    <a:pt x="17600" y="13170"/>
                    <a:pt x="17966" y="13333"/>
                  </a:cubicBezTo>
                  <a:cubicBezTo>
                    <a:pt x="18007" y="13350"/>
                    <a:pt x="18051" y="13359"/>
                    <a:pt x="18094" y="13359"/>
                  </a:cubicBezTo>
                  <a:cubicBezTo>
                    <a:pt x="18175" y="13359"/>
                    <a:pt x="18254" y="13329"/>
                    <a:pt x="18310" y="13265"/>
                  </a:cubicBezTo>
                  <a:cubicBezTo>
                    <a:pt x="18642" y="12889"/>
                    <a:pt x="18196" y="12177"/>
                    <a:pt x="17978" y="11824"/>
                  </a:cubicBezTo>
                  <a:cubicBezTo>
                    <a:pt x="17723" y="11411"/>
                    <a:pt x="17355" y="11053"/>
                    <a:pt x="16852" y="11053"/>
                  </a:cubicBezTo>
                  <a:close/>
                  <a:moveTo>
                    <a:pt x="3105" y="11671"/>
                  </a:moveTo>
                  <a:cubicBezTo>
                    <a:pt x="2963" y="11671"/>
                    <a:pt x="2824" y="11803"/>
                    <a:pt x="2854" y="11966"/>
                  </a:cubicBezTo>
                  <a:cubicBezTo>
                    <a:pt x="2974" y="12610"/>
                    <a:pt x="3483" y="13296"/>
                    <a:pt x="3984" y="13706"/>
                  </a:cubicBezTo>
                  <a:cubicBezTo>
                    <a:pt x="4041" y="13753"/>
                    <a:pt x="4103" y="13773"/>
                    <a:pt x="4164" y="13773"/>
                  </a:cubicBezTo>
                  <a:cubicBezTo>
                    <a:pt x="4376" y="13773"/>
                    <a:pt x="4573" y="13527"/>
                    <a:pt x="4472" y="13304"/>
                  </a:cubicBezTo>
                  <a:cubicBezTo>
                    <a:pt x="4320" y="12971"/>
                    <a:pt x="4096" y="12733"/>
                    <a:pt x="3858" y="12460"/>
                  </a:cubicBezTo>
                  <a:cubicBezTo>
                    <a:pt x="3656" y="12229"/>
                    <a:pt x="3474" y="11986"/>
                    <a:pt x="3276" y="11752"/>
                  </a:cubicBezTo>
                  <a:cubicBezTo>
                    <a:pt x="3227" y="11696"/>
                    <a:pt x="3166" y="11671"/>
                    <a:pt x="3105" y="11671"/>
                  </a:cubicBezTo>
                  <a:close/>
                  <a:moveTo>
                    <a:pt x="6523" y="11800"/>
                  </a:moveTo>
                  <a:cubicBezTo>
                    <a:pt x="6380" y="11800"/>
                    <a:pt x="6246" y="11995"/>
                    <a:pt x="6348" y="12138"/>
                  </a:cubicBezTo>
                  <a:cubicBezTo>
                    <a:pt x="6622" y="12517"/>
                    <a:pt x="6910" y="12889"/>
                    <a:pt x="7180" y="13271"/>
                  </a:cubicBezTo>
                  <a:cubicBezTo>
                    <a:pt x="7415" y="13601"/>
                    <a:pt x="7555" y="14060"/>
                    <a:pt x="7908" y="14278"/>
                  </a:cubicBezTo>
                  <a:cubicBezTo>
                    <a:pt x="7944" y="14301"/>
                    <a:pt x="7987" y="14311"/>
                    <a:pt x="8030" y="14311"/>
                  </a:cubicBezTo>
                  <a:cubicBezTo>
                    <a:pt x="8159" y="14311"/>
                    <a:pt x="8294" y="14220"/>
                    <a:pt x="8311" y="14092"/>
                  </a:cubicBezTo>
                  <a:cubicBezTo>
                    <a:pt x="8368" y="13650"/>
                    <a:pt x="8049" y="13293"/>
                    <a:pt x="7772" y="12972"/>
                  </a:cubicBezTo>
                  <a:cubicBezTo>
                    <a:pt x="7425" y="12571"/>
                    <a:pt x="7018" y="12227"/>
                    <a:pt x="6643" y="11853"/>
                  </a:cubicBezTo>
                  <a:cubicBezTo>
                    <a:pt x="6605" y="11816"/>
                    <a:pt x="6564" y="11800"/>
                    <a:pt x="6523" y="11800"/>
                  </a:cubicBezTo>
                  <a:close/>
                  <a:moveTo>
                    <a:pt x="10599" y="12497"/>
                  </a:moveTo>
                  <a:cubicBezTo>
                    <a:pt x="10517" y="12497"/>
                    <a:pt x="10441" y="12544"/>
                    <a:pt x="10420" y="12637"/>
                  </a:cubicBezTo>
                  <a:cubicBezTo>
                    <a:pt x="10350" y="12962"/>
                    <a:pt x="10667" y="13391"/>
                    <a:pt x="10809" y="13671"/>
                  </a:cubicBezTo>
                  <a:cubicBezTo>
                    <a:pt x="11020" y="14090"/>
                    <a:pt x="11215" y="14583"/>
                    <a:pt x="11576" y="14890"/>
                  </a:cubicBezTo>
                  <a:cubicBezTo>
                    <a:pt x="11628" y="14935"/>
                    <a:pt x="11697" y="14957"/>
                    <a:pt x="11765" y="14957"/>
                  </a:cubicBezTo>
                  <a:cubicBezTo>
                    <a:pt x="11905" y="14957"/>
                    <a:pt x="12041" y="14866"/>
                    <a:pt x="12029" y="14698"/>
                  </a:cubicBezTo>
                  <a:cubicBezTo>
                    <a:pt x="11993" y="14190"/>
                    <a:pt x="11670" y="13800"/>
                    <a:pt x="11387" y="13394"/>
                  </a:cubicBezTo>
                  <a:cubicBezTo>
                    <a:pt x="11271" y="13229"/>
                    <a:pt x="11150" y="13070"/>
                    <a:pt x="11034" y="12907"/>
                  </a:cubicBezTo>
                  <a:cubicBezTo>
                    <a:pt x="10932" y="12763"/>
                    <a:pt x="10854" y="12578"/>
                    <a:pt x="10682" y="12513"/>
                  </a:cubicBezTo>
                  <a:cubicBezTo>
                    <a:pt x="10655" y="12503"/>
                    <a:pt x="10627" y="12497"/>
                    <a:pt x="10599" y="12497"/>
                  </a:cubicBezTo>
                  <a:close/>
                  <a:moveTo>
                    <a:pt x="5684" y="16020"/>
                  </a:moveTo>
                  <a:cubicBezTo>
                    <a:pt x="5498" y="16020"/>
                    <a:pt x="5335" y="16292"/>
                    <a:pt x="5496" y="16453"/>
                  </a:cubicBezTo>
                  <a:cubicBezTo>
                    <a:pt x="5905" y="16861"/>
                    <a:pt x="6201" y="17355"/>
                    <a:pt x="6570" y="17799"/>
                  </a:cubicBezTo>
                  <a:cubicBezTo>
                    <a:pt x="6640" y="17882"/>
                    <a:pt x="6725" y="17916"/>
                    <a:pt x="6809" y="17916"/>
                  </a:cubicBezTo>
                  <a:cubicBezTo>
                    <a:pt x="7057" y="17916"/>
                    <a:pt x="7293" y="17617"/>
                    <a:pt x="7083" y="17376"/>
                  </a:cubicBezTo>
                  <a:cubicBezTo>
                    <a:pt x="6682" y="16913"/>
                    <a:pt x="6292" y="16450"/>
                    <a:pt x="5812" y="16067"/>
                  </a:cubicBezTo>
                  <a:cubicBezTo>
                    <a:pt x="5771" y="16034"/>
                    <a:pt x="5727" y="16020"/>
                    <a:pt x="5684" y="16020"/>
                  </a:cubicBezTo>
                  <a:close/>
                  <a:moveTo>
                    <a:pt x="14383" y="15256"/>
                  </a:moveTo>
                  <a:cubicBezTo>
                    <a:pt x="14215" y="15256"/>
                    <a:pt x="14066" y="15476"/>
                    <a:pt x="14193" y="15661"/>
                  </a:cubicBezTo>
                  <a:cubicBezTo>
                    <a:pt x="14689" y="16379"/>
                    <a:pt x="15043" y="17387"/>
                    <a:pt x="15780" y="17897"/>
                  </a:cubicBezTo>
                  <a:cubicBezTo>
                    <a:pt x="15843" y="17941"/>
                    <a:pt x="15908" y="17960"/>
                    <a:pt x="15970" y="17960"/>
                  </a:cubicBezTo>
                  <a:cubicBezTo>
                    <a:pt x="16188" y="17960"/>
                    <a:pt x="16358" y="17718"/>
                    <a:pt x="16220" y="17484"/>
                  </a:cubicBezTo>
                  <a:cubicBezTo>
                    <a:pt x="16007" y="17116"/>
                    <a:pt x="15700" y="16804"/>
                    <a:pt x="15446" y="16460"/>
                  </a:cubicBezTo>
                  <a:cubicBezTo>
                    <a:pt x="15163" y="16077"/>
                    <a:pt x="14863" y="15706"/>
                    <a:pt x="14554" y="15344"/>
                  </a:cubicBezTo>
                  <a:cubicBezTo>
                    <a:pt x="14501" y="15282"/>
                    <a:pt x="14441" y="15256"/>
                    <a:pt x="14383" y="15256"/>
                  </a:cubicBezTo>
                  <a:close/>
                  <a:moveTo>
                    <a:pt x="10015" y="16424"/>
                  </a:moveTo>
                  <a:cubicBezTo>
                    <a:pt x="9949" y="16424"/>
                    <a:pt x="9879" y="16478"/>
                    <a:pt x="9888" y="16558"/>
                  </a:cubicBezTo>
                  <a:cubicBezTo>
                    <a:pt x="9977" y="17326"/>
                    <a:pt x="10506" y="17965"/>
                    <a:pt x="11078" y="18449"/>
                  </a:cubicBezTo>
                  <a:cubicBezTo>
                    <a:pt x="11134" y="18496"/>
                    <a:pt x="11195" y="18516"/>
                    <a:pt x="11254" y="18516"/>
                  </a:cubicBezTo>
                  <a:cubicBezTo>
                    <a:pt x="11489" y="18516"/>
                    <a:pt x="11693" y="18194"/>
                    <a:pt x="11460" y="18031"/>
                  </a:cubicBezTo>
                  <a:cubicBezTo>
                    <a:pt x="10904" y="17637"/>
                    <a:pt x="10355" y="17150"/>
                    <a:pt x="10114" y="16495"/>
                  </a:cubicBezTo>
                  <a:cubicBezTo>
                    <a:pt x="10096" y="16445"/>
                    <a:pt x="10056" y="16424"/>
                    <a:pt x="10015" y="1642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04826" y="301429"/>
              <a:ext cx="376688" cy="140228"/>
            </a:xfrm>
            <a:custGeom>
              <a:avLst/>
              <a:gdLst/>
              <a:ahLst/>
              <a:cxnLst/>
              <a:rect l="l" t="t" r="r" b="b"/>
              <a:pathLst>
                <a:path w="21837" h="8128" extrusionOk="0">
                  <a:moveTo>
                    <a:pt x="10413" y="0"/>
                  </a:moveTo>
                  <a:cubicBezTo>
                    <a:pt x="10090" y="0"/>
                    <a:pt x="9761" y="12"/>
                    <a:pt x="9427" y="37"/>
                  </a:cubicBezTo>
                  <a:cubicBezTo>
                    <a:pt x="1490" y="619"/>
                    <a:pt x="1" y="8127"/>
                    <a:pt x="8268" y="8127"/>
                  </a:cubicBezTo>
                  <a:cubicBezTo>
                    <a:pt x="9326" y="8127"/>
                    <a:pt x="10543" y="8004"/>
                    <a:pt x="11927" y="7728"/>
                  </a:cubicBezTo>
                  <a:cubicBezTo>
                    <a:pt x="21836" y="5751"/>
                    <a:pt x="17545" y="0"/>
                    <a:pt x="10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txBox="1">
            <a:spLocks noGrp="1"/>
          </p:cNvSpPr>
          <p:nvPr>
            <p:ph type="ctrTitle"/>
          </p:nvPr>
        </p:nvSpPr>
        <p:spPr>
          <a:xfrm>
            <a:off x="1070000" y="846775"/>
            <a:ext cx="4737000" cy="2719500"/>
          </a:xfrm>
          <a:prstGeom prst="rect">
            <a:avLst/>
          </a:prstGeom>
        </p:spPr>
        <p:txBody>
          <a:bodyPr spcFirstLastPara="1" wrap="square" lIns="91425" tIns="91425" rIns="91425" bIns="91425" anchor="ctr" anchorCtr="0">
            <a:noAutofit/>
          </a:bodyPr>
          <a:lstStyle>
            <a:lvl1pPr lvl="0">
              <a:spcBef>
                <a:spcPts val="0"/>
              </a:spcBef>
              <a:spcAft>
                <a:spcPts val="0"/>
              </a:spcAft>
              <a:buSzPts val="6200"/>
              <a:buNone/>
              <a:defRPr sz="40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0" name="Google Shape;20;p2"/>
          <p:cNvSpPr txBox="1">
            <a:spLocks noGrp="1"/>
          </p:cNvSpPr>
          <p:nvPr>
            <p:ph type="subTitle" idx="1"/>
          </p:nvPr>
        </p:nvSpPr>
        <p:spPr>
          <a:xfrm>
            <a:off x="1070000" y="3969913"/>
            <a:ext cx="4536300" cy="457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i="0">
                <a:latin typeface="Inter"/>
                <a:ea typeface="Inter"/>
                <a:cs typeface="Inter"/>
                <a:sym typeface="Inter"/>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
          <p:cNvSpPr/>
          <p:nvPr/>
        </p:nvSpPr>
        <p:spPr>
          <a:xfrm>
            <a:off x="1953650" y="3912613"/>
            <a:ext cx="5373796" cy="1292136"/>
          </a:xfrm>
          <a:custGeom>
            <a:avLst/>
            <a:gdLst/>
            <a:ahLst/>
            <a:cxnLst/>
            <a:rect l="l" t="t" r="r" b="b"/>
            <a:pathLst>
              <a:path w="65813" h="14024" extrusionOk="0">
                <a:moveTo>
                  <a:pt x="33275" y="1"/>
                </a:moveTo>
                <a:cubicBezTo>
                  <a:pt x="32009" y="1"/>
                  <a:pt x="30640" y="247"/>
                  <a:pt x="29079" y="821"/>
                </a:cubicBezTo>
                <a:cubicBezTo>
                  <a:pt x="21852" y="3477"/>
                  <a:pt x="20428" y="6045"/>
                  <a:pt x="18051" y="6045"/>
                </a:cubicBezTo>
                <a:cubicBezTo>
                  <a:pt x="17077" y="6045"/>
                  <a:pt x="15943" y="5614"/>
                  <a:pt x="14183" y="4580"/>
                </a:cubicBezTo>
                <a:cubicBezTo>
                  <a:pt x="13455" y="4153"/>
                  <a:pt x="12697" y="3964"/>
                  <a:pt x="11926" y="3964"/>
                </a:cubicBezTo>
                <a:cubicBezTo>
                  <a:pt x="6292" y="3964"/>
                  <a:pt x="0" y="14024"/>
                  <a:pt x="0" y="14024"/>
                </a:cubicBezTo>
                <a:lnTo>
                  <a:pt x="65813" y="14024"/>
                </a:lnTo>
                <a:cubicBezTo>
                  <a:pt x="65813" y="14024"/>
                  <a:pt x="63855" y="6718"/>
                  <a:pt x="59581" y="4580"/>
                </a:cubicBezTo>
                <a:cubicBezTo>
                  <a:pt x="58936" y="4258"/>
                  <a:pt x="58347" y="4127"/>
                  <a:pt x="57786" y="4127"/>
                </a:cubicBezTo>
                <a:cubicBezTo>
                  <a:pt x="55418" y="4127"/>
                  <a:pt x="53567" y="6452"/>
                  <a:pt x="50261" y="6452"/>
                </a:cubicBezTo>
                <a:cubicBezTo>
                  <a:pt x="49161" y="6452"/>
                  <a:pt x="47900" y="6195"/>
                  <a:pt x="46406" y="5509"/>
                </a:cubicBezTo>
                <a:cubicBezTo>
                  <a:pt x="40794" y="2933"/>
                  <a:pt x="37642" y="1"/>
                  <a:pt x="33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txBox="1">
            <a:spLocks noGrp="1"/>
          </p:cNvSpPr>
          <p:nvPr>
            <p:ph type="body" idx="1"/>
          </p:nvPr>
        </p:nvSpPr>
        <p:spPr>
          <a:xfrm>
            <a:off x="714200" y="2693050"/>
            <a:ext cx="2794500" cy="1005900"/>
          </a:xfrm>
          <a:prstGeom prst="rect">
            <a:avLst/>
          </a:prstGeom>
        </p:spPr>
        <p:txBody>
          <a:bodyPr spcFirstLastPara="1" wrap="square" lIns="91425" tIns="91425" rIns="91425" bIns="91425" anchor="t" anchorCtr="0">
            <a:noAutofit/>
          </a:bodyPr>
          <a:lstStyle>
            <a:lvl1pPr marL="457200" lvl="0" indent="-317500" algn="ctr">
              <a:lnSpc>
                <a:spcPct val="100000"/>
              </a:lnSpc>
              <a:spcBef>
                <a:spcPts val="0"/>
              </a:spcBef>
              <a:spcAft>
                <a:spcPts val="0"/>
              </a:spcAft>
              <a:buSzPts val="1400"/>
              <a:buChar char="●"/>
              <a:defRPr i="0"/>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7" name="Google Shape;37;p5"/>
          <p:cNvSpPr txBox="1">
            <a:spLocks noGrp="1"/>
          </p:cNvSpPr>
          <p:nvPr>
            <p:ph type="body" idx="2"/>
          </p:nvPr>
        </p:nvSpPr>
        <p:spPr>
          <a:xfrm>
            <a:off x="5394139" y="2693040"/>
            <a:ext cx="3035700" cy="10059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SzPts val="1400"/>
              <a:buChar char="●"/>
              <a:defRPr i="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38" name="Google Shape;38;p5"/>
          <p:cNvSpPr txBox="1">
            <a:spLocks noGrp="1"/>
          </p:cNvSpPr>
          <p:nvPr>
            <p:ph type="title"/>
          </p:nvPr>
        </p:nvSpPr>
        <p:spPr>
          <a:xfrm>
            <a:off x="713225" y="539500"/>
            <a:ext cx="7717500" cy="640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200"/>
              <a:buNone/>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39" name="Google Shape;39;p5"/>
          <p:cNvSpPr txBox="1">
            <a:spLocks noGrp="1"/>
          </p:cNvSpPr>
          <p:nvPr>
            <p:ph type="subTitle" idx="3"/>
          </p:nvPr>
        </p:nvSpPr>
        <p:spPr>
          <a:xfrm>
            <a:off x="713225" y="2349650"/>
            <a:ext cx="2794500" cy="3657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2200"/>
              <a:buNone/>
              <a:defRPr sz="2500" i="0">
                <a:solidFill>
                  <a:schemeClr val="lt1"/>
                </a:solidFill>
                <a:latin typeface="DM Sans Medium"/>
                <a:ea typeface="DM Sans Medium"/>
                <a:cs typeface="DM Sans Medium"/>
                <a:sym typeface="DM Sans Medium"/>
              </a:defRPr>
            </a:lvl1pPr>
            <a:lvl2pPr lvl="1" algn="ctr">
              <a:spcBef>
                <a:spcPts val="0"/>
              </a:spcBef>
              <a:spcAft>
                <a:spcPts val="0"/>
              </a:spcAft>
              <a:buClr>
                <a:schemeClr val="dk2"/>
              </a:buClr>
              <a:buSzPts val="2200"/>
              <a:buNone/>
              <a:defRPr sz="2200">
                <a:solidFill>
                  <a:schemeClr val="dk2"/>
                </a:solidFill>
              </a:defRPr>
            </a:lvl2pPr>
            <a:lvl3pPr lvl="2" algn="ctr">
              <a:spcBef>
                <a:spcPts val="0"/>
              </a:spcBef>
              <a:spcAft>
                <a:spcPts val="0"/>
              </a:spcAft>
              <a:buSzPts val="2200"/>
              <a:buNone/>
              <a:defRPr sz="2200"/>
            </a:lvl3pPr>
            <a:lvl4pPr lvl="3" algn="ctr">
              <a:spcBef>
                <a:spcPts val="0"/>
              </a:spcBef>
              <a:spcAft>
                <a:spcPts val="0"/>
              </a:spcAft>
              <a:buSzPts val="2200"/>
              <a:buNone/>
              <a:defRPr sz="2200"/>
            </a:lvl4pPr>
            <a:lvl5pPr lvl="4" algn="ctr">
              <a:spcBef>
                <a:spcPts val="0"/>
              </a:spcBef>
              <a:spcAft>
                <a:spcPts val="0"/>
              </a:spcAft>
              <a:buSzPts val="2200"/>
              <a:buNone/>
              <a:defRPr sz="2200"/>
            </a:lvl5pPr>
            <a:lvl6pPr lvl="5" algn="ctr">
              <a:spcBef>
                <a:spcPts val="0"/>
              </a:spcBef>
              <a:spcAft>
                <a:spcPts val="0"/>
              </a:spcAft>
              <a:buSzPts val="2200"/>
              <a:buNone/>
              <a:defRPr sz="2200"/>
            </a:lvl6pPr>
            <a:lvl7pPr lvl="6" algn="ctr">
              <a:spcBef>
                <a:spcPts val="0"/>
              </a:spcBef>
              <a:spcAft>
                <a:spcPts val="0"/>
              </a:spcAft>
              <a:buSzPts val="2200"/>
              <a:buNone/>
              <a:defRPr sz="2200"/>
            </a:lvl7pPr>
            <a:lvl8pPr lvl="7" algn="ctr">
              <a:spcBef>
                <a:spcPts val="0"/>
              </a:spcBef>
              <a:spcAft>
                <a:spcPts val="0"/>
              </a:spcAft>
              <a:buSzPts val="2200"/>
              <a:buNone/>
              <a:defRPr sz="2200"/>
            </a:lvl8pPr>
            <a:lvl9pPr lvl="8" algn="ctr">
              <a:spcBef>
                <a:spcPts val="0"/>
              </a:spcBef>
              <a:spcAft>
                <a:spcPts val="0"/>
              </a:spcAft>
              <a:buSzPts val="2200"/>
              <a:buNone/>
              <a:defRPr sz="2200"/>
            </a:lvl9pPr>
          </a:lstStyle>
          <a:p>
            <a:endParaRPr/>
          </a:p>
        </p:txBody>
      </p:sp>
      <p:sp>
        <p:nvSpPr>
          <p:cNvPr id="40" name="Google Shape;40;p5"/>
          <p:cNvSpPr txBox="1">
            <a:spLocks noGrp="1"/>
          </p:cNvSpPr>
          <p:nvPr>
            <p:ph type="subTitle" idx="4"/>
          </p:nvPr>
        </p:nvSpPr>
        <p:spPr>
          <a:xfrm>
            <a:off x="5393201" y="2349639"/>
            <a:ext cx="3035700" cy="36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2200"/>
              <a:buNone/>
              <a:defRPr sz="2500" i="0">
                <a:solidFill>
                  <a:schemeClr val="lt1"/>
                </a:solidFill>
                <a:latin typeface="DM Sans Medium"/>
                <a:ea typeface="DM Sans Medium"/>
                <a:cs typeface="DM Sans Medium"/>
                <a:sym typeface="DM Sans Medium"/>
              </a:defRPr>
            </a:lvl1pPr>
            <a:lvl2pPr lvl="1" algn="ctr" rtl="0">
              <a:spcBef>
                <a:spcPts val="0"/>
              </a:spcBef>
              <a:spcAft>
                <a:spcPts val="0"/>
              </a:spcAft>
              <a:buClr>
                <a:schemeClr val="dk2"/>
              </a:buClr>
              <a:buSzPts val="2200"/>
              <a:buNone/>
              <a:defRPr sz="2200">
                <a:solidFill>
                  <a:schemeClr val="dk2"/>
                </a:solidFill>
              </a:defRPr>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0"/>
        <p:cNvGrpSpPr/>
        <p:nvPr/>
      </p:nvGrpSpPr>
      <p:grpSpPr>
        <a:xfrm>
          <a:off x="0" y="0"/>
          <a:ext cx="0" cy="0"/>
          <a:chOff x="0" y="0"/>
          <a:chExt cx="0" cy="0"/>
        </a:xfrm>
      </p:grpSpPr>
      <p:grpSp>
        <p:nvGrpSpPr>
          <p:cNvPr id="61" name="Google Shape;61;p9"/>
          <p:cNvGrpSpPr/>
          <p:nvPr/>
        </p:nvGrpSpPr>
        <p:grpSpPr>
          <a:xfrm>
            <a:off x="-105600" y="2867825"/>
            <a:ext cx="4034236" cy="2474948"/>
            <a:chOff x="-105600" y="2867825"/>
            <a:chExt cx="4034236" cy="2474948"/>
          </a:xfrm>
        </p:grpSpPr>
        <p:sp>
          <p:nvSpPr>
            <p:cNvPr id="62" name="Google Shape;62;p9"/>
            <p:cNvSpPr/>
            <p:nvPr/>
          </p:nvSpPr>
          <p:spPr>
            <a:xfrm>
              <a:off x="-105600" y="2867825"/>
              <a:ext cx="4034236" cy="2336821"/>
            </a:xfrm>
            <a:custGeom>
              <a:avLst/>
              <a:gdLst/>
              <a:ahLst/>
              <a:cxnLst/>
              <a:rect l="l" t="t" r="r" b="b"/>
              <a:pathLst>
                <a:path w="45074" h="26109" extrusionOk="0">
                  <a:moveTo>
                    <a:pt x="12782" y="0"/>
                  </a:moveTo>
                  <a:cubicBezTo>
                    <a:pt x="12566" y="0"/>
                    <a:pt x="12349" y="5"/>
                    <a:pt x="12133" y="12"/>
                  </a:cubicBezTo>
                  <a:cubicBezTo>
                    <a:pt x="7728" y="168"/>
                    <a:pt x="3393" y="1819"/>
                    <a:pt x="0" y="4634"/>
                  </a:cubicBezTo>
                  <a:lnTo>
                    <a:pt x="0" y="26109"/>
                  </a:lnTo>
                  <a:lnTo>
                    <a:pt x="41775" y="26109"/>
                  </a:lnTo>
                  <a:cubicBezTo>
                    <a:pt x="42973" y="24092"/>
                    <a:pt x="44191" y="22022"/>
                    <a:pt x="44633" y="19718"/>
                  </a:cubicBezTo>
                  <a:cubicBezTo>
                    <a:pt x="45073" y="17415"/>
                    <a:pt x="44594" y="14791"/>
                    <a:pt x="42832" y="13241"/>
                  </a:cubicBezTo>
                  <a:cubicBezTo>
                    <a:pt x="41599" y="12157"/>
                    <a:pt x="39962" y="11762"/>
                    <a:pt x="38293" y="11762"/>
                  </a:cubicBezTo>
                  <a:cubicBezTo>
                    <a:pt x="37472" y="11762"/>
                    <a:pt x="36643" y="11858"/>
                    <a:pt x="35851" y="12013"/>
                  </a:cubicBezTo>
                  <a:cubicBezTo>
                    <a:pt x="33446" y="12484"/>
                    <a:pt x="31121" y="13420"/>
                    <a:pt x="28674" y="13537"/>
                  </a:cubicBezTo>
                  <a:cubicBezTo>
                    <a:pt x="28542" y="13543"/>
                    <a:pt x="28409" y="13547"/>
                    <a:pt x="28275" y="13547"/>
                  </a:cubicBezTo>
                  <a:cubicBezTo>
                    <a:pt x="25936" y="13547"/>
                    <a:pt x="23430" y="12562"/>
                    <a:pt x="22506" y="10438"/>
                  </a:cubicBezTo>
                  <a:cubicBezTo>
                    <a:pt x="21819" y="8856"/>
                    <a:pt x="22151" y="7015"/>
                    <a:pt x="21711" y="5347"/>
                  </a:cubicBezTo>
                  <a:cubicBezTo>
                    <a:pt x="21207" y="3435"/>
                    <a:pt x="19693" y="1891"/>
                    <a:pt x="17914" y="1035"/>
                  </a:cubicBezTo>
                  <a:cubicBezTo>
                    <a:pt x="16328" y="271"/>
                    <a:pt x="14548" y="0"/>
                    <a:pt x="127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217000" y="4340300"/>
              <a:ext cx="690241" cy="1002474"/>
            </a:xfrm>
            <a:custGeom>
              <a:avLst/>
              <a:gdLst/>
              <a:ahLst/>
              <a:cxnLst/>
              <a:rect l="l" t="t" r="r" b="b"/>
              <a:pathLst>
                <a:path w="14933" h="21688" extrusionOk="0">
                  <a:moveTo>
                    <a:pt x="8498" y="0"/>
                  </a:moveTo>
                  <a:cubicBezTo>
                    <a:pt x="8399" y="0"/>
                    <a:pt x="8306" y="67"/>
                    <a:pt x="8315" y="201"/>
                  </a:cubicBezTo>
                  <a:cubicBezTo>
                    <a:pt x="8352" y="735"/>
                    <a:pt x="8436" y="1260"/>
                    <a:pt x="8503" y="1788"/>
                  </a:cubicBezTo>
                  <a:cubicBezTo>
                    <a:pt x="8559" y="2233"/>
                    <a:pt x="8464" y="2760"/>
                    <a:pt x="8695" y="3151"/>
                  </a:cubicBezTo>
                  <a:cubicBezTo>
                    <a:pt x="8773" y="3283"/>
                    <a:pt x="8899" y="3353"/>
                    <a:pt x="9027" y="3353"/>
                  </a:cubicBezTo>
                  <a:cubicBezTo>
                    <a:pt x="9134" y="3353"/>
                    <a:pt x="9241" y="3304"/>
                    <a:pt x="9321" y="3201"/>
                  </a:cubicBezTo>
                  <a:cubicBezTo>
                    <a:pt x="9642" y="2785"/>
                    <a:pt x="9469" y="2185"/>
                    <a:pt x="9343" y="1717"/>
                  </a:cubicBezTo>
                  <a:cubicBezTo>
                    <a:pt x="9193" y="1164"/>
                    <a:pt x="8940" y="644"/>
                    <a:pt x="8698" y="126"/>
                  </a:cubicBezTo>
                  <a:cubicBezTo>
                    <a:pt x="8659" y="42"/>
                    <a:pt x="8576" y="0"/>
                    <a:pt x="8498" y="0"/>
                  </a:cubicBezTo>
                  <a:close/>
                  <a:moveTo>
                    <a:pt x="5322" y="2787"/>
                  </a:moveTo>
                  <a:cubicBezTo>
                    <a:pt x="5222" y="2787"/>
                    <a:pt x="5174" y="2859"/>
                    <a:pt x="5119" y="2961"/>
                  </a:cubicBezTo>
                  <a:cubicBezTo>
                    <a:pt x="5035" y="3117"/>
                    <a:pt x="5214" y="3471"/>
                    <a:pt x="5265" y="3629"/>
                  </a:cubicBezTo>
                  <a:cubicBezTo>
                    <a:pt x="5338" y="3863"/>
                    <a:pt x="5408" y="4102"/>
                    <a:pt x="5463" y="4343"/>
                  </a:cubicBezTo>
                  <a:cubicBezTo>
                    <a:pt x="5546" y="4692"/>
                    <a:pt x="5582" y="5035"/>
                    <a:pt x="5584" y="5391"/>
                  </a:cubicBezTo>
                  <a:cubicBezTo>
                    <a:pt x="5583" y="5641"/>
                    <a:pt x="5773" y="5769"/>
                    <a:pt x="5973" y="5769"/>
                  </a:cubicBezTo>
                  <a:cubicBezTo>
                    <a:pt x="6114" y="5769"/>
                    <a:pt x="6260" y="5705"/>
                    <a:pt x="6346" y="5573"/>
                  </a:cubicBezTo>
                  <a:cubicBezTo>
                    <a:pt x="6588" y="5202"/>
                    <a:pt x="6383" y="4609"/>
                    <a:pt x="6185" y="4133"/>
                  </a:cubicBezTo>
                  <a:cubicBezTo>
                    <a:pt x="6062" y="3837"/>
                    <a:pt x="5918" y="3550"/>
                    <a:pt x="5770" y="3266"/>
                  </a:cubicBezTo>
                  <a:cubicBezTo>
                    <a:pt x="5682" y="3097"/>
                    <a:pt x="5610" y="2864"/>
                    <a:pt x="5411" y="2802"/>
                  </a:cubicBezTo>
                  <a:cubicBezTo>
                    <a:pt x="5377" y="2792"/>
                    <a:pt x="5347" y="2787"/>
                    <a:pt x="5322" y="2787"/>
                  </a:cubicBezTo>
                  <a:close/>
                  <a:moveTo>
                    <a:pt x="2131" y="3135"/>
                  </a:moveTo>
                  <a:cubicBezTo>
                    <a:pt x="1986" y="3135"/>
                    <a:pt x="1847" y="3244"/>
                    <a:pt x="1887" y="3426"/>
                  </a:cubicBezTo>
                  <a:cubicBezTo>
                    <a:pt x="1988" y="3888"/>
                    <a:pt x="2089" y="4360"/>
                    <a:pt x="2144" y="4830"/>
                  </a:cubicBezTo>
                  <a:cubicBezTo>
                    <a:pt x="2189" y="5224"/>
                    <a:pt x="2079" y="5725"/>
                    <a:pt x="2369" y="6031"/>
                  </a:cubicBezTo>
                  <a:cubicBezTo>
                    <a:pt x="2445" y="6109"/>
                    <a:pt x="2553" y="6158"/>
                    <a:pt x="2661" y="6158"/>
                  </a:cubicBezTo>
                  <a:cubicBezTo>
                    <a:pt x="2737" y="6158"/>
                    <a:pt x="2813" y="6133"/>
                    <a:pt x="2876" y="6076"/>
                  </a:cubicBezTo>
                  <a:cubicBezTo>
                    <a:pt x="3253" y="5729"/>
                    <a:pt x="3094" y="5191"/>
                    <a:pt x="2977" y="4746"/>
                  </a:cubicBezTo>
                  <a:cubicBezTo>
                    <a:pt x="2840" y="4220"/>
                    <a:pt x="2629" y="3738"/>
                    <a:pt x="2362" y="3267"/>
                  </a:cubicBezTo>
                  <a:cubicBezTo>
                    <a:pt x="2310" y="3176"/>
                    <a:pt x="2220" y="3135"/>
                    <a:pt x="2131" y="3135"/>
                  </a:cubicBezTo>
                  <a:close/>
                  <a:moveTo>
                    <a:pt x="11410" y="4265"/>
                  </a:moveTo>
                  <a:cubicBezTo>
                    <a:pt x="11221" y="4265"/>
                    <a:pt x="11027" y="4390"/>
                    <a:pt x="11000" y="4587"/>
                  </a:cubicBezTo>
                  <a:cubicBezTo>
                    <a:pt x="10922" y="5137"/>
                    <a:pt x="11221" y="5744"/>
                    <a:pt x="11325" y="6291"/>
                  </a:cubicBezTo>
                  <a:cubicBezTo>
                    <a:pt x="11424" y="6804"/>
                    <a:pt x="11460" y="7627"/>
                    <a:pt x="12021" y="7841"/>
                  </a:cubicBezTo>
                  <a:cubicBezTo>
                    <a:pt x="12085" y="7865"/>
                    <a:pt x="12151" y="7878"/>
                    <a:pt x="12214" y="7878"/>
                  </a:cubicBezTo>
                  <a:cubicBezTo>
                    <a:pt x="12369" y="7878"/>
                    <a:pt x="12512" y="7803"/>
                    <a:pt x="12594" y="7646"/>
                  </a:cubicBezTo>
                  <a:cubicBezTo>
                    <a:pt x="12864" y="7130"/>
                    <a:pt x="12465" y="6295"/>
                    <a:pt x="12334" y="5764"/>
                  </a:cubicBezTo>
                  <a:cubicBezTo>
                    <a:pt x="12204" y="5240"/>
                    <a:pt x="12102" y="4597"/>
                    <a:pt x="11598" y="4313"/>
                  </a:cubicBezTo>
                  <a:cubicBezTo>
                    <a:pt x="11540" y="4280"/>
                    <a:pt x="11476" y="4265"/>
                    <a:pt x="11410" y="4265"/>
                  </a:cubicBezTo>
                  <a:close/>
                  <a:moveTo>
                    <a:pt x="8134" y="6063"/>
                  </a:moveTo>
                  <a:cubicBezTo>
                    <a:pt x="8074" y="6063"/>
                    <a:pt x="8010" y="6103"/>
                    <a:pt x="8010" y="6168"/>
                  </a:cubicBezTo>
                  <a:cubicBezTo>
                    <a:pt x="8016" y="6659"/>
                    <a:pt x="8095" y="7126"/>
                    <a:pt x="8152" y="7612"/>
                  </a:cubicBezTo>
                  <a:cubicBezTo>
                    <a:pt x="8209" y="8106"/>
                    <a:pt x="8077" y="8603"/>
                    <a:pt x="8220" y="9083"/>
                  </a:cubicBezTo>
                  <a:cubicBezTo>
                    <a:pt x="8261" y="9225"/>
                    <a:pt x="8376" y="9289"/>
                    <a:pt x="8496" y="9289"/>
                  </a:cubicBezTo>
                  <a:cubicBezTo>
                    <a:pt x="8583" y="9289"/>
                    <a:pt x="8673" y="9255"/>
                    <a:pt x="8741" y="9194"/>
                  </a:cubicBezTo>
                  <a:cubicBezTo>
                    <a:pt x="9615" y="8410"/>
                    <a:pt x="8724" y="6851"/>
                    <a:pt x="8224" y="6106"/>
                  </a:cubicBezTo>
                  <a:cubicBezTo>
                    <a:pt x="8204" y="6076"/>
                    <a:pt x="8169" y="6063"/>
                    <a:pt x="8134" y="6063"/>
                  </a:cubicBezTo>
                  <a:close/>
                  <a:moveTo>
                    <a:pt x="3280" y="8712"/>
                  </a:moveTo>
                  <a:cubicBezTo>
                    <a:pt x="3194" y="8712"/>
                    <a:pt x="3128" y="8806"/>
                    <a:pt x="3142" y="8891"/>
                  </a:cubicBezTo>
                  <a:cubicBezTo>
                    <a:pt x="3259" y="9657"/>
                    <a:pt x="3473" y="10381"/>
                    <a:pt x="3525" y="11168"/>
                  </a:cubicBezTo>
                  <a:cubicBezTo>
                    <a:pt x="3546" y="11496"/>
                    <a:pt x="3810" y="11655"/>
                    <a:pt x="4067" y="11655"/>
                  </a:cubicBezTo>
                  <a:cubicBezTo>
                    <a:pt x="4337" y="11655"/>
                    <a:pt x="4599" y="11480"/>
                    <a:pt x="4567" y="11139"/>
                  </a:cubicBezTo>
                  <a:cubicBezTo>
                    <a:pt x="4498" y="10371"/>
                    <a:pt x="4101" y="9036"/>
                    <a:pt x="3328" y="8722"/>
                  </a:cubicBezTo>
                  <a:cubicBezTo>
                    <a:pt x="3312" y="8715"/>
                    <a:pt x="3296" y="8712"/>
                    <a:pt x="3280" y="8712"/>
                  </a:cubicBezTo>
                  <a:close/>
                  <a:moveTo>
                    <a:pt x="223" y="8283"/>
                  </a:moveTo>
                  <a:cubicBezTo>
                    <a:pt x="120" y="8283"/>
                    <a:pt x="40" y="8381"/>
                    <a:pt x="31" y="8489"/>
                  </a:cubicBezTo>
                  <a:cubicBezTo>
                    <a:pt x="1" y="8951"/>
                    <a:pt x="191" y="9490"/>
                    <a:pt x="238" y="9959"/>
                  </a:cubicBezTo>
                  <a:cubicBezTo>
                    <a:pt x="288" y="10502"/>
                    <a:pt x="239" y="11061"/>
                    <a:pt x="483" y="11565"/>
                  </a:cubicBezTo>
                  <a:cubicBezTo>
                    <a:pt x="531" y="11665"/>
                    <a:pt x="615" y="11705"/>
                    <a:pt x="703" y="11705"/>
                  </a:cubicBezTo>
                  <a:cubicBezTo>
                    <a:pt x="813" y="11705"/>
                    <a:pt x="930" y="11642"/>
                    <a:pt x="993" y="11551"/>
                  </a:cubicBezTo>
                  <a:cubicBezTo>
                    <a:pt x="1534" y="10768"/>
                    <a:pt x="1191" y="8763"/>
                    <a:pt x="310" y="8306"/>
                  </a:cubicBezTo>
                  <a:cubicBezTo>
                    <a:pt x="280" y="8290"/>
                    <a:pt x="251" y="8283"/>
                    <a:pt x="223" y="8283"/>
                  </a:cubicBezTo>
                  <a:close/>
                  <a:moveTo>
                    <a:pt x="14006" y="8606"/>
                  </a:moveTo>
                  <a:cubicBezTo>
                    <a:pt x="13936" y="8606"/>
                    <a:pt x="13865" y="8674"/>
                    <a:pt x="13874" y="8751"/>
                  </a:cubicBezTo>
                  <a:cubicBezTo>
                    <a:pt x="13939" y="9315"/>
                    <a:pt x="13967" y="9903"/>
                    <a:pt x="13983" y="10471"/>
                  </a:cubicBezTo>
                  <a:cubicBezTo>
                    <a:pt x="13996" y="10875"/>
                    <a:pt x="13889" y="11344"/>
                    <a:pt x="14125" y="11695"/>
                  </a:cubicBezTo>
                  <a:cubicBezTo>
                    <a:pt x="14184" y="11785"/>
                    <a:pt x="14287" y="11837"/>
                    <a:pt x="14389" y="11837"/>
                  </a:cubicBezTo>
                  <a:cubicBezTo>
                    <a:pt x="14466" y="11837"/>
                    <a:pt x="14541" y="11808"/>
                    <a:pt x="14597" y="11743"/>
                  </a:cubicBezTo>
                  <a:cubicBezTo>
                    <a:pt x="14932" y="11354"/>
                    <a:pt x="14802" y="10768"/>
                    <a:pt x="14733" y="10296"/>
                  </a:cubicBezTo>
                  <a:cubicBezTo>
                    <a:pt x="14643" y="9686"/>
                    <a:pt x="14441" y="9161"/>
                    <a:pt x="14092" y="8654"/>
                  </a:cubicBezTo>
                  <a:cubicBezTo>
                    <a:pt x="14069" y="8620"/>
                    <a:pt x="14037" y="8606"/>
                    <a:pt x="14006" y="8606"/>
                  </a:cubicBezTo>
                  <a:close/>
                  <a:moveTo>
                    <a:pt x="5585" y="8688"/>
                  </a:moveTo>
                  <a:cubicBezTo>
                    <a:pt x="5480" y="8688"/>
                    <a:pt x="5377" y="8781"/>
                    <a:pt x="5409" y="8908"/>
                  </a:cubicBezTo>
                  <a:cubicBezTo>
                    <a:pt x="5552" y="9473"/>
                    <a:pt x="5663" y="10040"/>
                    <a:pt x="5727" y="10619"/>
                  </a:cubicBezTo>
                  <a:cubicBezTo>
                    <a:pt x="5772" y="11029"/>
                    <a:pt x="5679" y="11505"/>
                    <a:pt x="5957" y="11834"/>
                  </a:cubicBezTo>
                  <a:cubicBezTo>
                    <a:pt x="6029" y="11919"/>
                    <a:pt x="6130" y="11972"/>
                    <a:pt x="6231" y="11972"/>
                  </a:cubicBezTo>
                  <a:cubicBezTo>
                    <a:pt x="6307" y="11972"/>
                    <a:pt x="6382" y="11942"/>
                    <a:pt x="6445" y="11873"/>
                  </a:cubicBezTo>
                  <a:cubicBezTo>
                    <a:pt x="6798" y="11477"/>
                    <a:pt x="6650" y="10862"/>
                    <a:pt x="6513" y="10388"/>
                  </a:cubicBezTo>
                  <a:cubicBezTo>
                    <a:pt x="6346" y="9815"/>
                    <a:pt x="6039" y="9276"/>
                    <a:pt x="5728" y="8771"/>
                  </a:cubicBezTo>
                  <a:cubicBezTo>
                    <a:pt x="5693" y="8713"/>
                    <a:pt x="5639" y="8688"/>
                    <a:pt x="5585" y="8688"/>
                  </a:cubicBezTo>
                  <a:close/>
                  <a:moveTo>
                    <a:pt x="11415" y="9388"/>
                  </a:moveTo>
                  <a:cubicBezTo>
                    <a:pt x="11300" y="9388"/>
                    <a:pt x="11194" y="9458"/>
                    <a:pt x="11196" y="9610"/>
                  </a:cubicBezTo>
                  <a:cubicBezTo>
                    <a:pt x="11206" y="10156"/>
                    <a:pt x="11208" y="10699"/>
                    <a:pt x="11244" y="11245"/>
                  </a:cubicBezTo>
                  <a:cubicBezTo>
                    <a:pt x="11275" y="11740"/>
                    <a:pt x="11242" y="12260"/>
                    <a:pt x="11550" y="12670"/>
                  </a:cubicBezTo>
                  <a:cubicBezTo>
                    <a:pt x="11615" y="12754"/>
                    <a:pt x="11718" y="12794"/>
                    <a:pt x="11821" y="12794"/>
                  </a:cubicBezTo>
                  <a:cubicBezTo>
                    <a:pt x="11975" y="12794"/>
                    <a:pt x="12130" y="12708"/>
                    <a:pt x="12171" y="12552"/>
                  </a:cubicBezTo>
                  <a:cubicBezTo>
                    <a:pt x="12318" y="11990"/>
                    <a:pt x="12077" y="11401"/>
                    <a:pt x="11982" y="10840"/>
                  </a:cubicBezTo>
                  <a:cubicBezTo>
                    <a:pt x="11909" y="10414"/>
                    <a:pt x="11805" y="9997"/>
                    <a:pt x="11687" y="9581"/>
                  </a:cubicBezTo>
                  <a:cubicBezTo>
                    <a:pt x="11653" y="9456"/>
                    <a:pt x="11530" y="9388"/>
                    <a:pt x="11415" y="9388"/>
                  </a:cubicBezTo>
                  <a:close/>
                  <a:moveTo>
                    <a:pt x="8773" y="12074"/>
                  </a:moveTo>
                  <a:cubicBezTo>
                    <a:pt x="8714" y="12074"/>
                    <a:pt x="8654" y="12121"/>
                    <a:pt x="8666" y="12186"/>
                  </a:cubicBezTo>
                  <a:cubicBezTo>
                    <a:pt x="8768" y="12722"/>
                    <a:pt x="8833" y="13275"/>
                    <a:pt x="8846" y="13822"/>
                  </a:cubicBezTo>
                  <a:cubicBezTo>
                    <a:pt x="8855" y="14199"/>
                    <a:pt x="8718" y="14729"/>
                    <a:pt x="9070" y="14972"/>
                  </a:cubicBezTo>
                  <a:cubicBezTo>
                    <a:pt x="9139" y="15019"/>
                    <a:pt x="9208" y="15043"/>
                    <a:pt x="9278" y="15043"/>
                  </a:cubicBezTo>
                  <a:cubicBezTo>
                    <a:pt x="9338" y="15043"/>
                    <a:pt x="9399" y="15025"/>
                    <a:pt x="9462" y="14989"/>
                  </a:cubicBezTo>
                  <a:cubicBezTo>
                    <a:pt x="9908" y="14732"/>
                    <a:pt x="9736" y="14012"/>
                    <a:pt x="9649" y="13591"/>
                  </a:cubicBezTo>
                  <a:cubicBezTo>
                    <a:pt x="9527" y="12995"/>
                    <a:pt x="9304" y="12484"/>
                    <a:pt x="8832" y="12094"/>
                  </a:cubicBezTo>
                  <a:cubicBezTo>
                    <a:pt x="8815" y="12080"/>
                    <a:pt x="8794" y="12074"/>
                    <a:pt x="8773" y="12074"/>
                  </a:cubicBezTo>
                  <a:close/>
                  <a:moveTo>
                    <a:pt x="1353" y="13372"/>
                  </a:moveTo>
                  <a:cubicBezTo>
                    <a:pt x="1233" y="13372"/>
                    <a:pt x="1121" y="13452"/>
                    <a:pt x="1152" y="13603"/>
                  </a:cubicBezTo>
                  <a:cubicBezTo>
                    <a:pt x="1300" y="14299"/>
                    <a:pt x="1432" y="14999"/>
                    <a:pt x="1433" y="15711"/>
                  </a:cubicBezTo>
                  <a:cubicBezTo>
                    <a:pt x="1436" y="16043"/>
                    <a:pt x="1502" y="16541"/>
                    <a:pt x="1859" y="16541"/>
                  </a:cubicBezTo>
                  <a:cubicBezTo>
                    <a:pt x="1919" y="16541"/>
                    <a:pt x="1987" y="16527"/>
                    <a:pt x="2064" y="16496"/>
                  </a:cubicBezTo>
                  <a:cubicBezTo>
                    <a:pt x="2205" y="16439"/>
                    <a:pt x="2324" y="16295"/>
                    <a:pt x="2336" y="16140"/>
                  </a:cubicBezTo>
                  <a:cubicBezTo>
                    <a:pt x="2413" y="15232"/>
                    <a:pt x="1971" y="14289"/>
                    <a:pt x="1573" y="13499"/>
                  </a:cubicBezTo>
                  <a:cubicBezTo>
                    <a:pt x="1530" y="13414"/>
                    <a:pt x="1439" y="13372"/>
                    <a:pt x="1353" y="13372"/>
                  </a:cubicBezTo>
                  <a:close/>
                  <a:moveTo>
                    <a:pt x="13625" y="13740"/>
                  </a:moveTo>
                  <a:cubicBezTo>
                    <a:pt x="13539" y="13740"/>
                    <a:pt x="13454" y="13799"/>
                    <a:pt x="13413" y="13876"/>
                  </a:cubicBezTo>
                  <a:cubicBezTo>
                    <a:pt x="13235" y="14202"/>
                    <a:pt x="13201" y="14559"/>
                    <a:pt x="13208" y="14927"/>
                  </a:cubicBezTo>
                  <a:cubicBezTo>
                    <a:pt x="13218" y="15433"/>
                    <a:pt x="13141" y="15918"/>
                    <a:pt x="13134" y="16419"/>
                  </a:cubicBezTo>
                  <a:cubicBezTo>
                    <a:pt x="13127" y="16709"/>
                    <a:pt x="13421" y="16930"/>
                    <a:pt x="13695" y="16930"/>
                  </a:cubicBezTo>
                  <a:cubicBezTo>
                    <a:pt x="13829" y="16930"/>
                    <a:pt x="13958" y="16878"/>
                    <a:pt x="14045" y="16756"/>
                  </a:cubicBezTo>
                  <a:cubicBezTo>
                    <a:pt x="14603" y="15983"/>
                    <a:pt x="14444" y="14422"/>
                    <a:pt x="13749" y="13789"/>
                  </a:cubicBezTo>
                  <a:cubicBezTo>
                    <a:pt x="13711" y="13755"/>
                    <a:pt x="13668" y="13740"/>
                    <a:pt x="13625" y="13740"/>
                  </a:cubicBezTo>
                  <a:close/>
                  <a:moveTo>
                    <a:pt x="4181" y="14013"/>
                  </a:moveTo>
                  <a:cubicBezTo>
                    <a:pt x="4135" y="14013"/>
                    <a:pt x="4090" y="14058"/>
                    <a:pt x="4104" y="14113"/>
                  </a:cubicBezTo>
                  <a:cubicBezTo>
                    <a:pt x="4209" y="14549"/>
                    <a:pt x="4267" y="15017"/>
                    <a:pt x="4300" y="15464"/>
                  </a:cubicBezTo>
                  <a:cubicBezTo>
                    <a:pt x="4336" y="15953"/>
                    <a:pt x="4216" y="16484"/>
                    <a:pt x="4339" y="16956"/>
                  </a:cubicBezTo>
                  <a:cubicBezTo>
                    <a:pt x="4382" y="17131"/>
                    <a:pt x="4562" y="17245"/>
                    <a:pt x="4728" y="17245"/>
                  </a:cubicBezTo>
                  <a:cubicBezTo>
                    <a:pt x="4855" y="17245"/>
                    <a:pt x="4975" y="17178"/>
                    <a:pt x="5019" y="17018"/>
                  </a:cubicBezTo>
                  <a:cubicBezTo>
                    <a:pt x="5285" y="16070"/>
                    <a:pt x="4739" y="14836"/>
                    <a:pt x="4241" y="14048"/>
                  </a:cubicBezTo>
                  <a:cubicBezTo>
                    <a:pt x="4225" y="14023"/>
                    <a:pt x="4203" y="14013"/>
                    <a:pt x="4181" y="14013"/>
                  </a:cubicBezTo>
                  <a:close/>
                  <a:moveTo>
                    <a:pt x="6856" y="14824"/>
                  </a:moveTo>
                  <a:cubicBezTo>
                    <a:pt x="6774" y="14824"/>
                    <a:pt x="6697" y="14894"/>
                    <a:pt x="6696" y="14981"/>
                  </a:cubicBezTo>
                  <a:cubicBezTo>
                    <a:pt x="6689" y="15379"/>
                    <a:pt x="6809" y="15776"/>
                    <a:pt x="6804" y="16184"/>
                  </a:cubicBezTo>
                  <a:cubicBezTo>
                    <a:pt x="6798" y="16650"/>
                    <a:pt x="6666" y="17130"/>
                    <a:pt x="6822" y="17579"/>
                  </a:cubicBezTo>
                  <a:cubicBezTo>
                    <a:pt x="6884" y="17758"/>
                    <a:pt x="7061" y="17848"/>
                    <a:pt x="7237" y="17848"/>
                  </a:cubicBezTo>
                  <a:cubicBezTo>
                    <a:pt x="7410" y="17848"/>
                    <a:pt x="7584" y="17761"/>
                    <a:pt x="7649" y="17585"/>
                  </a:cubicBezTo>
                  <a:cubicBezTo>
                    <a:pt x="7817" y="17127"/>
                    <a:pt x="7737" y="16555"/>
                    <a:pt x="7665" y="16080"/>
                  </a:cubicBezTo>
                  <a:cubicBezTo>
                    <a:pt x="7593" y="15607"/>
                    <a:pt x="7411" y="14982"/>
                    <a:pt x="6898" y="14830"/>
                  </a:cubicBezTo>
                  <a:cubicBezTo>
                    <a:pt x="6884" y="14826"/>
                    <a:pt x="6870" y="14824"/>
                    <a:pt x="6856" y="14824"/>
                  </a:cubicBezTo>
                  <a:close/>
                  <a:moveTo>
                    <a:pt x="10809" y="15267"/>
                  </a:moveTo>
                  <a:cubicBezTo>
                    <a:pt x="10771" y="15267"/>
                    <a:pt x="10736" y="15290"/>
                    <a:pt x="10717" y="15326"/>
                  </a:cubicBezTo>
                  <a:cubicBezTo>
                    <a:pt x="10543" y="15631"/>
                    <a:pt x="10640" y="16299"/>
                    <a:pt x="10640" y="16639"/>
                  </a:cubicBezTo>
                  <a:cubicBezTo>
                    <a:pt x="10640" y="17192"/>
                    <a:pt x="10669" y="17746"/>
                    <a:pt x="10537" y="18288"/>
                  </a:cubicBezTo>
                  <a:cubicBezTo>
                    <a:pt x="10454" y="18640"/>
                    <a:pt x="10765" y="18938"/>
                    <a:pt x="11062" y="18938"/>
                  </a:cubicBezTo>
                  <a:cubicBezTo>
                    <a:pt x="11208" y="18938"/>
                    <a:pt x="11350" y="18866"/>
                    <a:pt x="11442" y="18694"/>
                  </a:cubicBezTo>
                  <a:cubicBezTo>
                    <a:pt x="11727" y="18156"/>
                    <a:pt x="11611" y="17440"/>
                    <a:pt x="11479" y="16873"/>
                  </a:cubicBezTo>
                  <a:cubicBezTo>
                    <a:pt x="11379" y="16432"/>
                    <a:pt x="11229" y="15580"/>
                    <a:pt x="10868" y="15288"/>
                  </a:cubicBezTo>
                  <a:cubicBezTo>
                    <a:pt x="10849" y="15273"/>
                    <a:pt x="10829" y="15267"/>
                    <a:pt x="10809" y="15267"/>
                  </a:cubicBezTo>
                  <a:close/>
                  <a:moveTo>
                    <a:pt x="3932" y="19017"/>
                  </a:moveTo>
                  <a:cubicBezTo>
                    <a:pt x="3842" y="19017"/>
                    <a:pt x="3750" y="19090"/>
                    <a:pt x="3744" y="19195"/>
                  </a:cubicBezTo>
                  <a:cubicBezTo>
                    <a:pt x="3721" y="19640"/>
                    <a:pt x="3669" y="20077"/>
                    <a:pt x="3701" y="20526"/>
                  </a:cubicBezTo>
                  <a:cubicBezTo>
                    <a:pt x="3732" y="20951"/>
                    <a:pt x="3747" y="21449"/>
                    <a:pt x="4170" y="21660"/>
                  </a:cubicBezTo>
                  <a:cubicBezTo>
                    <a:pt x="4208" y="21679"/>
                    <a:pt x="4252" y="21688"/>
                    <a:pt x="4296" y="21688"/>
                  </a:cubicBezTo>
                  <a:cubicBezTo>
                    <a:pt x="4426" y="21688"/>
                    <a:pt x="4565" y="21613"/>
                    <a:pt x="4606" y="21491"/>
                  </a:cubicBezTo>
                  <a:cubicBezTo>
                    <a:pt x="4730" y="21104"/>
                    <a:pt x="4530" y="20676"/>
                    <a:pt x="4465" y="20287"/>
                  </a:cubicBezTo>
                  <a:cubicBezTo>
                    <a:pt x="4394" y="19861"/>
                    <a:pt x="4284" y="19478"/>
                    <a:pt x="4072" y="19102"/>
                  </a:cubicBezTo>
                  <a:cubicBezTo>
                    <a:pt x="4038" y="19043"/>
                    <a:pt x="3985" y="19017"/>
                    <a:pt x="3932" y="1901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9"/>
          <p:cNvSpPr/>
          <p:nvPr/>
        </p:nvSpPr>
        <p:spPr>
          <a:xfrm rot="-2315233">
            <a:off x="7519738" y="4368118"/>
            <a:ext cx="2063730" cy="586177"/>
          </a:xfrm>
          <a:custGeom>
            <a:avLst/>
            <a:gdLst/>
            <a:ahLst/>
            <a:cxnLst/>
            <a:rect l="l" t="t" r="r" b="b"/>
            <a:pathLst>
              <a:path w="80687" h="22915" extrusionOk="0">
                <a:moveTo>
                  <a:pt x="49578" y="4802"/>
                </a:moveTo>
                <a:cubicBezTo>
                  <a:pt x="50203" y="5012"/>
                  <a:pt x="50729" y="5475"/>
                  <a:pt x="51022" y="6276"/>
                </a:cubicBezTo>
                <a:cubicBezTo>
                  <a:pt x="51592" y="7834"/>
                  <a:pt x="51032" y="9886"/>
                  <a:pt x="49975" y="11113"/>
                </a:cubicBezTo>
                <a:cubicBezTo>
                  <a:pt x="49495" y="11670"/>
                  <a:pt x="48529" y="12129"/>
                  <a:pt x="47690" y="12129"/>
                </a:cubicBezTo>
                <a:cubicBezTo>
                  <a:pt x="46970" y="12129"/>
                  <a:pt x="46343" y="11790"/>
                  <a:pt x="46201" y="10886"/>
                </a:cubicBezTo>
                <a:cubicBezTo>
                  <a:pt x="45982" y="9505"/>
                  <a:pt x="46984" y="7946"/>
                  <a:pt x="47722" y="6855"/>
                </a:cubicBezTo>
                <a:cubicBezTo>
                  <a:pt x="48264" y="6058"/>
                  <a:pt x="48879" y="5391"/>
                  <a:pt x="49578" y="4802"/>
                </a:cubicBezTo>
                <a:close/>
                <a:moveTo>
                  <a:pt x="62843" y="1"/>
                </a:moveTo>
                <a:cubicBezTo>
                  <a:pt x="59262" y="1"/>
                  <a:pt x="55653" y="764"/>
                  <a:pt x="52449" y="2307"/>
                </a:cubicBezTo>
                <a:cubicBezTo>
                  <a:pt x="51416" y="2806"/>
                  <a:pt x="50401" y="3422"/>
                  <a:pt x="49480" y="4152"/>
                </a:cubicBezTo>
                <a:cubicBezTo>
                  <a:pt x="49191" y="4072"/>
                  <a:pt x="48888" y="4031"/>
                  <a:pt x="48580" y="4031"/>
                </a:cubicBezTo>
                <a:cubicBezTo>
                  <a:pt x="48389" y="4031"/>
                  <a:pt x="48196" y="4047"/>
                  <a:pt x="48004" y="4079"/>
                </a:cubicBezTo>
                <a:cubicBezTo>
                  <a:pt x="44137" y="4737"/>
                  <a:pt x="41968" y="8738"/>
                  <a:pt x="39038" y="10882"/>
                </a:cubicBezTo>
                <a:cubicBezTo>
                  <a:pt x="37971" y="11661"/>
                  <a:pt x="36962" y="11988"/>
                  <a:pt x="36005" y="11988"/>
                </a:cubicBezTo>
                <a:cubicBezTo>
                  <a:pt x="32193" y="11988"/>
                  <a:pt x="29200" y="6801"/>
                  <a:pt x="26585" y="4380"/>
                </a:cubicBezTo>
                <a:cubicBezTo>
                  <a:pt x="24513" y="2462"/>
                  <a:pt x="21699" y="1564"/>
                  <a:pt x="18861" y="1564"/>
                </a:cubicBezTo>
                <a:cubicBezTo>
                  <a:pt x="16397" y="1564"/>
                  <a:pt x="13916" y="2240"/>
                  <a:pt x="11887" y="3513"/>
                </a:cubicBezTo>
                <a:cubicBezTo>
                  <a:pt x="9349" y="5108"/>
                  <a:pt x="7461" y="7492"/>
                  <a:pt x="5667" y="9849"/>
                </a:cubicBezTo>
                <a:cubicBezTo>
                  <a:pt x="3911" y="12165"/>
                  <a:pt x="2031" y="14488"/>
                  <a:pt x="904" y="17198"/>
                </a:cubicBezTo>
                <a:cubicBezTo>
                  <a:pt x="346" y="18540"/>
                  <a:pt x="25" y="19942"/>
                  <a:pt x="3" y="21397"/>
                </a:cubicBezTo>
                <a:cubicBezTo>
                  <a:pt x="0" y="21567"/>
                  <a:pt x="141" y="21663"/>
                  <a:pt x="272" y="21663"/>
                </a:cubicBezTo>
                <a:cubicBezTo>
                  <a:pt x="380" y="21663"/>
                  <a:pt x="481" y="21597"/>
                  <a:pt x="489" y="21453"/>
                </a:cubicBezTo>
                <a:cubicBezTo>
                  <a:pt x="656" y="18397"/>
                  <a:pt x="2132" y="15694"/>
                  <a:pt x="3862" y="13244"/>
                </a:cubicBezTo>
                <a:cubicBezTo>
                  <a:pt x="5376" y="11104"/>
                  <a:pt x="6967" y="8948"/>
                  <a:pt x="8733" y="7011"/>
                </a:cubicBezTo>
                <a:cubicBezTo>
                  <a:pt x="10589" y="4975"/>
                  <a:pt x="12758" y="3317"/>
                  <a:pt x="15463" y="2631"/>
                </a:cubicBezTo>
                <a:cubicBezTo>
                  <a:pt x="16614" y="2339"/>
                  <a:pt x="17847" y="2173"/>
                  <a:pt x="19079" y="2173"/>
                </a:cubicBezTo>
                <a:cubicBezTo>
                  <a:pt x="20564" y="2173"/>
                  <a:pt x="22047" y="2414"/>
                  <a:pt x="23386" y="2966"/>
                </a:cubicBezTo>
                <a:cubicBezTo>
                  <a:pt x="27963" y="4854"/>
                  <a:pt x="29482" y="10549"/>
                  <a:pt x="34194" y="12223"/>
                </a:cubicBezTo>
                <a:cubicBezTo>
                  <a:pt x="34817" y="12445"/>
                  <a:pt x="35405" y="12543"/>
                  <a:pt x="35962" y="12543"/>
                </a:cubicBezTo>
                <a:cubicBezTo>
                  <a:pt x="38621" y="12543"/>
                  <a:pt x="40593" y="10294"/>
                  <a:pt x="42503" y="8392"/>
                </a:cubicBezTo>
                <a:cubicBezTo>
                  <a:pt x="43719" y="7183"/>
                  <a:pt x="45034" y="5986"/>
                  <a:pt x="46572" y="5199"/>
                </a:cubicBezTo>
                <a:cubicBezTo>
                  <a:pt x="47216" y="4868"/>
                  <a:pt x="47955" y="4657"/>
                  <a:pt x="48653" y="4657"/>
                </a:cubicBezTo>
                <a:cubicBezTo>
                  <a:pt x="48725" y="4657"/>
                  <a:pt x="48797" y="4660"/>
                  <a:pt x="48869" y="4664"/>
                </a:cubicBezTo>
                <a:cubicBezTo>
                  <a:pt x="47365" y="6007"/>
                  <a:pt x="46184" y="7688"/>
                  <a:pt x="45715" y="9696"/>
                </a:cubicBezTo>
                <a:cubicBezTo>
                  <a:pt x="45416" y="10977"/>
                  <a:pt x="45769" y="12213"/>
                  <a:pt x="47134" y="12610"/>
                </a:cubicBezTo>
                <a:cubicBezTo>
                  <a:pt x="47409" y="12690"/>
                  <a:pt x="47679" y="12728"/>
                  <a:pt x="47941" y="12728"/>
                </a:cubicBezTo>
                <a:cubicBezTo>
                  <a:pt x="49174" y="12728"/>
                  <a:pt x="50238" y="11900"/>
                  <a:pt x="50898" y="10822"/>
                </a:cubicBezTo>
                <a:cubicBezTo>
                  <a:pt x="51744" y="9439"/>
                  <a:pt x="52147" y="7489"/>
                  <a:pt x="51519" y="5945"/>
                </a:cubicBezTo>
                <a:cubicBezTo>
                  <a:pt x="51230" y="5238"/>
                  <a:pt x="50719" y="4709"/>
                  <a:pt x="50096" y="4387"/>
                </a:cubicBezTo>
                <a:cubicBezTo>
                  <a:pt x="50466" y="4111"/>
                  <a:pt x="50854" y="3850"/>
                  <a:pt x="51267" y="3603"/>
                </a:cubicBezTo>
                <a:cubicBezTo>
                  <a:pt x="54723" y="1531"/>
                  <a:pt x="58855" y="586"/>
                  <a:pt x="62885" y="586"/>
                </a:cubicBezTo>
                <a:cubicBezTo>
                  <a:pt x="63343" y="586"/>
                  <a:pt x="63800" y="598"/>
                  <a:pt x="64255" y="622"/>
                </a:cubicBezTo>
                <a:cubicBezTo>
                  <a:pt x="69340" y="892"/>
                  <a:pt x="74244" y="2820"/>
                  <a:pt x="77355" y="6989"/>
                </a:cubicBezTo>
                <a:cubicBezTo>
                  <a:pt x="78896" y="9055"/>
                  <a:pt x="79715" y="11461"/>
                  <a:pt x="80027" y="14004"/>
                </a:cubicBezTo>
                <a:cubicBezTo>
                  <a:pt x="80220" y="15571"/>
                  <a:pt x="80275" y="17086"/>
                  <a:pt x="79895" y="18634"/>
                </a:cubicBezTo>
                <a:cubicBezTo>
                  <a:pt x="79547" y="20052"/>
                  <a:pt x="79014" y="21404"/>
                  <a:pt x="78912" y="22873"/>
                </a:cubicBezTo>
                <a:cubicBezTo>
                  <a:pt x="78910" y="22899"/>
                  <a:pt x="78933" y="22914"/>
                  <a:pt x="78955" y="22914"/>
                </a:cubicBezTo>
                <a:cubicBezTo>
                  <a:pt x="78974" y="22914"/>
                  <a:pt x="78992" y="22904"/>
                  <a:pt x="78996" y="22883"/>
                </a:cubicBezTo>
                <a:cubicBezTo>
                  <a:pt x="79225" y="21337"/>
                  <a:pt x="79942" y="19932"/>
                  <a:pt x="80330" y="18429"/>
                </a:cubicBezTo>
                <a:cubicBezTo>
                  <a:pt x="80687" y="17042"/>
                  <a:pt x="80641" y="15662"/>
                  <a:pt x="80503" y="14248"/>
                </a:cubicBezTo>
                <a:cubicBezTo>
                  <a:pt x="80280" y="11936"/>
                  <a:pt x="79693" y="9664"/>
                  <a:pt x="78460" y="7675"/>
                </a:cubicBezTo>
                <a:cubicBezTo>
                  <a:pt x="75875" y="3505"/>
                  <a:pt x="71568" y="1084"/>
                  <a:pt x="66792" y="314"/>
                </a:cubicBezTo>
                <a:cubicBezTo>
                  <a:pt x="65494" y="106"/>
                  <a:pt x="64171" y="1"/>
                  <a:pt x="628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3241173">
            <a:off x="7937159" y="-352898"/>
            <a:ext cx="1892112" cy="1027756"/>
          </a:xfrm>
          <a:custGeom>
            <a:avLst/>
            <a:gdLst/>
            <a:ahLst/>
            <a:cxnLst/>
            <a:rect l="l" t="t" r="r" b="b"/>
            <a:pathLst>
              <a:path w="44842" h="15191" extrusionOk="0">
                <a:moveTo>
                  <a:pt x="22892" y="0"/>
                </a:moveTo>
                <a:cubicBezTo>
                  <a:pt x="22290" y="0"/>
                  <a:pt x="21674" y="19"/>
                  <a:pt x="21042" y="59"/>
                </a:cubicBezTo>
                <a:cubicBezTo>
                  <a:pt x="6927" y="947"/>
                  <a:pt x="1" y="14203"/>
                  <a:pt x="22943" y="15152"/>
                </a:cubicBezTo>
                <a:cubicBezTo>
                  <a:pt x="23559" y="15178"/>
                  <a:pt x="24154" y="15190"/>
                  <a:pt x="24729" y="15190"/>
                </a:cubicBezTo>
                <a:cubicBezTo>
                  <a:pt x="44842" y="15190"/>
                  <a:pt x="39821" y="0"/>
                  <a:pt x="228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title"/>
          </p:nvPr>
        </p:nvSpPr>
        <p:spPr>
          <a:xfrm>
            <a:off x="4165675" y="1450450"/>
            <a:ext cx="3918300" cy="7590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sz="4400"/>
            </a:lvl1pPr>
            <a:lvl2pPr lvl="1" rtl="0">
              <a:spcBef>
                <a:spcPts val="0"/>
              </a:spcBef>
              <a:spcAft>
                <a:spcPts val="0"/>
              </a:spcAft>
              <a:buSzPts val="3200"/>
              <a:buNone/>
              <a:defRPr>
                <a:latin typeface="Nunito Medium"/>
                <a:ea typeface="Nunito Medium"/>
                <a:cs typeface="Nunito Medium"/>
                <a:sym typeface="Nunito Medium"/>
              </a:defRPr>
            </a:lvl2pPr>
            <a:lvl3pPr lvl="2" rtl="0">
              <a:spcBef>
                <a:spcPts val="0"/>
              </a:spcBef>
              <a:spcAft>
                <a:spcPts val="0"/>
              </a:spcAft>
              <a:buSzPts val="3200"/>
              <a:buNone/>
              <a:defRPr>
                <a:latin typeface="Nunito Medium"/>
                <a:ea typeface="Nunito Medium"/>
                <a:cs typeface="Nunito Medium"/>
                <a:sym typeface="Nunito Medium"/>
              </a:defRPr>
            </a:lvl3pPr>
            <a:lvl4pPr lvl="3" rtl="0">
              <a:spcBef>
                <a:spcPts val="0"/>
              </a:spcBef>
              <a:spcAft>
                <a:spcPts val="0"/>
              </a:spcAft>
              <a:buSzPts val="3200"/>
              <a:buNone/>
              <a:defRPr>
                <a:latin typeface="Nunito Medium"/>
                <a:ea typeface="Nunito Medium"/>
                <a:cs typeface="Nunito Medium"/>
                <a:sym typeface="Nunito Medium"/>
              </a:defRPr>
            </a:lvl4pPr>
            <a:lvl5pPr lvl="4" rtl="0">
              <a:spcBef>
                <a:spcPts val="0"/>
              </a:spcBef>
              <a:spcAft>
                <a:spcPts val="0"/>
              </a:spcAft>
              <a:buSzPts val="3200"/>
              <a:buNone/>
              <a:defRPr>
                <a:latin typeface="Nunito Medium"/>
                <a:ea typeface="Nunito Medium"/>
                <a:cs typeface="Nunito Medium"/>
                <a:sym typeface="Nunito Medium"/>
              </a:defRPr>
            </a:lvl5pPr>
            <a:lvl6pPr lvl="5" rtl="0">
              <a:spcBef>
                <a:spcPts val="0"/>
              </a:spcBef>
              <a:spcAft>
                <a:spcPts val="0"/>
              </a:spcAft>
              <a:buSzPts val="3200"/>
              <a:buNone/>
              <a:defRPr>
                <a:latin typeface="Nunito Medium"/>
                <a:ea typeface="Nunito Medium"/>
                <a:cs typeface="Nunito Medium"/>
                <a:sym typeface="Nunito Medium"/>
              </a:defRPr>
            </a:lvl6pPr>
            <a:lvl7pPr lvl="6" rtl="0">
              <a:spcBef>
                <a:spcPts val="0"/>
              </a:spcBef>
              <a:spcAft>
                <a:spcPts val="0"/>
              </a:spcAft>
              <a:buSzPts val="3200"/>
              <a:buNone/>
              <a:defRPr>
                <a:latin typeface="Nunito Medium"/>
                <a:ea typeface="Nunito Medium"/>
                <a:cs typeface="Nunito Medium"/>
                <a:sym typeface="Nunito Medium"/>
              </a:defRPr>
            </a:lvl7pPr>
            <a:lvl8pPr lvl="7" rtl="0">
              <a:spcBef>
                <a:spcPts val="0"/>
              </a:spcBef>
              <a:spcAft>
                <a:spcPts val="0"/>
              </a:spcAft>
              <a:buSzPts val="3200"/>
              <a:buNone/>
              <a:defRPr>
                <a:latin typeface="Nunito Medium"/>
                <a:ea typeface="Nunito Medium"/>
                <a:cs typeface="Nunito Medium"/>
                <a:sym typeface="Nunito Medium"/>
              </a:defRPr>
            </a:lvl8pPr>
            <a:lvl9pPr lvl="8" rtl="0">
              <a:spcBef>
                <a:spcPts val="0"/>
              </a:spcBef>
              <a:spcAft>
                <a:spcPts val="0"/>
              </a:spcAft>
              <a:buSzPts val="3200"/>
              <a:buNone/>
              <a:defRPr>
                <a:latin typeface="Nunito Medium"/>
                <a:ea typeface="Nunito Medium"/>
                <a:cs typeface="Nunito Medium"/>
                <a:sym typeface="Nunito Medium"/>
              </a:defRPr>
            </a:lvl9pPr>
          </a:lstStyle>
          <a:p>
            <a:endParaRPr/>
          </a:p>
        </p:txBody>
      </p:sp>
      <p:sp>
        <p:nvSpPr>
          <p:cNvPr id="67" name="Google Shape;67;p9"/>
          <p:cNvSpPr txBox="1">
            <a:spLocks noGrp="1"/>
          </p:cNvSpPr>
          <p:nvPr>
            <p:ph type="subTitle" idx="1"/>
          </p:nvPr>
        </p:nvSpPr>
        <p:spPr>
          <a:xfrm>
            <a:off x="4167175" y="2148050"/>
            <a:ext cx="3918300" cy="157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atin typeface="Inter"/>
                <a:ea typeface="Inter"/>
                <a:cs typeface="Inter"/>
                <a:sym typeface="Inter"/>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6">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713225" y="546322"/>
            <a:ext cx="7717500" cy="6402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85" name="Google Shape;85;p13"/>
          <p:cNvSpPr txBox="1">
            <a:spLocks noGrp="1"/>
          </p:cNvSpPr>
          <p:nvPr>
            <p:ph type="title" idx="2" hasCustomPrompt="1"/>
          </p:nvPr>
        </p:nvSpPr>
        <p:spPr>
          <a:xfrm>
            <a:off x="1651376" y="1455942"/>
            <a:ext cx="719400" cy="365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accent2"/>
              </a:buClr>
              <a:buSzPts val="3600"/>
              <a:buFont typeface="Pangolin"/>
              <a:buNone/>
              <a:defRPr sz="3000"/>
            </a:lvl1pPr>
            <a:lvl2pPr lvl="1" rtl="0">
              <a:spcBef>
                <a:spcPts val="0"/>
              </a:spcBef>
              <a:spcAft>
                <a:spcPts val="0"/>
              </a:spcAft>
              <a:buClr>
                <a:schemeClr val="accent1"/>
              </a:buClr>
              <a:buSzPts val="12000"/>
              <a:buNone/>
              <a:defRPr sz="12000">
                <a:solidFill>
                  <a:schemeClr val="accent1"/>
                </a:solidFill>
              </a:defRPr>
            </a:lvl2pPr>
            <a:lvl3pPr lvl="2" rtl="0">
              <a:spcBef>
                <a:spcPts val="0"/>
              </a:spcBef>
              <a:spcAft>
                <a:spcPts val="0"/>
              </a:spcAft>
              <a:buClr>
                <a:schemeClr val="accent1"/>
              </a:buClr>
              <a:buSzPts val="12000"/>
              <a:buNone/>
              <a:defRPr sz="12000">
                <a:solidFill>
                  <a:schemeClr val="accent1"/>
                </a:solidFill>
              </a:defRPr>
            </a:lvl3pPr>
            <a:lvl4pPr lvl="3" rtl="0">
              <a:spcBef>
                <a:spcPts val="0"/>
              </a:spcBef>
              <a:spcAft>
                <a:spcPts val="0"/>
              </a:spcAft>
              <a:buClr>
                <a:schemeClr val="accent1"/>
              </a:buClr>
              <a:buSzPts val="12000"/>
              <a:buNone/>
              <a:defRPr sz="12000">
                <a:solidFill>
                  <a:schemeClr val="accent1"/>
                </a:solidFill>
              </a:defRPr>
            </a:lvl4pPr>
            <a:lvl5pPr lvl="4" rtl="0">
              <a:spcBef>
                <a:spcPts val="0"/>
              </a:spcBef>
              <a:spcAft>
                <a:spcPts val="0"/>
              </a:spcAft>
              <a:buClr>
                <a:schemeClr val="accent1"/>
              </a:buClr>
              <a:buSzPts val="12000"/>
              <a:buNone/>
              <a:defRPr sz="12000">
                <a:solidFill>
                  <a:schemeClr val="accent1"/>
                </a:solidFill>
              </a:defRPr>
            </a:lvl5pPr>
            <a:lvl6pPr lvl="5" rtl="0">
              <a:spcBef>
                <a:spcPts val="0"/>
              </a:spcBef>
              <a:spcAft>
                <a:spcPts val="0"/>
              </a:spcAft>
              <a:buClr>
                <a:schemeClr val="accent1"/>
              </a:buClr>
              <a:buSzPts val="12000"/>
              <a:buNone/>
              <a:defRPr sz="12000">
                <a:solidFill>
                  <a:schemeClr val="accent1"/>
                </a:solidFill>
              </a:defRPr>
            </a:lvl6pPr>
            <a:lvl7pPr lvl="6" rtl="0">
              <a:spcBef>
                <a:spcPts val="0"/>
              </a:spcBef>
              <a:spcAft>
                <a:spcPts val="0"/>
              </a:spcAft>
              <a:buClr>
                <a:schemeClr val="accent1"/>
              </a:buClr>
              <a:buSzPts val="12000"/>
              <a:buNone/>
              <a:defRPr sz="12000">
                <a:solidFill>
                  <a:schemeClr val="accent1"/>
                </a:solidFill>
              </a:defRPr>
            </a:lvl7pPr>
            <a:lvl8pPr lvl="7" rtl="0">
              <a:spcBef>
                <a:spcPts val="0"/>
              </a:spcBef>
              <a:spcAft>
                <a:spcPts val="0"/>
              </a:spcAft>
              <a:buClr>
                <a:schemeClr val="accent1"/>
              </a:buClr>
              <a:buSzPts val="12000"/>
              <a:buNone/>
              <a:defRPr sz="12000">
                <a:solidFill>
                  <a:schemeClr val="accent1"/>
                </a:solidFill>
              </a:defRPr>
            </a:lvl8pPr>
            <a:lvl9pPr lvl="8" rtl="0">
              <a:spcBef>
                <a:spcPts val="0"/>
              </a:spcBef>
              <a:spcAft>
                <a:spcPts val="0"/>
              </a:spcAft>
              <a:buClr>
                <a:schemeClr val="accent1"/>
              </a:buClr>
              <a:buSzPts val="12000"/>
              <a:buNone/>
              <a:defRPr sz="12000">
                <a:solidFill>
                  <a:schemeClr val="accent1"/>
                </a:solidFill>
              </a:defRPr>
            </a:lvl9pPr>
          </a:lstStyle>
          <a:p>
            <a:r>
              <a:t>xx%</a:t>
            </a:r>
          </a:p>
        </p:txBody>
      </p:sp>
      <p:sp>
        <p:nvSpPr>
          <p:cNvPr id="86" name="Google Shape;86;p13"/>
          <p:cNvSpPr txBox="1">
            <a:spLocks noGrp="1"/>
          </p:cNvSpPr>
          <p:nvPr>
            <p:ph type="subTitle" idx="1"/>
          </p:nvPr>
        </p:nvSpPr>
        <p:spPr>
          <a:xfrm>
            <a:off x="717176" y="1866125"/>
            <a:ext cx="2587800" cy="548700"/>
          </a:xfrm>
          <a:prstGeom prst="rect">
            <a:avLst/>
          </a:prstGeom>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accent2"/>
              </a:buClr>
              <a:buSzPts val="3000"/>
              <a:buNone/>
              <a:defRPr sz="2500" i="0">
                <a:solidFill>
                  <a:schemeClr val="lt1"/>
                </a:solidFill>
                <a:latin typeface="DM Sans Medium"/>
                <a:ea typeface="DM Sans Medium"/>
                <a:cs typeface="DM Sans Medium"/>
                <a:sym typeface="DM Sans Medium"/>
              </a:defRPr>
            </a:lvl1pPr>
            <a:lvl2pPr lvl="1">
              <a:spcBef>
                <a:spcPts val="0"/>
              </a:spcBef>
              <a:spcAft>
                <a:spcPts val="0"/>
              </a:spcAft>
              <a:buClr>
                <a:schemeClr val="accent2"/>
              </a:buClr>
              <a:buSzPts val="1200"/>
              <a:buNone/>
              <a:defRPr>
                <a:solidFill>
                  <a:schemeClr val="accent2"/>
                </a:solidFill>
              </a:defRPr>
            </a:lvl2pPr>
            <a:lvl3pPr lvl="2">
              <a:spcBef>
                <a:spcPts val="0"/>
              </a:spcBef>
              <a:spcAft>
                <a:spcPts val="0"/>
              </a:spcAft>
              <a:buClr>
                <a:schemeClr val="accent2"/>
              </a:buClr>
              <a:buSzPts val="1200"/>
              <a:buNone/>
              <a:defRPr>
                <a:solidFill>
                  <a:schemeClr val="accent2"/>
                </a:solidFill>
              </a:defRPr>
            </a:lvl3pPr>
            <a:lvl4pPr lvl="3">
              <a:spcBef>
                <a:spcPts val="0"/>
              </a:spcBef>
              <a:spcAft>
                <a:spcPts val="0"/>
              </a:spcAft>
              <a:buClr>
                <a:schemeClr val="accent2"/>
              </a:buClr>
              <a:buSzPts val="1200"/>
              <a:buNone/>
              <a:defRPr>
                <a:solidFill>
                  <a:schemeClr val="accent2"/>
                </a:solidFill>
              </a:defRPr>
            </a:lvl4pPr>
            <a:lvl5pPr lvl="4">
              <a:spcBef>
                <a:spcPts val="0"/>
              </a:spcBef>
              <a:spcAft>
                <a:spcPts val="0"/>
              </a:spcAft>
              <a:buClr>
                <a:schemeClr val="accent2"/>
              </a:buClr>
              <a:buSzPts val="1200"/>
              <a:buNone/>
              <a:defRPr>
                <a:solidFill>
                  <a:schemeClr val="accent2"/>
                </a:solidFill>
              </a:defRPr>
            </a:lvl5pPr>
            <a:lvl6pPr lvl="5">
              <a:spcBef>
                <a:spcPts val="0"/>
              </a:spcBef>
              <a:spcAft>
                <a:spcPts val="0"/>
              </a:spcAft>
              <a:buClr>
                <a:schemeClr val="accent2"/>
              </a:buClr>
              <a:buSzPts val="1200"/>
              <a:buNone/>
              <a:defRPr>
                <a:solidFill>
                  <a:schemeClr val="accent2"/>
                </a:solidFill>
              </a:defRPr>
            </a:lvl6pPr>
            <a:lvl7pPr lvl="6">
              <a:spcBef>
                <a:spcPts val="0"/>
              </a:spcBef>
              <a:spcAft>
                <a:spcPts val="0"/>
              </a:spcAft>
              <a:buClr>
                <a:schemeClr val="accent2"/>
              </a:buClr>
              <a:buSzPts val="1200"/>
              <a:buNone/>
              <a:defRPr>
                <a:solidFill>
                  <a:schemeClr val="accent2"/>
                </a:solidFill>
              </a:defRPr>
            </a:lvl7pPr>
            <a:lvl8pPr lvl="7">
              <a:spcBef>
                <a:spcPts val="0"/>
              </a:spcBef>
              <a:spcAft>
                <a:spcPts val="0"/>
              </a:spcAft>
              <a:buClr>
                <a:schemeClr val="accent2"/>
              </a:buClr>
              <a:buSzPts val="1200"/>
              <a:buNone/>
              <a:defRPr>
                <a:solidFill>
                  <a:schemeClr val="accent2"/>
                </a:solidFill>
              </a:defRPr>
            </a:lvl8pPr>
            <a:lvl9pPr lvl="8">
              <a:spcBef>
                <a:spcPts val="0"/>
              </a:spcBef>
              <a:spcAft>
                <a:spcPts val="0"/>
              </a:spcAft>
              <a:buClr>
                <a:schemeClr val="accent2"/>
              </a:buClr>
              <a:buSzPts val="1200"/>
              <a:buNone/>
              <a:defRPr>
                <a:solidFill>
                  <a:schemeClr val="accent2"/>
                </a:solidFill>
              </a:defRPr>
            </a:lvl9pPr>
          </a:lstStyle>
          <a:p>
            <a:endParaRPr/>
          </a:p>
        </p:txBody>
      </p:sp>
      <p:sp>
        <p:nvSpPr>
          <p:cNvPr id="87" name="Google Shape;87;p13"/>
          <p:cNvSpPr txBox="1">
            <a:spLocks noGrp="1"/>
          </p:cNvSpPr>
          <p:nvPr>
            <p:ph type="subTitle" idx="3"/>
          </p:nvPr>
        </p:nvSpPr>
        <p:spPr>
          <a:xfrm>
            <a:off x="717176" y="2366802"/>
            <a:ext cx="2587800" cy="548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200"/>
              <a:buNone/>
              <a:defRPr i="0"/>
            </a:lvl1pPr>
            <a:lvl2pPr lvl="1" rtl="0">
              <a:spcBef>
                <a:spcPts val="0"/>
              </a:spcBef>
              <a:spcAft>
                <a:spcPts val="0"/>
              </a:spcAft>
              <a:buClr>
                <a:schemeClr val="accent1"/>
              </a:buClr>
              <a:buSzPts val="1200"/>
              <a:buNone/>
              <a:defRPr>
                <a:solidFill>
                  <a:schemeClr val="accent1"/>
                </a:solidFill>
              </a:defRPr>
            </a:lvl2pPr>
            <a:lvl3pPr lvl="2" rtl="0">
              <a:spcBef>
                <a:spcPts val="0"/>
              </a:spcBef>
              <a:spcAft>
                <a:spcPts val="0"/>
              </a:spcAft>
              <a:buClr>
                <a:schemeClr val="accent1"/>
              </a:buClr>
              <a:buSzPts val="1200"/>
              <a:buNone/>
              <a:defRPr>
                <a:solidFill>
                  <a:schemeClr val="accent1"/>
                </a:solidFill>
              </a:defRPr>
            </a:lvl3pPr>
            <a:lvl4pPr lvl="3" rtl="0">
              <a:spcBef>
                <a:spcPts val="0"/>
              </a:spcBef>
              <a:spcAft>
                <a:spcPts val="0"/>
              </a:spcAft>
              <a:buClr>
                <a:schemeClr val="accent1"/>
              </a:buClr>
              <a:buSzPts val="1200"/>
              <a:buNone/>
              <a:defRPr>
                <a:solidFill>
                  <a:schemeClr val="accent1"/>
                </a:solidFill>
              </a:defRPr>
            </a:lvl4pPr>
            <a:lvl5pPr lvl="4" rtl="0">
              <a:spcBef>
                <a:spcPts val="0"/>
              </a:spcBef>
              <a:spcAft>
                <a:spcPts val="0"/>
              </a:spcAft>
              <a:buClr>
                <a:schemeClr val="accent1"/>
              </a:buClr>
              <a:buSzPts val="1200"/>
              <a:buNone/>
              <a:defRPr>
                <a:solidFill>
                  <a:schemeClr val="accent1"/>
                </a:solidFill>
              </a:defRPr>
            </a:lvl5pPr>
            <a:lvl6pPr lvl="5" rtl="0">
              <a:spcBef>
                <a:spcPts val="0"/>
              </a:spcBef>
              <a:spcAft>
                <a:spcPts val="0"/>
              </a:spcAft>
              <a:buClr>
                <a:schemeClr val="accent1"/>
              </a:buClr>
              <a:buSzPts val="1200"/>
              <a:buNone/>
              <a:defRPr>
                <a:solidFill>
                  <a:schemeClr val="accent1"/>
                </a:solidFill>
              </a:defRPr>
            </a:lvl6pPr>
            <a:lvl7pPr lvl="6" rtl="0">
              <a:spcBef>
                <a:spcPts val="0"/>
              </a:spcBef>
              <a:spcAft>
                <a:spcPts val="0"/>
              </a:spcAft>
              <a:buClr>
                <a:schemeClr val="accent1"/>
              </a:buClr>
              <a:buSzPts val="1200"/>
              <a:buNone/>
              <a:defRPr>
                <a:solidFill>
                  <a:schemeClr val="accent1"/>
                </a:solidFill>
              </a:defRPr>
            </a:lvl7pPr>
            <a:lvl8pPr lvl="7" rtl="0">
              <a:spcBef>
                <a:spcPts val="0"/>
              </a:spcBef>
              <a:spcAft>
                <a:spcPts val="0"/>
              </a:spcAft>
              <a:buClr>
                <a:schemeClr val="accent1"/>
              </a:buClr>
              <a:buSzPts val="1200"/>
              <a:buNone/>
              <a:defRPr>
                <a:solidFill>
                  <a:schemeClr val="accent1"/>
                </a:solidFill>
              </a:defRPr>
            </a:lvl8pPr>
            <a:lvl9pPr lvl="8" rtl="0">
              <a:spcBef>
                <a:spcPts val="0"/>
              </a:spcBef>
              <a:spcAft>
                <a:spcPts val="0"/>
              </a:spcAft>
              <a:buClr>
                <a:schemeClr val="accent1"/>
              </a:buClr>
              <a:buSzPts val="1200"/>
              <a:buNone/>
              <a:defRPr>
                <a:solidFill>
                  <a:schemeClr val="accent1"/>
                </a:solidFill>
              </a:defRPr>
            </a:lvl9pPr>
          </a:lstStyle>
          <a:p>
            <a:endParaRPr/>
          </a:p>
        </p:txBody>
      </p:sp>
      <p:sp>
        <p:nvSpPr>
          <p:cNvPr id="88" name="Google Shape;88;p13"/>
          <p:cNvSpPr txBox="1">
            <a:spLocks noGrp="1"/>
          </p:cNvSpPr>
          <p:nvPr>
            <p:ph type="title" idx="4" hasCustomPrompt="1"/>
          </p:nvPr>
        </p:nvSpPr>
        <p:spPr>
          <a:xfrm>
            <a:off x="4210800" y="1455949"/>
            <a:ext cx="722400" cy="365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accent2"/>
              </a:buClr>
              <a:buSzPts val="3600"/>
              <a:buFont typeface="Pangolin"/>
              <a:buNone/>
              <a:defRPr sz="3000"/>
            </a:lvl1pPr>
            <a:lvl2pPr lvl="1" rtl="0">
              <a:spcBef>
                <a:spcPts val="0"/>
              </a:spcBef>
              <a:spcAft>
                <a:spcPts val="0"/>
              </a:spcAft>
              <a:buClr>
                <a:schemeClr val="accent1"/>
              </a:buClr>
              <a:buSzPts val="12000"/>
              <a:buNone/>
              <a:defRPr sz="12000">
                <a:solidFill>
                  <a:schemeClr val="accent1"/>
                </a:solidFill>
              </a:defRPr>
            </a:lvl2pPr>
            <a:lvl3pPr lvl="2" rtl="0">
              <a:spcBef>
                <a:spcPts val="0"/>
              </a:spcBef>
              <a:spcAft>
                <a:spcPts val="0"/>
              </a:spcAft>
              <a:buClr>
                <a:schemeClr val="accent1"/>
              </a:buClr>
              <a:buSzPts val="12000"/>
              <a:buNone/>
              <a:defRPr sz="12000">
                <a:solidFill>
                  <a:schemeClr val="accent1"/>
                </a:solidFill>
              </a:defRPr>
            </a:lvl3pPr>
            <a:lvl4pPr lvl="3" rtl="0">
              <a:spcBef>
                <a:spcPts val="0"/>
              </a:spcBef>
              <a:spcAft>
                <a:spcPts val="0"/>
              </a:spcAft>
              <a:buClr>
                <a:schemeClr val="accent1"/>
              </a:buClr>
              <a:buSzPts val="12000"/>
              <a:buNone/>
              <a:defRPr sz="12000">
                <a:solidFill>
                  <a:schemeClr val="accent1"/>
                </a:solidFill>
              </a:defRPr>
            </a:lvl4pPr>
            <a:lvl5pPr lvl="4" rtl="0">
              <a:spcBef>
                <a:spcPts val="0"/>
              </a:spcBef>
              <a:spcAft>
                <a:spcPts val="0"/>
              </a:spcAft>
              <a:buClr>
                <a:schemeClr val="accent1"/>
              </a:buClr>
              <a:buSzPts val="12000"/>
              <a:buNone/>
              <a:defRPr sz="12000">
                <a:solidFill>
                  <a:schemeClr val="accent1"/>
                </a:solidFill>
              </a:defRPr>
            </a:lvl5pPr>
            <a:lvl6pPr lvl="5" rtl="0">
              <a:spcBef>
                <a:spcPts val="0"/>
              </a:spcBef>
              <a:spcAft>
                <a:spcPts val="0"/>
              </a:spcAft>
              <a:buClr>
                <a:schemeClr val="accent1"/>
              </a:buClr>
              <a:buSzPts val="12000"/>
              <a:buNone/>
              <a:defRPr sz="12000">
                <a:solidFill>
                  <a:schemeClr val="accent1"/>
                </a:solidFill>
              </a:defRPr>
            </a:lvl6pPr>
            <a:lvl7pPr lvl="6" rtl="0">
              <a:spcBef>
                <a:spcPts val="0"/>
              </a:spcBef>
              <a:spcAft>
                <a:spcPts val="0"/>
              </a:spcAft>
              <a:buClr>
                <a:schemeClr val="accent1"/>
              </a:buClr>
              <a:buSzPts val="12000"/>
              <a:buNone/>
              <a:defRPr sz="12000">
                <a:solidFill>
                  <a:schemeClr val="accent1"/>
                </a:solidFill>
              </a:defRPr>
            </a:lvl7pPr>
            <a:lvl8pPr lvl="7" rtl="0">
              <a:spcBef>
                <a:spcPts val="0"/>
              </a:spcBef>
              <a:spcAft>
                <a:spcPts val="0"/>
              </a:spcAft>
              <a:buClr>
                <a:schemeClr val="accent1"/>
              </a:buClr>
              <a:buSzPts val="12000"/>
              <a:buNone/>
              <a:defRPr sz="12000">
                <a:solidFill>
                  <a:schemeClr val="accent1"/>
                </a:solidFill>
              </a:defRPr>
            </a:lvl8pPr>
            <a:lvl9pPr lvl="8" rtl="0">
              <a:spcBef>
                <a:spcPts val="0"/>
              </a:spcBef>
              <a:spcAft>
                <a:spcPts val="0"/>
              </a:spcAft>
              <a:buClr>
                <a:schemeClr val="accent1"/>
              </a:buClr>
              <a:buSzPts val="12000"/>
              <a:buNone/>
              <a:defRPr sz="12000">
                <a:solidFill>
                  <a:schemeClr val="accent1"/>
                </a:solidFill>
              </a:defRPr>
            </a:lvl9pPr>
          </a:lstStyle>
          <a:p>
            <a:r>
              <a:t>xx%</a:t>
            </a:r>
          </a:p>
        </p:txBody>
      </p:sp>
      <p:sp>
        <p:nvSpPr>
          <p:cNvPr id="89" name="Google Shape;89;p13"/>
          <p:cNvSpPr txBox="1">
            <a:spLocks noGrp="1"/>
          </p:cNvSpPr>
          <p:nvPr>
            <p:ph type="subTitle" idx="5"/>
          </p:nvPr>
        </p:nvSpPr>
        <p:spPr>
          <a:xfrm>
            <a:off x="3278100" y="1866125"/>
            <a:ext cx="25878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2"/>
              </a:buClr>
              <a:buSzPts val="3000"/>
              <a:buNone/>
              <a:defRPr sz="2500" i="0">
                <a:solidFill>
                  <a:schemeClr val="lt1"/>
                </a:solidFill>
                <a:latin typeface="DM Sans Medium"/>
                <a:ea typeface="DM Sans Medium"/>
                <a:cs typeface="DM Sans Medium"/>
                <a:sym typeface="DM Sans Medium"/>
              </a:defRPr>
            </a:lvl1pPr>
            <a:lvl2pPr lvl="1" rtl="0">
              <a:spcBef>
                <a:spcPts val="0"/>
              </a:spcBef>
              <a:spcAft>
                <a:spcPts val="0"/>
              </a:spcAft>
              <a:buClr>
                <a:schemeClr val="accent2"/>
              </a:buClr>
              <a:buSzPts val="1200"/>
              <a:buNone/>
              <a:defRPr>
                <a:solidFill>
                  <a:schemeClr val="accent2"/>
                </a:solidFill>
              </a:defRPr>
            </a:lvl2pPr>
            <a:lvl3pPr lvl="2" rtl="0">
              <a:spcBef>
                <a:spcPts val="0"/>
              </a:spcBef>
              <a:spcAft>
                <a:spcPts val="0"/>
              </a:spcAft>
              <a:buClr>
                <a:schemeClr val="accent2"/>
              </a:buClr>
              <a:buSzPts val="1200"/>
              <a:buNone/>
              <a:defRPr>
                <a:solidFill>
                  <a:schemeClr val="accent2"/>
                </a:solidFill>
              </a:defRPr>
            </a:lvl3pPr>
            <a:lvl4pPr lvl="3" rtl="0">
              <a:spcBef>
                <a:spcPts val="0"/>
              </a:spcBef>
              <a:spcAft>
                <a:spcPts val="0"/>
              </a:spcAft>
              <a:buClr>
                <a:schemeClr val="accent2"/>
              </a:buClr>
              <a:buSzPts val="1200"/>
              <a:buNone/>
              <a:defRPr>
                <a:solidFill>
                  <a:schemeClr val="accent2"/>
                </a:solidFill>
              </a:defRPr>
            </a:lvl4pPr>
            <a:lvl5pPr lvl="4" rtl="0">
              <a:spcBef>
                <a:spcPts val="0"/>
              </a:spcBef>
              <a:spcAft>
                <a:spcPts val="0"/>
              </a:spcAft>
              <a:buClr>
                <a:schemeClr val="accent2"/>
              </a:buClr>
              <a:buSzPts val="1200"/>
              <a:buNone/>
              <a:defRPr>
                <a:solidFill>
                  <a:schemeClr val="accent2"/>
                </a:solidFill>
              </a:defRPr>
            </a:lvl5pPr>
            <a:lvl6pPr lvl="5" rtl="0">
              <a:spcBef>
                <a:spcPts val="0"/>
              </a:spcBef>
              <a:spcAft>
                <a:spcPts val="0"/>
              </a:spcAft>
              <a:buClr>
                <a:schemeClr val="accent2"/>
              </a:buClr>
              <a:buSzPts val="1200"/>
              <a:buNone/>
              <a:defRPr>
                <a:solidFill>
                  <a:schemeClr val="accent2"/>
                </a:solidFill>
              </a:defRPr>
            </a:lvl6pPr>
            <a:lvl7pPr lvl="6" rtl="0">
              <a:spcBef>
                <a:spcPts val="0"/>
              </a:spcBef>
              <a:spcAft>
                <a:spcPts val="0"/>
              </a:spcAft>
              <a:buClr>
                <a:schemeClr val="accent2"/>
              </a:buClr>
              <a:buSzPts val="1200"/>
              <a:buNone/>
              <a:defRPr>
                <a:solidFill>
                  <a:schemeClr val="accent2"/>
                </a:solidFill>
              </a:defRPr>
            </a:lvl7pPr>
            <a:lvl8pPr lvl="7" rtl="0">
              <a:spcBef>
                <a:spcPts val="0"/>
              </a:spcBef>
              <a:spcAft>
                <a:spcPts val="0"/>
              </a:spcAft>
              <a:buClr>
                <a:schemeClr val="accent2"/>
              </a:buClr>
              <a:buSzPts val="1200"/>
              <a:buNone/>
              <a:defRPr>
                <a:solidFill>
                  <a:schemeClr val="accent2"/>
                </a:solidFill>
              </a:defRPr>
            </a:lvl8pPr>
            <a:lvl9pPr lvl="8" rtl="0">
              <a:spcBef>
                <a:spcPts val="0"/>
              </a:spcBef>
              <a:spcAft>
                <a:spcPts val="0"/>
              </a:spcAft>
              <a:buClr>
                <a:schemeClr val="accent2"/>
              </a:buClr>
              <a:buSzPts val="1200"/>
              <a:buNone/>
              <a:defRPr>
                <a:solidFill>
                  <a:schemeClr val="accent2"/>
                </a:solidFill>
              </a:defRPr>
            </a:lvl9pPr>
          </a:lstStyle>
          <a:p>
            <a:endParaRPr/>
          </a:p>
        </p:txBody>
      </p:sp>
      <p:sp>
        <p:nvSpPr>
          <p:cNvPr id="90" name="Google Shape;90;p13"/>
          <p:cNvSpPr txBox="1">
            <a:spLocks noGrp="1"/>
          </p:cNvSpPr>
          <p:nvPr>
            <p:ph type="subTitle" idx="6"/>
          </p:nvPr>
        </p:nvSpPr>
        <p:spPr>
          <a:xfrm>
            <a:off x="3278100" y="2366802"/>
            <a:ext cx="2587800" cy="548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200"/>
              <a:buNone/>
              <a:defRPr i="0"/>
            </a:lvl1pPr>
            <a:lvl2pPr lvl="1" rtl="0">
              <a:spcBef>
                <a:spcPts val="0"/>
              </a:spcBef>
              <a:spcAft>
                <a:spcPts val="0"/>
              </a:spcAft>
              <a:buClr>
                <a:schemeClr val="accent1"/>
              </a:buClr>
              <a:buSzPts val="1200"/>
              <a:buNone/>
              <a:defRPr>
                <a:solidFill>
                  <a:schemeClr val="accent1"/>
                </a:solidFill>
              </a:defRPr>
            </a:lvl2pPr>
            <a:lvl3pPr lvl="2" rtl="0">
              <a:spcBef>
                <a:spcPts val="0"/>
              </a:spcBef>
              <a:spcAft>
                <a:spcPts val="0"/>
              </a:spcAft>
              <a:buClr>
                <a:schemeClr val="accent1"/>
              </a:buClr>
              <a:buSzPts val="1200"/>
              <a:buNone/>
              <a:defRPr>
                <a:solidFill>
                  <a:schemeClr val="accent1"/>
                </a:solidFill>
              </a:defRPr>
            </a:lvl3pPr>
            <a:lvl4pPr lvl="3" rtl="0">
              <a:spcBef>
                <a:spcPts val="0"/>
              </a:spcBef>
              <a:spcAft>
                <a:spcPts val="0"/>
              </a:spcAft>
              <a:buClr>
                <a:schemeClr val="accent1"/>
              </a:buClr>
              <a:buSzPts val="1200"/>
              <a:buNone/>
              <a:defRPr>
                <a:solidFill>
                  <a:schemeClr val="accent1"/>
                </a:solidFill>
              </a:defRPr>
            </a:lvl4pPr>
            <a:lvl5pPr lvl="4" rtl="0">
              <a:spcBef>
                <a:spcPts val="0"/>
              </a:spcBef>
              <a:spcAft>
                <a:spcPts val="0"/>
              </a:spcAft>
              <a:buClr>
                <a:schemeClr val="accent1"/>
              </a:buClr>
              <a:buSzPts val="1200"/>
              <a:buNone/>
              <a:defRPr>
                <a:solidFill>
                  <a:schemeClr val="accent1"/>
                </a:solidFill>
              </a:defRPr>
            </a:lvl5pPr>
            <a:lvl6pPr lvl="5" rtl="0">
              <a:spcBef>
                <a:spcPts val="0"/>
              </a:spcBef>
              <a:spcAft>
                <a:spcPts val="0"/>
              </a:spcAft>
              <a:buClr>
                <a:schemeClr val="accent1"/>
              </a:buClr>
              <a:buSzPts val="1200"/>
              <a:buNone/>
              <a:defRPr>
                <a:solidFill>
                  <a:schemeClr val="accent1"/>
                </a:solidFill>
              </a:defRPr>
            </a:lvl6pPr>
            <a:lvl7pPr lvl="6" rtl="0">
              <a:spcBef>
                <a:spcPts val="0"/>
              </a:spcBef>
              <a:spcAft>
                <a:spcPts val="0"/>
              </a:spcAft>
              <a:buClr>
                <a:schemeClr val="accent1"/>
              </a:buClr>
              <a:buSzPts val="1200"/>
              <a:buNone/>
              <a:defRPr>
                <a:solidFill>
                  <a:schemeClr val="accent1"/>
                </a:solidFill>
              </a:defRPr>
            </a:lvl7pPr>
            <a:lvl8pPr lvl="7" rtl="0">
              <a:spcBef>
                <a:spcPts val="0"/>
              </a:spcBef>
              <a:spcAft>
                <a:spcPts val="0"/>
              </a:spcAft>
              <a:buClr>
                <a:schemeClr val="accent1"/>
              </a:buClr>
              <a:buSzPts val="1200"/>
              <a:buNone/>
              <a:defRPr>
                <a:solidFill>
                  <a:schemeClr val="accent1"/>
                </a:solidFill>
              </a:defRPr>
            </a:lvl8pPr>
            <a:lvl9pPr lvl="8" rtl="0">
              <a:spcBef>
                <a:spcPts val="0"/>
              </a:spcBef>
              <a:spcAft>
                <a:spcPts val="0"/>
              </a:spcAft>
              <a:buClr>
                <a:schemeClr val="accent1"/>
              </a:buClr>
              <a:buSzPts val="1200"/>
              <a:buNone/>
              <a:defRPr>
                <a:solidFill>
                  <a:schemeClr val="accent1"/>
                </a:solidFill>
              </a:defRPr>
            </a:lvl9pPr>
          </a:lstStyle>
          <a:p>
            <a:endParaRPr/>
          </a:p>
        </p:txBody>
      </p:sp>
      <p:sp>
        <p:nvSpPr>
          <p:cNvPr id="91" name="Google Shape;91;p13"/>
          <p:cNvSpPr txBox="1">
            <a:spLocks noGrp="1"/>
          </p:cNvSpPr>
          <p:nvPr>
            <p:ph type="title" idx="7" hasCustomPrompt="1"/>
          </p:nvPr>
        </p:nvSpPr>
        <p:spPr>
          <a:xfrm>
            <a:off x="6772354" y="1455949"/>
            <a:ext cx="722400" cy="365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accent2"/>
              </a:buClr>
              <a:buSzPts val="3600"/>
              <a:buFont typeface="Pangolin"/>
              <a:buNone/>
              <a:defRPr sz="3000"/>
            </a:lvl1pPr>
            <a:lvl2pPr lvl="1" rtl="0">
              <a:spcBef>
                <a:spcPts val="0"/>
              </a:spcBef>
              <a:spcAft>
                <a:spcPts val="0"/>
              </a:spcAft>
              <a:buClr>
                <a:schemeClr val="accent1"/>
              </a:buClr>
              <a:buSzPts val="12000"/>
              <a:buNone/>
              <a:defRPr sz="12000">
                <a:solidFill>
                  <a:schemeClr val="accent1"/>
                </a:solidFill>
              </a:defRPr>
            </a:lvl2pPr>
            <a:lvl3pPr lvl="2" rtl="0">
              <a:spcBef>
                <a:spcPts val="0"/>
              </a:spcBef>
              <a:spcAft>
                <a:spcPts val="0"/>
              </a:spcAft>
              <a:buClr>
                <a:schemeClr val="accent1"/>
              </a:buClr>
              <a:buSzPts val="12000"/>
              <a:buNone/>
              <a:defRPr sz="12000">
                <a:solidFill>
                  <a:schemeClr val="accent1"/>
                </a:solidFill>
              </a:defRPr>
            </a:lvl3pPr>
            <a:lvl4pPr lvl="3" rtl="0">
              <a:spcBef>
                <a:spcPts val="0"/>
              </a:spcBef>
              <a:spcAft>
                <a:spcPts val="0"/>
              </a:spcAft>
              <a:buClr>
                <a:schemeClr val="accent1"/>
              </a:buClr>
              <a:buSzPts val="12000"/>
              <a:buNone/>
              <a:defRPr sz="12000">
                <a:solidFill>
                  <a:schemeClr val="accent1"/>
                </a:solidFill>
              </a:defRPr>
            </a:lvl4pPr>
            <a:lvl5pPr lvl="4" rtl="0">
              <a:spcBef>
                <a:spcPts val="0"/>
              </a:spcBef>
              <a:spcAft>
                <a:spcPts val="0"/>
              </a:spcAft>
              <a:buClr>
                <a:schemeClr val="accent1"/>
              </a:buClr>
              <a:buSzPts val="12000"/>
              <a:buNone/>
              <a:defRPr sz="12000">
                <a:solidFill>
                  <a:schemeClr val="accent1"/>
                </a:solidFill>
              </a:defRPr>
            </a:lvl5pPr>
            <a:lvl6pPr lvl="5" rtl="0">
              <a:spcBef>
                <a:spcPts val="0"/>
              </a:spcBef>
              <a:spcAft>
                <a:spcPts val="0"/>
              </a:spcAft>
              <a:buClr>
                <a:schemeClr val="accent1"/>
              </a:buClr>
              <a:buSzPts val="12000"/>
              <a:buNone/>
              <a:defRPr sz="12000">
                <a:solidFill>
                  <a:schemeClr val="accent1"/>
                </a:solidFill>
              </a:defRPr>
            </a:lvl6pPr>
            <a:lvl7pPr lvl="6" rtl="0">
              <a:spcBef>
                <a:spcPts val="0"/>
              </a:spcBef>
              <a:spcAft>
                <a:spcPts val="0"/>
              </a:spcAft>
              <a:buClr>
                <a:schemeClr val="accent1"/>
              </a:buClr>
              <a:buSzPts val="12000"/>
              <a:buNone/>
              <a:defRPr sz="12000">
                <a:solidFill>
                  <a:schemeClr val="accent1"/>
                </a:solidFill>
              </a:defRPr>
            </a:lvl7pPr>
            <a:lvl8pPr lvl="7" rtl="0">
              <a:spcBef>
                <a:spcPts val="0"/>
              </a:spcBef>
              <a:spcAft>
                <a:spcPts val="0"/>
              </a:spcAft>
              <a:buClr>
                <a:schemeClr val="accent1"/>
              </a:buClr>
              <a:buSzPts val="12000"/>
              <a:buNone/>
              <a:defRPr sz="12000">
                <a:solidFill>
                  <a:schemeClr val="accent1"/>
                </a:solidFill>
              </a:defRPr>
            </a:lvl8pPr>
            <a:lvl9pPr lvl="8" rtl="0">
              <a:spcBef>
                <a:spcPts val="0"/>
              </a:spcBef>
              <a:spcAft>
                <a:spcPts val="0"/>
              </a:spcAft>
              <a:buClr>
                <a:schemeClr val="accent1"/>
              </a:buClr>
              <a:buSzPts val="12000"/>
              <a:buNone/>
              <a:defRPr sz="12000">
                <a:solidFill>
                  <a:schemeClr val="accent1"/>
                </a:solidFill>
              </a:defRPr>
            </a:lvl9pPr>
          </a:lstStyle>
          <a:p>
            <a:r>
              <a:t>xx%</a:t>
            </a:r>
          </a:p>
        </p:txBody>
      </p:sp>
      <p:sp>
        <p:nvSpPr>
          <p:cNvPr id="92" name="Google Shape;92;p13"/>
          <p:cNvSpPr txBox="1">
            <a:spLocks noGrp="1"/>
          </p:cNvSpPr>
          <p:nvPr>
            <p:ph type="subTitle" idx="8"/>
          </p:nvPr>
        </p:nvSpPr>
        <p:spPr>
          <a:xfrm>
            <a:off x="5841004" y="1866125"/>
            <a:ext cx="25851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2"/>
              </a:buClr>
              <a:buSzPts val="3000"/>
              <a:buNone/>
              <a:defRPr sz="2500" i="0">
                <a:solidFill>
                  <a:schemeClr val="lt1"/>
                </a:solidFill>
                <a:latin typeface="DM Sans Medium"/>
                <a:ea typeface="DM Sans Medium"/>
                <a:cs typeface="DM Sans Medium"/>
                <a:sym typeface="DM Sans Medium"/>
              </a:defRPr>
            </a:lvl1pPr>
            <a:lvl2pPr lvl="1" rtl="0">
              <a:spcBef>
                <a:spcPts val="0"/>
              </a:spcBef>
              <a:spcAft>
                <a:spcPts val="0"/>
              </a:spcAft>
              <a:buClr>
                <a:schemeClr val="accent2"/>
              </a:buClr>
              <a:buSzPts val="1200"/>
              <a:buNone/>
              <a:defRPr>
                <a:solidFill>
                  <a:schemeClr val="accent2"/>
                </a:solidFill>
              </a:defRPr>
            </a:lvl2pPr>
            <a:lvl3pPr lvl="2" rtl="0">
              <a:spcBef>
                <a:spcPts val="0"/>
              </a:spcBef>
              <a:spcAft>
                <a:spcPts val="0"/>
              </a:spcAft>
              <a:buClr>
                <a:schemeClr val="accent2"/>
              </a:buClr>
              <a:buSzPts val="1200"/>
              <a:buNone/>
              <a:defRPr>
                <a:solidFill>
                  <a:schemeClr val="accent2"/>
                </a:solidFill>
              </a:defRPr>
            </a:lvl3pPr>
            <a:lvl4pPr lvl="3" rtl="0">
              <a:spcBef>
                <a:spcPts val="0"/>
              </a:spcBef>
              <a:spcAft>
                <a:spcPts val="0"/>
              </a:spcAft>
              <a:buClr>
                <a:schemeClr val="accent2"/>
              </a:buClr>
              <a:buSzPts val="1200"/>
              <a:buNone/>
              <a:defRPr>
                <a:solidFill>
                  <a:schemeClr val="accent2"/>
                </a:solidFill>
              </a:defRPr>
            </a:lvl4pPr>
            <a:lvl5pPr lvl="4" rtl="0">
              <a:spcBef>
                <a:spcPts val="0"/>
              </a:spcBef>
              <a:spcAft>
                <a:spcPts val="0"/>
              </a:spcAft>
              <a:buClr>
                <a:schemeClr val="accent2"/>
              </a:buClr>
              <a:buSzPts val="1200"/>
              <a:buNone/>
              <a:defRPr>
                <a:solidFill>
                  <a:schemeClr val="accent2"/>
                </a:solidFill>
              </a:defRPr>
            </a:lvl5pPr>
            <a:lvl6pPr lvl="5" rtl="0">
              <a:spcBef>
                <a:spcPts val="0"/>
              </a:spcBef>
              <a:spcAft>
                <a:spcPts val="0"/>
              </a:spcAft>
              <a:buClr>
                <a:schemeClr val="accent2"/>
              </a:buClr>
              <a:buSzPts val="1200"/>
              <a:buNone/>
              <a:defRPr>
                <a:solidFill>
                  <a:schemeClr val="accent2"/>
                </a:solidFill>
              </a:defRPr>
            </a:lvl6pPr>
            <a:lvl7pPr lvl="6" rtl="0">
              <a:spcBef>
                <a:spcPts val="0"/>
              </a:spcBef>
              <a:spcAft>
                <a:spcPts val="0"/>
              </a:spcAft>
              <a:buClr>
                <a:schemeClr val="accent2"/>
              </a:buClr>
              <a:buSzPts val="1200"/>
              <a:buNone/>
              <a:defRPr>
                <a:solidFill>
                  <a:schemeClr val="accent2"/>
                </a:solidFill>
              </a:defRPr>
            </a:lvl7pPr>
            <a:lvl8pPr lvl="7" rtl="0">
              <a:spcBef>
                <a:spcPts val="0"/>
              </a:spcBef>
              <a:spcAft>
                <a:spcPts val="0"/>
              </a:spcAft>
              <a:buClr>
                <a:schemeClr val="accent2"/>
              </a:buClr>
              <a:buSzPts val="1200"/>
              <a:buNone/>
              <a:defRPr>
                <a:solidFill>
                  <a:schemeClr val="accent2"/>
                </a:solidFill>
              </a:defRPr>
            </a:lvl8pPr>
            <a:lvl9pPr lvl="8" rtl="0">
              <a:spcBef>
                <a:spcPts val="0"/>
              </a:spcBef>
              <a:spcAft>
                <a:spcPts val="0"/>
              </a:spcAft>
              <a:buClr>
                <a:schemeClr val="accent2"/>
              </a:buClr>
              <a:buSzPts val="1200"/>
              <a:buNone/>
              <a:defRPr>
                <a:solidFill>
                  <a:schemeClr val="accent2"/>
                </a:solidFill>
              </a:defRPr>
            </a:lvl9pPr>
          </a:lstStyle>
          <a:p>
            <a:endParaRPr/>
          </a:p>
        </p:txBody>
      </p:sp>
      <p:sp>
        <p:nvSpPr>
          <p:cNvPr id="93" name="Google Shape;93;p13"/>
          <p:cNvSpPr txBox="1">
            <a:spLocks noGrp="1"/>
          </p:cNvSpPr>
          <p:nvPr>
            <p:ph type="subTitle" idx="9"/>
          </p:nvPr>
        </p:nvSpPr>
        <p:spPr>
          <a:xfrm>
            <a:off x="5839654" y="2366802"/>
            <a:ext cx="2587800" cy="548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200"/>
              <a:buNone/>
              <a:defRPr i="0"/>
            </a:lvl1pPr>
            <a:lvl2pPr lvl="1" rtl="0">
              <a:spcBef>
                <a:spcPts val="0"/>
              </a:spcBef>
              <a:spcAft>
                <a:spcPts val="0"/>
              </a:spcAft>
              <a:buClr>
                <a:schemeClr val="accent1"/>
              </a:buClr>
              <a:buSzPts val="1200"/>
              <a:buNone/>
              <a:defRPr>
                <a:solidFill>
                  <a:schemeClr val="accent1"/>
                </a:solidFill>
              </a:defRPr>
            </a:lvl2pPr>
            <a:lvl3pPr lvl="2" rtl="0">
              <a:spcBef>
                <a:spcPts val="0"/>
              </a:spcBef>
              <a:spcAft>
                <a:spcPts val="0"/>
              </a:spcAft>
              <a:buClr>
                <a:schemeClr val="accent1"/>
              </a:buClr>
              <a:buSzPts val="1200"/>
              <a:buNone/>
              <a:defRPr>
                <a:solidFill>
                  <a:schemeClr val="accent1"/>
                </a:solidFill>
              </a:defRPr>
            </a:lvl3pPr>
            <a:lvl4pPr lvl="3" rtl="0">
              <a:spcBef>
                <a:spcPts val="0"/>
              </a:spcBef>
              <a:spcAft>
                <a:spcPts val="0"/>
              </a:spcAft>
              <a:buClr>
                <a:schemeClr val="accent1"/>
              </a:buClr>
              <a:buSzPts val="1200"/>
              <a:buNone/>
              <a:defRPr>
                <a:solidFill>
                  <a:schemeClr val="accent1"/>
                </a:solidFill>
              </a:defRPr>
            </a:lvl4pPr>
            <a:lvl5pPr lvl="4" rtl="0">
              <a:spcBef>
                <a:spcPts val="0"/>
              </a:spcBef>
              <a:spcAft>
                <a:spcPts val="0"/>
              </a:spcAft>
              <a:buClr>
                <a:schemeClr val="accent1"/>
              </a:buClr>
              <a:buSzPts val="1200"/>
              <a:buNone/>
              <a:defRPr>
                <a:solidFill>
                  <a:schemeClr val="accent1"/>
                </a:solidFill>
              </a:defRPr>
            </a:lvl5pPr>
            <a:lvl6pPr lvl="5" rtl="0">
              <a:spcBef>
                <a:spcPts val="0"/>
              </a:spcBef>
              <a:spcAft>
                <a:spcPts val="0"/>
              </a:spcAft>
              <a:buClr>
                <a:schemeClr val="accent1"/>
              </a:buClr>
              <a:buSzPts val="1200"/>
              <a:buNone/>
              <a:defRPr>
                <a:solidFill>
                  <a:schemeClr val="accent1"/>
                </a:solidFill>
              </a:defRPr>
            </a:lvl6pPr>
            <a:lvl7pPr lvl="6" rtl="0">
              <a:spcBef>
                <a:spcPts val="0"/>
              </a:spcBef>
              <a:spcAft>
                <a:spcPts val="0"/>
              </a:spcAft>
              <a:buClr>
                <a:schemeClr val="accent1"/>
              </a:buClr>
              <a:buSzPts val="1200"/>
              <a:buNone/>
              <a:defRPr>
                <a:solidFill>
                  <a:schemeClr val="accent1"/>
                </a:solidFill>
              </a:defRPr>
            </a:lvl7pPr>
            <a:lvl8pPr lvl="7" rtl="0">
              <a:spcBef>
                <a:spcPts val="0"/>
              </a:spcBef>
              <a:spcAft>
                <a:spcPts val="0"/>
              </a:spcAft>
              <a:buClr>
                <a:schemeClr val="accent1"/>
              </a:buClr>
              <a:buSzPts val="1200"/>
              <a:buNone/>
              <a:defRPr>
                <a:solidFill>
                  <a:schemeClr val="accent1"/>
                </a:solidFill>
              </a:defRPr>
            </a:lvl8pPr>
            <a:lvl9pPr lvl="8" rtl="0">
              <a:spcBef>
                <a:spcPts val="0"/>
              </a:spcBef>
              <a:spcAft>
                <a:spcPts val="0"/>
              </a:spcAft>
              <a:buClr>
                <a:schemeClr val="accent1"/>
              </a:buClr>
              <a:buSzPts val="1200"/>
              <a:buNone/>
              <a:defRPr>
                <a:solidFill>
                  <a:schemeClr val="accent1"/>
                </a:solidFill>
              </a:defRPr>
            </a:lvl9pPr>
          </a:lstStyle>
          <a:p>
            <a:endParaRPr/>
          </a:p>
        </p:txBody>
      </p:sp>
      <p:sp>
        <p:nvSpPr>
          <p:cNvPr id="94" name="Google Shape;94;p13"/>
          <p:cNvSpPr txBox="1">
            <a:spLocks noGrp="1"/>
          </p:cNvSpPr>
          <p:nvPr>
            <p:ph type="title" idx="13" hasCustomPrompt="1"/>
          </p:nvPr>
        </p:nvSpPr>
        <p:spPr>
          <a:xfrm>
            <a:off x="4212300" y="3137690"/>
            <a:ext cx="719400" cy="365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accent2"/>
              </a:buClr>
              <a:buSzPts val="3600"/>
              <a:buFont typeface="Pangolin"/>
              <a:buNone/>
              <a:defRPr sz="3000"/>
            </a:lvl1pPr>
            <a:lvl2pPr lvl="1" rtl="0">
              <a:spcBef>
                <a:spcPts val="0"/>
              </a:spcBef>
              <a:spcAft>
                <a:spcPts val="0"/>
              </a:spcAft>
              <a:buClr>
                <a:schemeClr val="accent1"/>
              </a:buClr>
              <a:buSzPts val="12000"/>
              <a:buNone/>
              <a:defRPr sz="12000">
                <a:solidFill>
                  <a:schemeClr val="accent1"/>
                </a:solidFill>
              </a:defRPr>
            </a:lvl2pPr>
            <a:lvl3pPr lvl="2" rtl="0">
              <a:spcBef>
                <a:spcPts val="0"/>
              </a:spcBef>
              <a:spcAft>
                <a:spcPts val="0"/>
              </a:spcAft>
              <a:buClr>
                <a:schemeClr val="accent1"/>
              </a:buClr>
              <a:buSzPts val="12000"/>
              <a:buNone/>
              <a:defRPr sz="12000">
                <a:solidFill>
                  <a:schemeClr val="accent1"/>
                </a:solidFill>
              </a:defRPr>
            </a:lvl3pPr>
            <a:lvl4pPr lvl="3" rtl="0">
              <a:spcBef>
                <a:spcPts val="0"/>
              </a:spcBef>
              <a:spcAft>
                <a:spcPts val="0"/>
              </a:spcAft>
              <a:buClr>
                <a:schemeClr val="accent1"/>
              </a:buClr>
              <a:buSzPts val="12000"/>
              <a:buNone/>
              <a:defRPr sz="12000">
                <a:solidFill>
                  <a:schemeClr val="accent1"/>
                </a:solidFill>
              </a:defRPr>
            </a:lvl4pPr>
            <a:lvl5pPr lvl="4" rtl="0">
              <a:spcBef>
                <a:spcPts val="0"/>
              </a:spcBef>
              <a:spcAft>
                <a:spcPts val="0"/>
              </a:spcAft>
              <a:buClr>
                <a:schemeClr val="accent1"/>
              </a:buClr>
              <a:buSzPts val="12000"/>
              <a:buNone/>
              <a:defRPr sz="12000">
                <a:solidFill>
                  <a:schemeClr val="accent1"/>
                </a:solidFill>
              </a:defRPr>
            </a:lvl5pPr>
            <a:lvl6pPr lvl="5" rtl="0">
              <a:spcBef>
                <a:spcPts val="0"/>
              </a:spcBef>
              <a:spcAft>
                <a:spcPts val="0"/>
              </a:spcAft>
              <a:buClr>
                <a:schemeClr val="accent1"/>
              </a:buClr>
              <a:buSzPts val="12000"/>
              <a:buNone/>
              <a:defRPr sz="12000">
                <a:solidFill>
                  <a:schemeClr val="accent1"/>
                </a:solidFill>
              </a:defRPr>
            </a:lvl6pPr>
            <a:lvl7pPr lvl="6" rtl="0">
              <a:spcBef>
                <a:spcPts val="0"/>
              </a:spcBef>
              <a:spcAft>
                <a:spcPts val="0"/>
              </a:spcAft>
              <a:buClr>
                <a:schemeClr val="accent1"/>
              </a:buClr>
              <a:buSzPts val="12000"/>
              <a:buNone/>
              <a:defRPr sz="12000">
                <a:solidFill>
                  <a:schemeClr val="accent1"/>
                </a:solidFill>
              </a:defRPr>
            </a:lvl7pPr>
            <a:lvl8pPr lvl="7" rtl="0">
              <a:spcBef>
                <a:spcPts val="0"/>
              </a:spcBef>
              <a:spcAft>
                <a:spcPts val="0"/>
              </a:spcAft>
              <a:buClr>
                <a:schemeClr val="accent1"/>
              </a:buClr>
              <a:buSzPts val="12000"/>
              <a:buNone/>
              <a:defRPr sz="12000">
                <a:solidFill>
                  <a:schemeClr val="accent1"/>
                </a:solidFill>
              </a:defRPr>
            </a:lvl8pPr>
            <a:lvl9pPr lvl="8" rtl="0">
              <a:spcBef>
                <a:spcPts val="0"/>
              </a:spcBef>
              <a:spcAft>
                <a:spcPts val="0"/>
              </a:spcAft>
              <a:buClr>
                <a:schemeClr val="accent1"/>
              </a:buClr>
              <a:buSzPts val="12000"/>
              <a:buNone/>
              <a:defRPr sz="12000">
                <a:solidFill>
                  <a:schemeClr val="accent1"/>
                </a:solidFill>
              </a:defRPr>
            </a:lvl9pPr>
          </a:lstStyle>
          <a:p>
            <a:r>
              <a:t>xx%</a:t>
            </a:r>
          </a:p>
        </p:txBody>
      </p:sp>
      <p:sp>
        <p:nvSpPr>
          <p:cNvPr id="95" name="Google Shape;95;p13"/>
          <p:cNvSpPr txBox="1">
            <a:spLocks noGrp="1"/>
          </p:cNvSpPr>
          <p:nvPr>
            <p:ph type="subTitle" idx="14"/>
          </p:nvPr>
        </p:nvSpPr>
        <p:spPr>
          <a:xfrm>
            <a:off x="3278100" y="3547873"/>
            <a:ext cx="25878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2"/>
              </a:buClr>
              <a:buSzPts val="3000"/>
              <a:buNone/>
              <a:defRPr sz="2500" i="0">
                <a:solidFill>
                  <a:schemeClr val="lt1"/>
                </a:solidFill>
                <a:latin typeface="DM Sans Medium"/>
                <a:ea typeface="DM Sans Medium"/>
                <a:cs typeface="DM Sans Medium"/>
                <a:sym typeface="DM Sans Medium"/>
              </a:defRPr>
            </a:lvl1pPr>
            <a:lvl2pPr lvl="1" rtl="0">
              <a:spcBef>
                <a:spcPts val="0"/>
              </a:spcBef>
              <a:spcAft>
                <a:spcPts val="0"/>
              </a:spcAft>
              <a:buClr>
                <a:schemeClr val="accent2"/>
              </a:buClr>
              <a:buSzPts val="1200"/>
              <a:buNone/>
              <a:defRPr>
                <a:solidFill>
                  <a:schemeClr val="accent2"/>
                </a:solidFill>
              </a:defRPr>
            </a:lvl2pPr>
            <a:lvl3pPr lvl="2" rtl="0">
              <a:spcBef>
                <a:spcPts val="0"/>
              </a:spcBef>
              <a:spcAft>
                <a:spcPts val="0"/>
              </a:spcAft>
              <a:buClr>
                <a:schemeClr val="accent2"/>
              </a:buClr>
              <a:buSzPts val="1200"/>
              <a:buNone/>
              <a:defRPr>
                <a:solidFill>
                  <a:schemeClr val="accent2"/>
                </a:solidFill>
              </a:defRPr>
            </a:lvl3pPr>
            <a:lvl4pPr lvl="3" rtl="0">
              <a:spcBef>
                <a:spcPts val="0"/>
              </a:spcBef>
              <a:spcAft>
                <a:spcPts val="0"/>
              </a:spcAft>
              <a:buClr>
                <a:schemeClr val="accent2"/>
              </a:buClr>
              <a:buSzPts val="1200"/>
              <a:buNone/>
              <a:defRPr>
                <a:solidFill>
                  <a:schemeClr val="accent2"/>
                </a:solidFill>
              </a:defRPr>
            </a:lvl4pPr>
            <a:lvl5pPr lvl="4" rtl="0">
              <a:spcBef>
                <a:spcPts val="0"/>
              </a:spcBef>
              <a:spcAft>
                <a:spcPts val="0"/>
              </a:spcAft>
              <a:buClr>
                <a:schemeClr val="accent2"/>
              </a:buClr>
              <a:buSzPts val="1200"/>
              <a:buNone/>
              <a:defRPr>
                <a:solidFill>
                  <a:schemeClr val="accent2"/>
                </a:solidFill>
              </a:defRPr>
            </a:lvl5pPr>
            <a:lvl6pPr lvl="5" rtl="0">
              <a:spcBef>
                <a:spcPts val="0"/>
              </a:spcBef>
              <a:spcAft>
                <a:spcPts val="0"/>
              </a:spcAft>
              <a:buClr>
                <a:schemeClr val="accent2"/>
              </a:buClr>
              <a:buSzPts val="1200"/>
              <a:buNone/>
              <a:defRPr>
                <a:solidFill>
                  <a:schemeClr val="accent2"/>
                </a:solidFill>
              </a:defRPr>
            </a:lvl6pPr>
            <a:lvl7pPr lvl="6" rtl="0">
              <a:spcBef>
                <a:spcPts val="0"/>
              </a:spcBef>
              <a:spcAft>
                <a:spcPts val="0"/>
              </a:spcAft>
              <a:buClr>
                <a:schemeClr val="accent2"/>
              </a:buClr>
              <a:buSzPts val="1200"/>
              <a:buNone/>
              <a:defRPr>
                <a:solidFill>
                  <a:schemeClr val="accent2"/>
                </a:solidFill>
              </a:defRPr>
            </a:lvl7pPr>
            <a:lvl8pPr lvl="7" rtl="0">
              <a:spcBef>
                <a:spcPts val="0"/>
              </a:spcBef>
              <a:spcAft>
                <a:spcPts val="0"/>
              </a:spcAft>
              <a:buClr>
                <a:schemeClr val="accent2"/>
              </a:buClr>
              <a:buSzPts val="1200"/>
              <a:buNone/>
              <a:defRPr>
                <a:solidFill>
                  <a:schemeClr val="accent2"/>
                </a:solidFill>
              </a:defRPr>
            </a:lvl8pPr>
            <a:lvl9pPr lvl="8" rtl="0">
              <a:spcBef>
                <a:spcPts val="0"/>
              </a:spcBef>
              <a:spcAft>
                <a:spcPts val="0"/>
              </a:spcAft>
              <a:buClr>
                <a:schemeClr val="accent2"/>
              </a:buClr>
              <a:buSzPts val="1200"/>
              <a:buNone/>
              <a:defRPr>
                <a:solidFill>
                  <a:schemeClr val="accent2"/>
                </a:solidFill>
              </a:defRPr>
            </a:lvl9pPr>
          </a:lstStyle>
          <a:p>
            <a:endParaRPr/>
          </a:p>
        </p:txBody>
      </p:sp>
      <p:sp>
        <p:nvSpPr>
          <p:cNvPr id="96" name="Google Shape;96;p13"/>
          <p:cNvSpPr txBox="1">
            <a:spLocks noGrp="1"/>
          </p:cNvSpPr>
          <p:nvPr>
            <p:ph type="subTitle" idx="15"/>
          </p:nvPr>
        </p:nvSpPr>
        <p:spPr>
          <a:xfrm>
            <a:off x="3278100" y="4048550"/>
            <a:ext cx="2587800" cy="548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200"/>
              <a:buNone/>
              <a:defRPr i="0"/>
            </a:lvl1pPr>
            <a:lvl2pPr lvl="1" rtl="0">
              <a:spcBef>
                <a:spcPts val="0"/>
              </a:spcBef>
              <a:spcAft>
                <a:spcPts val="0"/>
              </a:spcAft>
              <a:buClr>
                <a:schemeClr val="accent1"/>
              </a:buClr>
              <a:buSzPts val="1200"/>
              <a:buNone/>
              <a:defRPr>
                <a:solidFill>
                  <a:schemeClr val="accent1"/>
                </a:solidFill>
              </a:defRPr>
            </a:lvl2pPr>
            <a:lvl3pPr lvl="2" rtl="0">
              <a:spcBef>
                <a:spcPts val="0"/>
              </a:spcBef>
              <a:spcAft>
                <a:spcPts val="0"/>
              </a:spcAft>
              <a:buClr>
                <a:schemeClr val="accent1"/>
              </a:buClr>
              <a:buSzPts val="1200"/>
              <a:buNone/>
              <a:defRPr>
                <a:solidFill>
                  <a:schemeClr val="accent1"/>
                </a:solidFill>
              </a:defRPr>
            </a:lvl3pPr>
            <a:lvl4pPr lvl="3" rtl="0">
              <a:spcBef>
                <a:spcPts val="0"/>
              </a:spcBef>
              <a:spcAft>
                <a:spcPts val="0"/>
              </a:spcAft>
              <a:buClr>
                <a:schemeClr val="accent1"/>
              </a:buClr>
              <a:buSzPts val="1200"/>
              <a:buNone/>
              <a:defRPr>
                <a:solidFill>
                  <a:schemeClr val="accent1"/>
                </a:solidFill>
              </a:defRPr>
            </a:lvl4pPr>
            <a:lvl5pPr lvl="4" rtl="0">
              <a:spcBef>
                <a:spcPts val="0"/>
              </a:spcBef>
              <a:spcAft>
                <a:spcPts val="0"/>
              </a:spcAft>
              <a:buClr>
                <a:schemeClr val="accent1"/>
              </a:buClr>
              <a:buSzPts val="1200"/>
              <a:buNone/>
              <a:defRPr>
                <a:solidFill>
                  <a:schemeClr val="accent1"/>
                </a:solidFill>
              </a:defRPr>
            </a:lvl5pPr>
            <a:lvl6pPr lvl="5" rtl="0">
              <a:spcBef>
                <a:spcPts val="0"/>
              </a:spcBef>
              <a:spcAft>
                <a:spcPts val="0"/>
              </a:spcAft>
              <a:buClr>
                <a:schemeClr val="accent1"/>
              </a:buClr>
              <a:buSzPts val="1200"/>
              <a:buNone/>
              <a:defRPr>
                <a:solidFill>
                  <a:schemeClr val="accent1"/>
                </a:solidFill>
              </a:defRPr>
            </a:lvl6pPr>
            <a:lvl7pPr lvl="6" rtl="0">
              <a:spcBef>
                <a:spcPts val="0"/>
              </a:spcBef>
              <a:spcAft>
                <a:spcPts val="0"/>
              </a:spcAft>
              <a:buClr>
                <a:schemeClr val="accent1"/>
              </a:buClr>
              <a:buSzPts val="1200"/>
              <a:buNone/>
              <a:defRPr>
                <a:solidFill>
                  <a:schemeClr val="accent1"/>
                </a:solidFill>
              </a:defRPr>
            </a:lvl7pPr>
            <a:lvl8pPr lvl="7" rtl="0">
              <a:spcBef>
                <a:spcPts val="0"/>
              </a:spcBef>
              <a:spcAft>
                <a:spcPts val="0"/>
              </a:spcAft>
              <a:buClr>
                <a:schemeClr val="accent1"/>
              </a:buClr>
              <a:buSzPts val="1200"/>
              <a:buNone/>
              <a:defRPr>
                <a:solidFill>
                  <a:schemeClr val="accent1"/>
                </a:solidFill>
              </a:defRPr>
            </a:lvl8pPr>
            <a:lvl9pPr lvl="8" rtl="0">
              <a:spcBef>
                <a:spcPts val="0"/>
              </a:spcBef>
              <a:spcAft>
                <a:spcPts val="0"/>
              </a:spcAft>
              <a:buClr>
                <a:schemeClr val="accent1"/>
              </a:buClr>
              <a:buSzPts val="1200"/>
              <a:buNone/>
              <a:defRPr>
                <a:solidFill>
                  <a:schemeClr val="accent1"/>
                </a:solidFill>
              </a:defRPr>
            </a:lvl9pPr>
          </a:lstStyle>
          <a:p>
            <a:endParaRPr/>
          </a:p>
        </p:txBody>
      </p:sp>
      <p:sp>
        <p:nvSpPr>
          <p:cNvPr id="97" name="Google Shape;97;p13"/>
          <p:cNvSpPr txBox="1">
            <a:spLocks noGrp="1"/>
          </p:cNvSpPr>
          <p:nvPr>
            <p:ph type="title" idx="16" hasCustomPrompt="1"/>
          </p:nvPr>
        </p:nvSpPr>
        <p:spPr>
          <a:xfrm>
            <a:off x="6772354" y="3137697"/>
            <a:ext cx="722400" cy="365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accent2"/>
              </a:buClr>
              <a:buSzPts val="3600"/>
              <a:buFont typeface="Pangolin"/>
              <a:buNone/>
              <a:defRPr sz="3000"/>
            </a:lvl1pPr>
            <a:lvl2pPr lvl="1" rtl="0">
              <a:spcBef>
                <a:spcPts val="0"/>
              </a:spcBef>
              <a:spcAft>
                <a:spcPts val="0"/>
              </a:spcAft>
              <a:buClr>
                <a:schemeClr val="accent1"/>
              </a:buClr>
              <a:buSzPts val="12000"/>
              <a:buNone/>
              <a:defRPr sz="12000">
                <a:solidFill>
                  <a:schemeClr val="accent1"/>
                </a:solidFill>
              </a:defRPr>
            </a:lvl2pPr>
            <a:lvl3pPr lvl="2" rtl="0">
              <a:spcBef>
                <a:spcPts val="0"/>
              </a:spcBef>
              <a:spcAft>
                <a:spcPts val="0"/>
              </a:spcAft>
              <a:buClr>
                <a:schemeClr val="accent1"/>
              </a:buClr>
              <a:buSzPts val="12000"/>
              <a:buNone/>
              <a:defRPr sz="12000">
                <a:solidFill>
                  <a:schemeClr val="accent1"/>
                </a:solidFill>
              </a:defRPr>
            </a:lvl3pPr>
            <a:lvl4pPr lvl="3" rtl="0">
              <a:spcBef>
                <a:spcPts val="0"/>
              </a:spcBef>
              <a:spcAft>
                <a:spcPts val="0"/>
              </a:spcAft>
              <a:buClr>
                <a:schemeClr val="accent1"/>
              </a:buClr>
              <a:buSzPts val="12000"/>
              <a:buNone/>
              <a:defRPr sz="12000">
                <a:solidFill>
                  <a:schemeClr val="accent1"/>
                </a:solidFill>
              </a:defRPr>
            </a:lvl4pPr>
            <a:lvl5pPr lvl="4" rtl="0">
              <a:spcBef>
                <a:spcPts val="0"/>
              </a:spcBef>
              <a:spcAft>
                <a:spcPts val="0"/>
              </a:spcAft>
              <a:buClr>
                <a:schemeClr val="accent1"/>
              </a:buClr>
              <a:buSzPts val="12000"/>
              <a:buNone/>
              <a:defRPr sz="12000">
                <a:solidFill>
                  <a:schemeClr val="accent1"/>
                </a:solidFill>
              </a:defRPr>
            </a:lvl5pPr>
            <a:lvl6pPr lvl="5" rtl="0">
              <a:spcBef>
                <a:spcPts val="0"/>
              </a:spcBef>
              <a:spcAft>
                <a:spcPts val="0"/>
              </a:spcAft>
              <a:buClr>
                <a:schemeClr val="accent1"/>
              </a:buClr>
              <a:buSzPts val="12000"/>
              <a:buNone/>
              <a:defRPr sz="12000">
                <a:solidFill>
                  <a:schemeClr val="accent1"/>
                </a:solidFill>
              </a:defRPr>
            </a:lvl6pPr>
            <a:lvl7pPr lvl="6" rtl="0">
              <a:spcBef>
                <a:spcPts val="0"/>
              </a:spcBef>
              <a:spcAft>
                <a:spcPts val="0"/>
              </a:spcAft>
              <a:buClr>
                <a:schemeClr val="accent1"/>
              </a:buClr>
              <a:buSzPts val="12000"/>
              <a:buNone/>
              <a:defRPr sz="12000">
                <a:solidFill>
                  <a:schemeClr val="accent1"/>
                </a:solidFill>
              </a:defRPr>
            </a:lvl7pPr>
            <a:lvl8pPr lvl="7" rtl="0">
              <a:spcBef>
                <a:spcPts val="0"/>
              </a:spcBef>
              <a:spcAft>
                <a:spcPts val="0"/>
              </a:spcAft>
              <a:buClr>
                <a:schemeClr val="accent1"/>
              </a:buClr>
              <a:buSzPts val="12000"/>
              <a:buNone/>
              <a:defRPr sz="12000">
                <a:solidFill>
                  <a:schemeClr val="accent1"/>
                </a:solidFill>
              </a:defRPr>
            </a:lvl8pPr>
            <a:lvl9pPr lvl="8" rtl="0">
              <a:spcBef>
                <a:spcPts val="0"/>
              </a:spcBef>
              <a:spcAft>
                <a:spcPts val="0"/>
              </a:spcAft>
              <a:buClr>
                <a:schemeClr val="accent1"/>
              </a:buClr>
              <a:buSzPts val="12000"/>
              <a:buNone/>
              <a:defRPr sz="12000">
                <a:solidFill>
                  <a:schemeClr val="accent1"/>
                </a:solidFill>
              </a:defRPr>
            </a:lvl9pPr>
          </a:lstStyle>
          <a:p>
            <a:r>
              <a:t>xx%</a:t>
            </a:r>
          </a:p>
        </p:txBody>
      </p:sp>
      <p:sp>
        <p:nvSpPr>
          <p:cNvPr id="98" name="Google Shape;98;p13"/>
          <p:cNvSpPr txBox="1">
            <a:spLocks noGrp="1"/>
          </p:cNvSpPr>
          <p:nvPr>
            <p:ph type="subTitle" idx="17"/>
          </p:nvPr>
        </p:nvSpPr>
        <p:spPr>
          <a:xfrm>
            <a:off x="5841154" y="3547873"/>
            <a:ext cx="25848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2"/>
              </a:buClr>
              <a:buSzPts val="3000"/>
              <a:buNone/>
              <a:defRPr sz="2500" i="0">
                <a:solidFill>
                  <a:schemeClr val="lt1"/>
                </a:solidFill>
                <a:latin typeface="DM Sans Medium"/>
                <a:ea typeface="DM Sans Medium"/>
                <a:cs typeface="DM Sans Medium"/>
                <a:sym typeface="DM Sans Medium"/>
              </a:defRPr>
            </a:lvl1pPr>
            <a:lvl2pPr lvl="1" rtl="0">
              <a:spcBef>
                <a:spcPts val="0"/>
              </a:spcBef>
              <a:spcAft>
                <a:spcPts val="0"/>
              </a:spcAft>
              <a:buClr>
                <a:schemeClr val="accent2"/>
              </a:buClr>
              <a:buSzPts val="1200"/>
              <a:buNone/>
              <a:defRPr>
                <a:solidFill>
                  <a:schemeClr val="accent2"/>
                </a:solidFill>
              </a:defRPr>
            </a:lvl2pPr>
            <a:lvl3pPr lvl="2" rtl="0">
              <a:spcBef>
                <a:spcPts val="0"/>
              </a:spcBef>
              <a:spcAft>
                <a:spcPts val="0"/>
              </a:spcAft>
              <a:buClr>
                <a:schemeClr val="accent2"/>
              </a:buClr>
              <a:buSzPts val="1200"/>
              <a:buNone/>
              <a:defRPr>
                <a:solidFill>
                  <a:schemeClr val="accent2"/>
                </a:solidFill>
              </a:defRPr>
            </a:lvl3pPr>
            <a:lvl4pPr lvl="3" rtl="0">
              <a:spcBef>
                <a:spcPts val="0"/>
              </a:spcBef>
              <a:spcAft>
                <a:spcPts val="0"/>
              </a:spcAft>
              <a:buClr>
                <a:schemeClr val="accent2"/>
              </a:buClr>
              <a:buSzPts val="1200"/>
              <a:buNone/>
              <a:defRPr>
                <a:solidFill>
                  <a:schemeClr val="accent2"/>
                </a:solidFill>
              </a:defRPr>
            </a:lvl4pPr>
            <a:lvl5pPr lvl="4" rtl="0">
              <a:spcBef>
                <a:spcPts val="0"/>
              </a:spcBef>
              <a:spcAft>
                <a:spcPts val="0"/>
              </a:spcAft>
              <a:buClr>
                <a:schemeClr val="accent2"/>
              </a:buClr>
              <a:buSzPts val="1200"/>
              <a:buNone/>
              <a:defRPr>
                <a:solidFill>
                  <a:schemeClr val="accent2"/>
                </a:solidFill>
              </a:defRPr>
            </a:lvl5pPr>
            <a:lvl6pPr lvl="5" rtl="0">
              <a:spcBef>
                <a:spcPts val="0"/>
              </a:spcBef>
              <a:spcAft>
                <a:spcPts val="0"/>
              </a:spcAft>
              <a:buClr>
                <a:schemeClr val="accent2"/>
              </a:buClr>
              <a:buSzPts val="1200"/>
              <a:buNone/>
              <a:defRPr>
                <a:solidFill>
                  <a:schemeClr val="accent2"/>
                </a:solidFill>
              </a:defRPr>
            </a:lvl6pPr>
            <a:lvl7pPr lvl="6" rtl="0">
              <a:spcBef>
                <a:spcPts val="0"/>
              </a:spcBef>
              <a:spcAft>
                <a:spcPts val="0"/>
              </a:spcAft>
              <a:buClr>
                <a:schemeClr val="accent2"/>
              </a:buClr>
              <a:buSzPts val="1200"/>
              <a:buNone/>
              <a:defRPr>
                <a:solidFill>
                  <a:schemeClr val="accent2"/>
                </a:solidFill>
              </a:defRPr>
            </a:lvl7pPr>
            <a:lvl8pPr lvl="7" rtl="0">
              <a:spcBef>
                <a:spcPts val="0"/>
              </a:spcBef>
              <a:spcAft>
                <a:spcPts val="0"/>
              </a:spcAft>
              <a:buClr>
                <a:schemeClr val="accent2"/>
              </a:buClr>
              <a:buSzPts val="1200"/>
              <a:buNone/>
              <a:defRPr>
                <a:solidFill>
                  <a:schemeClr val="accent2"/>
                </a:solidFill>
              </a:defRPr>
            </a:lvl8pPr>
            <a:lvl9pPr lvl="8" rtl="0">
              <a:spcBef>
                <a:spcPts val="0"/>
              </a:spcBef>
              <a:spcAft>
                <a:spcPts val="0"/>
              </a:spcAft>
              <a:buClr>
                <a:schemeClr val="accent2"/>
              </a:buClr>
              <a:buSzPts val="1200"/>
              <a:buNone/>
              <a:defRPr>
                <a:solidFill>
                  <a:schemeClr val="accent2"/>
                </a:solidFill>
              </a:defRPr>
            </a:lvl9pPr>
          </a:lstStyle>
          <a:p>
            <a:endParaRPr/>
          </a:p>
        </p:txBody>
      </p:sp>
      <p:sp>
        <p:nvSpPr>
          <p:cNvPr id="99" name="Google Shape;99;p13"/>
          <p:cNvSpPr txBox="1">
            <a:spLocks noGrp="1"/>
          </p:cNvSpPr>
          <p:nvPr>
            <p:ph type="subTitle" idx="18"/>
          </p:nvPr>
        </p:nvSpPr>
        <p:spPr>
          <a:xfrm>
            <a:off x="5839654" y="4048550"/>
            <a:ext cx="2587800" cy="548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200"/>
              <a:buNone/>
              <a:defRPr i="0"/>
            </a:lvl1pPr>
            <a:lvl2pPr lvl="1" rtl="0">
              <a:spcBef>
                <a:spcPts val="0"/>
              </a:spcBef>
              <a:spcAft>
                <a:spcPts val="0"/>
              </a:spcAft>
              <a:buClr>
                <a:schemeClr val="accent1"/>
              </a:buClr>
              <a:buSzPts val="1200"/>
              <a:buNone/>
              <a:defRPr>
                <a:solidFill>
                  <a:schemeClr val="accent1"/>
                </a:solidFill>
              </a:defRPr>
            </a:lvl2pPr>
            <a:lvl3pPr lvl="2" rtl="0">
              <a:spcBef>
                <a:spcPts val="0"/>
              </a:spcBef>
              <a:spcAft>
                <a:spcPts val="0"/>
              </a:spcAft>
              <a:buClr>
                <a:schemeClr val="accent1"/>
              </a:buClr>
              <a:buSzPts val="1200"/>
              <a:buNone/>
              <a:defRPr>
                <a:solidFill>
                  <a:schemeClr val="accent1"/>
                </a:solidFill>
              </a:defRPr>
            </a:lvl3pPr>
            <a:lvl4pPr lvl="3" rtl="0">
              <a:spcBef>
                <a:spcPts val="0"/>
              </a:spcBef>
              <a:spcAft>
                <a:spcPts val="0"/>
              </a:spcAft>
              <a:buClr>
                <a:schemeClr val="accent1"/>
              </a:buClr>
              <a:buSzPts val="1200"/>
              <a:buNone/>
              <a:defRPr>
                <a:solidFill>
                  <a:schemeClr val="accent1"/>
                </a:solidFill>
              </a:defRPr>
            </a:lvl4pPr>
            <a:lvl5pPr lvl="4" rtl="0">
              <a:spcBef>
                <a:spcPts val="0"/>
              </a:spcBef>
              <a:spcAft>
                <a:spcPts val="0"/>
              </a:spcAft>
              <a:buClr>
                <a:schemeClr val="accent1"/>
              </a:buClr>
              <a:buSzPts val="1200"/>
              <a:buNone/>
              <a:defRPr>
                <a:solidFill>
                  <a:schemeClr val="accent1"/>
                </a:solidFill>
              </a:defRPr>
            </a:lvl5pPr>
            <a:lvl6pPr lvl="5" rtl="0">
              <a:spcBef>
                <a:spcPts val="0"/>
              </a:spcBef>
              <a:spcAft>
                <a:spcPts val="0"/>
              </a:spcAft>
              <a:buClr>
                <a:schemeClr val="accent1"/>
              </a:buClr>
              <a:buSzPts val="1200"/>
              <a:buNone/>
              <a:defRPr>
                <a:solidFill>
                  <a:schemeClr val="accent1"/>
                </a:solidFill>
              </a:defRPr>
            </a:lvl6pPr>
            <a:lvl7pPr lvl="6" rtl="0">
              <a:spcBef>
                <a:spcPts val="0"/>
              </a:spcBef>
              <a:spcAft>
                <a:spcPts val="0"/>
              </a:spcAft>
              <a:buClr>
                <a:schemeClr val="accent1"/>
              </a:buClr>
              <a:buSzPts val="1200"/>
              <a:buNone/>
              <a:defRPr>
                <a:solidFill>
                  <a:schemeClr val="accent1"/>
                </a:solidFill>
              </a:defRPr>
            </a:lvl7pPr>
            <a:lvl8pPr lvl="7" rtl="0">
              <a:spcBef>
                <a:spcPts val="0"/>
              </a:spcBef>
              <a:spcAft>
                <a:spcPts val="0"/>
              </a:spcAft>
              <a:buClr>
                <a:schemeClr val="accent1"/>
              </a:buClr>
              <a:buSzPts val="1200"/>
              <a:buNone/>
              <a:defRPr>
                <a:solidFill>
                  <a:schemeClr val="accent1"/>
                </a:solidFill>
              </a:defRPr>
            </a:lvl8pPr>
            <a:lvl9pPr lvl="8" rtl="0">
              <a:spcBef>
                <a:spcPts val="0"/>
              </a:spcBef>
              <a:spcAft>
                <a:spcPts val="0"/>
              </a:spcAft>
              <a:buClr>
                <a:schemeClr val="accent1"/>
              </a:buClr>
              <a:buSzPts val="1200"/>
              <a:buNone/>
              <a:defRPr>
                <a:solidFill>
                  <a:schemeClr val="accen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3">
  <p:cSld name="CUSTOM_7_1_1_1">
    <p:spTree>
      <p:nvGrpSpPr>
        <p:cNvPr id="1" name="Shape 112"/>
        <p:cNvGrpSpPr/>
        <p:nvPr/>
      </p:nvGrpSpPr>
      <p:grpSpPr>
        <a:xfrm>
          <a:off x="0" y="0"/>
          <a:ext cx="0" cy="0"/>
          <a:chOff x="0" y="0"/>
          <a:chExt cx="0" cy="0"/>
        </a:xfrm>
      </p:grpSpPr>
      <p:sp>
        <p:nvSpPr>
          <p:cNvPr id="113" name="Google Shape;113;p16"/>
          <p:cNvSpPr/>
          <p:nvPr/>
        </p:nvSpPr>
        <p:spPr>
          <a:xfrm rot="3510458">
            <a:off x="-115447" y="3268217"/>
            <a:ext cx="484393" cy="703464"/>
          </a:xfrm>
          <a:custGeom>
            <a:avLst/>
            <a:gdLst/>
            <a:ahLst/>
            <a:cxnLst/>
            <a:rect l="l" t="t" r="r" b="b"/>
            <a:pathLst>
              <a:path w="14933" h="21688" extrusionOk="0">
                <a:moveTo>
                  <a:pt x="8498" y="0"/>
                </a:moveTo>
                <a:cubicBezTo>
                  <a:pt x="8399" y="0"/>
                  <a:pt x="8306" y="67"/>
                  <a:pt x="8315" y="201"/>
                </a:cubicBezTo>
                <a:cubicBezTo>
                  <a:pt x="8352" y="735"/>
                  <a:pt x="8436" y="1260"/>
                  <a:pt x="8503" y="1788"/>
                </a:cubicBezTo>
                <a:cubicBezTo>
                  <a:pt x="8559" y="2233"/>
                  <a:pt x="8464" y="2760"/>
                  <a:pt x="8695" y="3151"/>
                </a:cubicBezTo>
                <a:cubicBezTo>
                  <a:pt x="8773" y="3283"/>
                  <a:pt x="8899" y="3353"/>
                  <a:pt x="9027" y="3353"/>
                </a:cubicBezTo>
                <a:cubicBezTo>
                  <a:pt x="9134" y="3353"/>
                  <a:pt x="9241" y="3304"/>
                  <a:pt x="9321" y="3201"/>
                </a:cubicBezTo>
                <a:cubicBezTo>
                  <a:pt x="9642" y="2785"/>
                  <a:pt x="9469" y="2185"/>
                  <a:pt x="9343" y="1717"/>
                </a:cubicBezTo>
                <a:cubicBezTo>
                  <a:pt x="9193" y="1164"/>
                  <a:pt x="8940" y="644"/>
                  <a:pt x="8698" y="126"/>
                </a:cubicBezTo>
                <a:cubicBezTo>
                  <a:pt x="8659" y="42"/>
                  <a:pt x="8576" y="0"/>
                  <a:pt x="8498" y="0"/>
                </a:cubicBezTo>
                <a:close/>
                <a:moveTo>
                  <a:pt x="5322" y="2787"/>
                </a:moveTo>
                <a:cubicBezTo>
                  <a:pt x="5222" y="2787"/>
                  <a:pt x="5174" y="2859"/>
                  <a:pt x="5119" y="2961"/>
                </a:cubicBezTo>
                <a:cubicBezTo>
                  <a:pt x="5035" y="3117"/>
                  <a:pt x="5214" y="3471"/>
                  <a:pt x="5265" y="3629"/>
                </a:cubicBezTo>
                <a:cubicBezTo>
                  <a:pt x="5338" y="3863"/>
                  <a:pt x="5408" y="4102"/>
                  <a:pt x="5463" y="4343"/>
                </a:cubicBezTo>
                <a:cubicBezTo>
                  <a:pt x="5546" y="4692"/>
                  <a:pt x="5582" y="5035"/>
                  <a:pt x="5584" y="5391"/>
                </a:cubicBezTo>
                <a:cubicBezTo>
                  <a:pt x="5583" y="5641"/>
                  <a:pt x="5773" y="5769"/>
                  <a:pt x="5973" y="5769"/>
                </a:cubicBezTo>
                <a:cubicBezTo>
                  <a:pt x="6114" y="5769"/>
                  <a:pt x="6260" y="5705"/>
                  <a:pt x="6346" y="5573"/>
                </a:cubicBezTo>
                <a:cubicBezTo>
                  <a:pt x="6588" y="5202"/>
                  <a:pt x="6383" y="4609"/>
                  <a:pt x="6185" y="4133"/>
                </a:cubicBezTo>
                <a:cubicBezTo>
                  <a:pt x="6062" y="3837"/>
                  <a:pt x="5918" y="3550"/>
                  <a:pt x="5770" y="3266"/>
                </a:cubicBezTo>
                <a:cubicBezTo>
                  <a:pt x="5682" y="3097"/>
                  <a:pt x="5610" y="2864"/>
                  <a:pt x="5411" y="2802"/>
                </a:cubicBezTo>
                <a:cubicBezTo>
                  <a:pt x="5377" y="2792"/>
                  <a:pt x="5347" y="2787"/>
                  <a:pt x="5322" y="2787"/>
                </a:cubicBezTo>
                <a:close/>
                <a:moveTo>
                  <a:pt x="2131" y="3135"/>
                </a:moveTo>
                <a:cubicBezTo>
                  <a:pt x="1986" y="3135"/>
                  <a:pt x="1847" y="3244"/>
                  <a:pt x="1887" y="3426"/>
                </a:cubicBezTo>
                <a:cubicBezTo>
                  <a:pt x="1988" y="3888"/>
                  <a:pt x="2089" y="4360"/>
                  <a:pt x="2144" y="4830"/>
                </a:cubicBezTo>
                <a:cubicBezTo>
                  <a:pt x="2189" y="5224"/>
                  <a:pt x="2079" y="5725"/>
                  <a:pt x="2369" y="6031"/>
                </a:cubicBezTo>
                <a:cubicBezTo>
                  <a:pt x="2445" y="6109"/>
                  <a:pt x="2553" y="6158"/>
                  <a:pt x="2661" y="6158"/>
                </a:cubicBezTo>
                <a:cubicBezTo>
                  <a:pt x="2737" y="6158"/>
                  <a:pt x="2813" y="6133"/>
                  <a:pt x="2876" y="6076"/>
                </a:cubicBezTo>
                <a:cubicBezTo>
                  <a:pt x="3253" y="5729"/>
                  <a:pt x="3094" y="5191"/>
                  <a:pt x="2977" y="4746"/>
                </a:cubicBezTo>
                <a:cubicBezTo>
                  <a:pt x="2840" y="4220"/>
                  <a:pt x="2629" y="3738"/>
                  <a:pt x="2362" y="3267"/>
                </a:cubicBezTo>
                <a:cubicBezTo>
                  <a:pt x="2310" y="3176"/>
                  <a:pt x="2220" y="3135"/>
                  <a:pt x="2131" y="3135"/>
                </a:cubicBezTo>
                <a:close/>
                <a:moveTo>
                  <a:pt x="11410" y="4265"/>
                </a:moveTo>
                <a:cubicBezTo>
                  <a:pt x="11221" y="4265"/>
                  <a:pt x="11027" y="4390"/>
                  <a:pt x="11000" y="4587"/>
                </a:cubicBezTo>
                <a:cubicBezTo>
                  <a:pt x="10922" y="5137"/>
                  <a:pt x="11221" y="5744"/>
                  <a:pt x="11325" y="6291"/>
                </a:cubicBezTo>
                <a:cubicBezTo>
                  <a:pt x="11424" y="6804"/>
                  <a:pt x="11460" y="7627"/>
                  <a:pt x="12021" y="7841"/>
                </a:cubicBezTo>
                <a:cubicBezTo>
                  <a:pt x="12085" y="7865"/>
                  <a:pt x="12151" y="7878"/>
                  <a:pt x="12214" y="7878"/>
                </a:cubicBezTo>
                <a:cubicBezTo>
                  <a:pt x="12369" y="7878"/>
                  <a:pt x="12512" y="7803"/>
                  <a:pt x="12594" y="7646"/>
                </a:cubicBezTo>
                <a:cubicBezTo>
                  <a:pt x="12864" y="7130"/>
                  <a:pt x="12465" y="6295"/>
                  <a:pt x="12334" y="5764"/>
                </a:cubicBezTo>
                <a:cubicBezTo>
                  <a:pt x="12204" y="5240"/>
                  <a:pt x="12102" y="4597"/>
                  <a:pt x="11598" y="4313"/>
                </a:cubicBezTo>
                <a:cubicBezTo>
                  <a:pt x="11540" y="4280"/>
                  <a:pt x="11476" y="4265"/>
                  <a:pt x="11410" y="4265"/>
                </a:cubicBezTo>
                <a:close/>
                <a:moveTo>
                  <a:pt x="8134" y="6063"/>
                </a:moveTo>
                <a:cubicBezTo>
                  <a:pt x="8074" y="6063"/>
                  <a:pt x="8010" y="6103"/>
                  <a:pt x="8010" y="6168"/>
                </a:cubicBezTo>
                <a:cubicBezTo>
                  <a:pt x="8016" y="6659"/>
                  <a:pt x="8095" y="7126"/>
                  <a:pt x="8152" y="7612"/>
                </a:cubicBezTo>
                <a:cubicBezTo>
                  <a:pt x="8209" y="8106"/>
                  <a:pt x="8077" y="8603"/>
                  <a:pt x="8220" y="9083"/>
                </a:cubicBezTo>
                <a:cubicBezTo>
                  <a:pt x="8261" y="9225"/>
                  <a:pt x="8376" y="9289"/>
                  <a:pt x="8496" y="9289"/>
                </a:cubicBezTo>
                <a:cubicBezTo>
                  <a:pt x="8583" y="9289"/>
                  <a:pt x="8673" y="9255"/>
                  <a:pt x="8741" y="9194"/>
                </a:cubicBezTo>
                <a:cubicBezTo>
                  <a:pt x="9615" y="8410"/>
                  <a:pt x="8724" y="6851"/>
                  <a:pt x="8224" y="6106"/>
                </a:cubicBezTo>
                <a:cubicBezTo>
                  <a:pt x="8204" y="6076"/>
                  <a:pt x="8169" y="6063"/>
                  <a:pt x="8134" y="6063"/>
                </a:cubicBezTo>
                <a:close/>
                <a:moveTo>
                  <a:pt x="3280" y="8712"/>
                </a:moveTo>
                <a:cubicBezTo>
                  <a:pt x="3194" y="8712"/>
                  <a:pt x="3128" y="8806"/>
                  <a:pt x="3142" y="8891"/>
                </a:cubicBezTo>
                <a:cubicBezTo>
                  <a:pt x="3259" y="9657"/>
                  <a:pt x="3473" y="10381"/>
                  <a:pt x="3525" y="11168"/>
                </a:cubicBezTo>
                <a:cubicBezTo>
                  <a:pt x="3546" y="11496"/>
                  <a:pt x="3810" y="11655"/>
                  <a:pt x="4067" y="11655"/>
                </a:cubicBezTo>
                <a:cubicBezTo>
                  <a:pt x="4337" y="11655"/>
                  <a:pt x="4599" y="11480"/>
                  <a:pt x="4567" y="11139"/>
                </a:cubicBezTo>
                <a:cubicBezTo>
                  <a:pt x="4498" y="10371"/>
                  <a:pt x="4101" y="9036"/>
                  <a:pt x="3328" y="8722"/>
                </a:cubicBezTo>
                <a:cubicBezTo>
                  <a:pt x="3312" y="8715"/>
                  <a:pt x="3296" y="8712"/>
                  <a:pt x="3280" y="8712"/>
                </a:cubicBezTo>
                <a:close/>
                <a:moveTo>
                  <a:pt x="223" y="8283"/>
                </a:moveTo>
                <a:cubicBezTo>
                  <a:pt x="120" y="8283"/>
                  <a:pt x="40" y="8381"/>
                  <a:pt x="31" y="8489"/>
                </a:cubicBezTo>
                <a:cubicBezTo>
                  <a:pt x="1" y="8951"/>
                  <a:pt x="191" y="9490"/>
                  <a:pt x="238" y="9959"/>
                </a:cubicBezTo>
                <a:cubicBezTo>
                  <a:pt x="288" y="10502"/>
                  <a:pt x="239" y="11061"/>
                  <a:pt x="483" y="11565"/>
                </a:cubicBezTo>
                <a:cubicBezTo>
                  <a:pt x="531" y="11665"/>
                  <a:pt x="615" y="11705"/>
                  <a:pt x="703" y="11705"/>
                </a:cubicBezTo>
                <a:cubicBezTo>
                  <a:pt x="813" y="11705"/>
                  <a:pt x="930" y="11642"/>
                  <a:pt x="993" y="11551"/>
                </a:cubicBezTo>
                <a:cubicBezTo>
                  <a:pt x="1534" y="10768"/>
                  <a:pt x="1191" y="8763"/>
                  <a:pt x="310" y="8306"/>
                </a:cubicBezTo>
                <a:cubicBezTo>
                  <a:pt x="280" y="8290"/>
                  <a:pt x="251" y="8283"/>
                  <a:pt x="223" y="8283"/>
                </a:cubicBezTo>
                <a:close/>
                <a:moveTo>
                  <a:pt x="14006" y="8606"/>
                </a:moveTo>
                <a:cubicBezTo>
                  <a:pt x="13936" y="8606"/>
                  <a:pt x="13865" y="8674"/>
                  <a:pt x="13874" y="8751"/>
                </a:cubicBezTo>
                <a:cubicBezTo>
                  <a:pt x="13939" y="9315"/>
                  <a:pt x="13967" y="9903"/>
                  <a:pt x="13983" y="10471"/>
                </a:cubicBezTo>
                <a:cubicBezTo>
                  <a:pt x="13996" y="10875"/>
                  <a:pt x="13889" y="11344"/>
                  <a:pt x="14125" y="11695"/>
                </a:cubicBezTo>
                <a:cubicBezTo>
                  <a:pt x="14184" y="11785"/>
                  <a:pt x="14287" y="11837"/>
                  <a:pt x="14389" y="11837"/>
                </a:cubicBezTo>
                <a:cubicBezTo>
                  <a:pt x="14466" y="11837"/>
                  <a:pt x="14541" y="11808"/>
                  <a:pt x="14597" y="11743"/>
                </a:cubicBezTo>
                <a:cubicBezTo>
                  <a:pt x="14932" y="11354"/>
                  <a:pt x="14802" y="10768"/>
                  <a:pt x="14733" y="10296"/>
                </a:cubicBezTo>
                <a:cubicBezTo>
                  <a:pt x="14643" y="9686"/>
                  <a:pt x="14441" y="9161"/>
                  <a:pt x="14092" y="8654"/>
                </a:cubicBezTo>
                <a:cubicBezTo>
                  <a:pt x="14069" y="8620"/>
                  <a:pt x="14037" y="8606"/>
                  <a:pt x="14006" y="8606"/>
                </a:cubicBezTo>
                <a:close/>
                <a:moveTo>
                  <a:pt x="5585" y="8688"/>
                </a:moveTo>
                <a:cubicBezTo>
                  <a:pt x="5480" y="8688"/>
                  <a:pt x="5377" y="8781"/>
                  <a:pt x="5409" y="8908"/>
                </a:cubicBezTo>
                <a:cubicBezTo>
                  <a:pt x="5552" y="9473"/>
                  <a:pt x="5663" y="10040"/>
                  <a:pt x="5727" y="10619"/>
                </a:cubicBezTo>
                <a:cubicBezTo>
                  <a:pt x="5772" y="11029"/>
                  <a:pt x="5679" y="11505"/>
                  <a:pt x="5957" y="11834"/>
                </a:cubicBezTo>
                <a:cubicBezTo>
                  <a:pt x="6029" y="11919"/>
                  <a:pt x="6130" y="11972"/>
                  <a:pt x="6231" y="11972"/>
                </a:cubicBezTo>
                <a:cubicBezTo>
                  <a:pt x="6307" y="11972"/>
                  <a:pt x="6382" y="11942"/>
                  <a:pt x="6445" y="11873"/>
                </a:cubicBezTo>
                <a:cubicBezTo>
                  <a:pt x="6798" y="11477"/>
                  <a:pt x="6650" y="10862"/>
                  <a:pt x="6513" y="10388"/>
                </a:cubicBezTo>
                <a:cubicBezTo>
                  <a:pt x="6346" y="9815"/>
                  <a:pt x="6039" y="9276"/>
                  <a:pt x="5728" y="8771"/>
                </a:cubicBezTo>
                <a:cubicBezTo>
                  <a:pt x="5693" y="8713"/>
                  <a:pt x="5639" y="8688"/>
                  <a:pt x="5585" y="8688"/>
                </a:cubicBezTo>
                <a:close/>
                <a:moveTo>
                  <a:pt x="11415" y="9388"/>
                </a:moveTo>
                <a:cubicBezTo>
                  <a:pt x="11300" y="9388"/>
                  <a:pt x="11194" y="9458"/>
                  <a:pt x="11196" y="9610"/>
                </a:cubicBezTo>
                <a:cubicBezTo>
                  <a:pt x="11206" y="10156"/>
                  <a:pt x="11208" y="10699"/>
                  <a:pt x="11244" y="11245"/>
                </a:cubicBezTo>
                <a:cubicBezTo>
                  <a:pt x="11275" y="11740"/>
                  <a:pt x="11242" y="12260"/>
                  <a:pt x="11550" y="12670"/>
                </a:cubicBezTo>
                <a:cubicBezTo>
                  <a:pt x="11615" y="12754"/>
                  <a:pt x="11718" y="12794"/>
                  <a:pt x="11821" y="12794"/>
                </a:cubicBezTo>
                <a:cubicBezTo>
                  <a:pt x="11975" y="12794"/>
                  <a:pt x="12130" y="12708"/>
                  <a:pt x="12171" y="12552"/>
                </a:cubicBezTo>
                <a:cubicBezTo>
                  <a:pt x="12318" y="11990"/>
                  <a:pt x="12077" y="11401"/>
                  <a:pt x="11982" y="10840"/>
                </a:cubicBezTo>
                <a:cubicBezTo>
                  <a:pt x="11909" y="10414"/>
                  <a:pt x="11805" y="9997"/>
                  <a:pt x="11687" y="9581"/>
                </a:cubicBezTo>
                <a:cubicBezTo>
                  <a:pt x="11653" y="9456"/>
                  <a:pt x="11530" y="9388"/>
                  <a:pt x="11415" y="9388"/>
                </a:cubicBezTo>
                <a:close/>
                <a:moveTo>
                  <a:pt x="8773" y="12074"/>
                </a:moveTo>
                <a:cubicBezTo>
                  <a:pt x="8714" y="12074"/>
                  <a:pt x="8654" y="12121"/>
                  <a:pt x="8666" y="12186"/>
                </a:cubicBezTo>
                <a:cubicBezTo>
                  <a:pt x="8768" y="12722"/>
                  <a:pt x="8833" y="13275"/>
                  <a:pt x="8846" y="13822"/>
                </a:cubicBezTo>
                <a:cubicBezTo>
                  <a:pt x="8855" y="14199"/>
                  <a:pt x="8718" y="14729"/>
                  <a:pt x="9070" y="14972"/>
                </a:cubicBezTo>
                <a:cubicBezTo>
                  <a:pt x="9139" y="15019"/>
                  <a:pt x="9208" y="15043"/>
                  <a:pt x="9278" y="15043"/>
                </a:cubicBezTo>
                <a:cubicBezTo>
                  <a:pt x="9338" y="15043"/>
                  <a:pt x="9399" y="15025"/>
                  <a:pt x="9462" y="14989"/>
                </a:cubicBezTo>
                <a:cubicBezTo>
                  <a:pt x="9908" y="14732"/>
                  <a:pt x="9736" y="14012"/>
                  <a:pt x="9649" y="13591"/>
                </a:cubicBezTo>
                <a:cubicBezTo>
                  <a:pt x="9527" y="12995"/>
                  <a:pt x="9304" y="12484"/>
                  <a:pt x="8832" y="12094"/>
                </a:cubicBezTo>
                <a:cubicBezTo>
                  <a:pt x="8815" y="12080"/>
                  <a:pt x="8794" y="12074"/>
                  <a:pt x="8773" y="12074"/>
                </a:cubicBezTo>
                <a:close/>
                <a:moveTo>
                  <a:pt x="1353" y="13372"/>
                </a:moveTo>
                <a:cubicBezTo>
                  <a:pt x="1233" y="13372"/>
                  <a:pt x="1121" y="13452"/>
                  <a:pt x="1152" y="13603"/>
                </a:cubicBezTo>
                <a:cubicBezTo>
                  <a:pt x="1300" y="14299"/>
                  <a:pt x="1432" y="14999"/>
                  <a:pt x="1433" y="15711"/>
                </a:cubicBezTo>
                <a:cubicBezTo>
                  <a:pt x="1436" y="16043"/>
                  <a:pt x="1502" y="16541"/>
                  <a:pt x="1859" y="16541"/>
                </a:cubicBezTo>
                <a:cubicBezTo>
                  <a:pt x="1919" y="16541"/>
                  <a:pt x="1987" y="16527"/>
                  <a:pt x="2064" y="16496"/>
                </a:cubicBezTo>
                <a:cubicBezTo>
                  <a:pt x="2205" y="16439"/>
                  <a:pt x="2324" y="16295"/>
                  <a:pt x="2336" y="16140"/>
                </a:cubicBezTo>
                <a:cubicBezTo>
                  <a:pt x="2413" y="15232"/>
                  <a:pt x="1971" y="14289"/>
                  <a:pt x="1573" y="13499"/>
                </a:cubicBezTo>
                <a:cubicBezTo>
                  <a:pt x="1530" y="13414"/>
                  <a:pt x="1439" y="13372"/>
                  <a:pt x="1353" y="13372"/>
                </a:cubicBezTo>
                <a:close/>
                <a:moveTo>
                  <a:pt x="13625" y="13740"/>
                </a:moveTo>
                <a:cubicBezTo>
                  <a:pt x="13539" y="13740"/>
                  <a:pt x="13454" y="13799"/>
                  <a:pt x="13413" y="13876"/>
                </a:cubicBezTo>
                <a:cubicBezTo>
                  <a:pt x="13235" y="14202"/>
                  <a:pt x="13201" y="14559"/>
                  <a:pt x="13208" y="14927"/>
                </a:cubicBezTo>
                <a:cubicBezTo>
                  <a:pt x="13218" y="15433"/>
                  <a:pt x="13141" y="15918"/>
                  <a:pt x="13134" y="16419"/>
                </a:cubicBezTo>
                <a:cubicBezTo>
                  <a:pt x="13127" y="16709"/>
                  <a:pt x="13421" y="16930"/>
                  <a:pt x="13695" y="16930"/>
                </a:cubicBezTo>
                <a:cubicBezTo>
                  <a:pt x="13829" y="16930"/>
                  <a:pt x="13958" y="16878"/>
                  <a:pt x="14045" y="16756"/>
                </a:cubicBezTo>
                <a:cubicBezTo>
                  <a:pt x="14603" y="15983"/>
                  <a:pt x="14444" y="14422"/>
                  <a:pt x="13749" y="13789"/>
                </a:cubicBezTo>
                <a:cubicBezTo>
                  <a:pt x="13711" y="13755"/>
                  <a:pt x="13668" y="13740"/>
                  <a:pt x="13625" y="13740"/>
                </a:cubicBezTo>
                <a:close/>
                <a:moveTo>
                  <a:pt x="4181" y="14013"/>
                </a:moveTo>
                <a:cubicBezTo>
                  <a:pt x="4135" y="14013"/>
                  <a:pt x="4090" y="14058"/>
                  <a:pt x="4104" y="14113"/>
                </a:cubicBezTo>
                <a:cubicBezTo>
                  <a:pt x="4209" y="14549"/>
                  <a:pt x="4267" y="15017"/>
                  <a:pt x="4300" y="15464"/>
                </a:cubicBezTo>
                <a:cubicBezTo>
                  <a:pt x="4336" y="15953"/>
                  <a:pt x="4216" y="16484"/>
                  <a:pt x="4339" y="16956"/>
                </a:cubicBezTo>
                <a:cubicBezTo>
                  <a:pt x="4382" y="17131"/>
                  <a:pt x="4562" y="17245"/>
                  <a:pt x="4728" y="17245"/>
                </a:cubicBezTo>
                <a:cubicBezTo>
                  <a:pt x="4855" y="17245"/>
                  <a:pt x="4975" y="17178"/>
                  <a:pt x="5019" y="17018"/>
                </a:cubicBezTo>
                <a:cubicBezTo>
                  <a:pt x="5285" y="16070"/>
                  <a:pt x="4739" y="14836"/>
                  <a:pt x="4241" y="14048"/>
                </a:cubicBezTo>
                <a:cubicBezTo>
                  <a:pt x="4225" y="14023"/>
                  <a:pt x="4203" y="14013"/>
                  <a:pt x="4181" y="14013"/>
                </a:cubicBezTo>
                <a:close/>
                <a:moveTo>
                  <a:pt x="6856" y="14824"/>
                </a:moveTo>
                <a:cubicBezTo>
                  <a:pt x="6774" y="14824"/>
                  <a:pt x="6697" y="14894"/>
                  <a:pt x="6696" y="14981"/>
                </a:cubicBezTo>
                <a:cubicBezTo>
                  <a:pt x="6689" y="15379"/>
                  <a:pt x="6809" y="15776"/>
                  <a:pt x="6804" y="16184"/>
                </a:cubicBezTo>
                <a:cubicBezTo>
                  <a:pt x="6798" y="16650"/>
                  <a:pt x="6666" y="17130"/>
                  <a:pt x="6822" y="17579"/>
                </a:cubicBezTo>
                <a:cubicBezTo>
                  <a:pt x="6884" y="17758"/>
                  <a:pt x="7061" y="17848"/>
                  <a:pt x="7237" y="17848"/>
                </a:cubicBezTo>
                <a:cubicBezTo>
                  <a:pt x="7410" y="17848"/>
                  <a:pt x="7584" y="17761"/>
                  <a:pt x="7649" y="17585"/>
                </a:cubicBezTo>
                <a:cubicBezTo>
                  <a:pt x="7817" y="17127"/>
                  <a:pt x="7737" y="16555"/>
                  <a:pt x="7665" y="16080"/>
                </a:cubicBezTo>
                <a:cubicBezTo>
                  <a:pt x="7593" y="15607"/>
                  <a:pt x="7411" y="14982"/>
                  <a:pt x="6898" y="14830"/>
                </a:cubicBezTo>
                <a:cubicBezTo>
                  <a:pt x="6884" y="14826"/>
                  <a:pt x="6870" y="14824"/>
                  <a:pt x="6856" y="14824"/>
                </a:cubicBezTo>
                <a:close/>
                <a:moveTo>
                  <a:pt x="10809" y="15267"/>
                </a:moveTo>
                <a:cubicBezTo>
                  <a:pt x="10771" y="15267"/>
                  <a:pt x="10736" y="15290"/>
                  <a:pt x="10717" y="15326"/>
                </a:cubicBezTo>
                <a:cubicBezTo>
                  <a:pt x="10543" y="15631"/>
                  <a:pt x="10640" y="16299"/>
                  <a:pt x="10640" y="16639"/>
                </a:cubicBezTo>
                <a:cubicBezTo>
                  <a:pt x="10640" y="17192"/>
                  <a:pt x="10669" y="17746"/>
                  <a:pt x="10537" y="18288"/>
                </a:cubicBezTo>
                <a:cubicBezTo>
                  <a:pt x="10454" y="18640"/>
                  <a:pt x="10765" y="18938"/>
                  <a:pt x="11062" y="18938"/>
                </a:cubicBezTo>
                <a:cubicBezTo>
                  <a:pt x="11208" y="18938"/>
                  <a:pt x="11350" y="18866"/>
                  <a:pt x="11442" y="18694"/>
                </a:cubicBezTo>
                <a:cubicBezTo>
                  <a:pt x="11727" y="18156"/>
                  <a:pt x="11611" y="17440"/>
                  <a:pt x="11479" y="16873"/>
                </a:cubicBezTo>
                <a:cubicBezTo>
                  <a:pt x="11379" y="16432"/>
                  <a:pt x="11229" y="15580"/>
                  <a:pt x="10868" y="15288"/>
                </a:cubicBezTo>
                <a:cubicBezTo>
                  <a:pt x="10849" y="15273"/>
                  <a:pt x="10829" y="15267"/>
                  <a:pt x="10809" y="15267"/>
                </a:cubicBezTo>
                <a:close/>
                <a:moveTo>
                  <a:pt x="3932" y="19017"/>
                </a:moveTo>
                <a:cubicBezTo>
                  <a:pt x="3842" y="19017"/>
                  <a:pt x="3750" y="19090"/>
                  <a:pt x="3744" y="19195"/>
                </a:cubicBezTo>
                <a:cubicBezTo>
                  <a:pt x="3721" y="19640"/>
                  <a:pt x="3669" y="20077"/>
                  <a:pt x="3701" y="20526"/>
                </a:cubicBezTo>
                <a:cubicBezTo>
                  <a:pt x="3732" y="20951"/>
                  <a:pt x="3747" y="21449"/>
                  <a:pt x="4170" y="21660"/>
                </a:cubicBezTo>
                <a:cubicBezTo>
                  <a:pt x="4208" y="21679"/>
                  <a:pt x="4252" y="21688"/>
                  <a:pt x="4296" y="21688"/>
                </a:cubicBezTo>
                <a:cubicBezTo>
                  <a:pt x="4426" y="21688"/>
                  <a:pt x="4565" y="21613"/>
                  <a:pt x="4606" y="21491"/>
                </a:cubicBezTo>
                <a:cubicBezTo>
                  <a:pt x="4730" y="21104"/>
                  <a:pt x="4530" y="20676"/>
                  <a:pt x="4465" y="20287"/>
                </a:cubicBezTo>
                <a:cubicBezTo>
                  <a:pt x="4394" y="19861"/>
                  <a:pt x="4284" y="19478"/>
                  <a:pt x="4072" y="19102"/>
                </a:cubicBezTo>
                <a:cubicBezTo>
                  <a:pt x="4038" y="19043"/>
                  <a:pt x="3985" y="19017"/>
                  <a:pt x="3932" y="1901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6"/>
          <p:cNvSpPr/>
          <p:nvPr/>
        </p:nvSpPr>
        <p:spPr>
          <a:xfrm rot="10800000" flipH="1">
            <a:off x="-111050" y="3981529"/>
            <a:ext cx="2221370" cy="1223121"/>
          </a:xfrm>
          <a:custGeom>
            <a:avLst/>
            <a:gdLst/>
            <a:ahLst/>
            <a:cxnLst/>
            <a:rect l="l" t="t" r="r" b="b"/>
            <a:pathLst>
              <a:path w="46746" h="24133" extrusionOk="0">
                <a:moveTo>
                  <a:pt x="0" y="0"/>
                </a:moveTo>
                <a:lnTo>
                  <a:pt x="0" y="19251"/>
                </a:lnTo>
                <a:cubicBezTo>
                  <a:pt x="0" y="19251"/>
                  <a:pt x="3729" y="24132"/>
                  <a:pt x="8458" y="24132"/>
                </a:cubicBezTo>
                <a:cubicBezTo>
                  <a:pt x="8500" y="24132"/>
                  <a:pt x="8543" y="24132"/>
                  <a:pt x="8586" y="24131"/>
                </a:cubicBezTo>
                <a:cubicBezTo>
                  <a:pt x="13376" y="24040"/>
                  <a:pt x="16539" y="19432"/>
                  <a:pt x="17985" y="15274"/>
                </a:cubicBezTo>
                <a:cubicBezTo>
                  <a:pt x="19264" y="11597"/>
                  <a:pt x="21108" y="8132"/>
                  <a:pt x="28088" y="8132"/>
                </a:cubicBezTo>
                <a:cubicBezTo>
                  <a:pt x="28998" y="8132"/>
                  <a:pt x="29995" y="8191"/>
                  <a:pt x="31089" y="8316"/>
                </a:cubicBezTo>
                <a:cubicBezTo>
                  <a:pt x="32053" y="8426"/>
                  <a:pt x="32986" y="8478"/>
                  <a:pt x="33880" y="8478"/>
                </a:cubicBezTo>
                <a:cubicBezTo>
                  <a:pt x="41790" y="8478"/>
                  <a:pt x="46746" y="4386"/>
                  <a:pt x="44553" y="0"/>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6"/>
          <p:cNvSpPr/>
          <p:nvPr/>
        </p:nvSpPr>
        <p:spPr>
          <a:xfrm>
            <a:off x="610775" y="4826650"/>
            <a:ext cx="204900" cy="204450"/>
          </a:xfrm>
          <a:custGeom>
            <a:avLst/>
            <a:gdLst/>
            <a:ahLst/>
            <a:cxnLst/>
            <a:rect l="l" t="t" r="r" b="b"/>
            <a:pathLst>
              <a:path w="8196" h="8178" extrusionOk="0">
                <a:moveTo>
                  <a:pt x="6281" y="1"/>
                </a:moveTo>
                <a:cubicBezTo>
                  <a:pt x="5058" y="1"/>
                  <a:pt x="3191" y="1205"/>
                  <a:pt x="1696" y="3705"/>
                </a:cubicBezTo>
                <a:cubicBezTo>
                  <a:pt x="0" y="6537"/>
                  <a:pt x="601" y="8177"/>
                  <a:pt x="2031" y="8177"/>
                </a:cubicBezTo>
                <a:cubicBezTo>
                  <a:pt x="3256" y="8177"/>
                  <a:pt x="5090" y="6973"/>
                  <a:pt x="6609" y="4281"/>
                </a:cubicBezTo>
                <a:cubicBezTo>
                  <a:pt x="8195" y="1468"/>
                  <a:pt x="7631" y="1"/>
                  <a:pt x="6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p:nvPr/>
        </p:nvSpPr>
        <p:spPr>
          <a:xfrm>
            <a:off x="815675" y="4869450"/>
            <a:ext cx="545925" cy="203200"/>
          </a:xfrm>
          <a:custGeom>
            <a:avLst/>
            <a:gdLst/>
            <a:ahLst/>
            <a:cxnLst/>
            <a:rect l="l" t="t" r="r" b="b"/>
            <a:pathLst>
              <a:path w="21837" h="8128" extrusionOk="0">
                <a:moveTo>
                  <a:pt x="10413" y="0"/>
                </a:moveTo>
                <a:cubicBezTo>
                  <a:pt x="10090" y="0"/>
                  <a:pt x="9761" y="12"/>
                  <a:pt x="9427" y="37"/>
                </a:cubicBezTo>
                <a:cubicBezTo>
                  <a:pt x="1490" y="619"/>
                  <a:pt x="1" y="8127"/>
                  <a:pt x="8268" y="8127"/>
                </a:cubicBezTo>
                <a:cubicBezTo>
                  <a:pt x="9326" y="8127"/>
                  <a:pt x="10543" y="8004"/>
                  <a:pt x="11927" y="7728"/>
                </a:cubicBezTo>
                <a:cubicBezTo>
                  <a:pt x="21836" y="5751"/>
                  <a:pt x="17545" y="0"/>
                  <a:pt x="104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6"/>
          <p:cNvSpPr/>
          <p:nvPr/>
        </p:nvSpPr>
        <p:spPr>
          <a:xfrm rot="-5400000" flipH="1">
            <a:off x="6925497" y="-75946"/>
            <a:ext cx="2294416" cy="2311310"/>
          </a:xfrm>
          <a:custGeom>
            <a:avLst/>
            <a:gdLst/>
            <a:ahLst/>
            <a:cxnLst/>
            <a:rect l="l" t="t" r="r" b="b"/>
            <a:pathLst>
              <a:path w="32391" h="28753" extrusionOk="0">
                <a:moveTo>
                  <a:pt x="1976" y="1"/>
                </a:moveTo>
                <a:cubicBezTo>
                  <a:pt x="1348" y="1"/>
                  <a:pt x="687" y="223"/>
                  <a:pt x="0" y="731"/>
                </a:cubicBezTo>
                <a:lnTo>
                  <a:pt x="0" y="28753"/>
                </a:lnTo>
                <a:lnTo>
                  <a:pt x="29528" y="28753"/>
                </a:lnTo>
                <a:cubicBezTo>
                  <a:pt x="29528" y="28753"/>
                  <a:pt x="32391" y="23630"/>
                  <a:pt x="26966" y="20015"/>
                </a:cubicBezTo>
                <a:cubicBezTo>
                  <a:pt x="21543" y="16399"/>
                  <a:pt x="18303" y="17907"/>
                  <a:pt x="13785" y="15947"/>
                </a:cubicBezTo>
                <a:cubicBezTo>
                  <a:pt x="9265" y="13989"/>
                  <a:pt x="8588" y="11879"/>
                  <a:pt x="7684" y="7812"/>
                </a:cubicBezTo>
                <a:cubicBezTo>
                  <a:pt x="6943" y="4485"/>
                  <a:pt x="4794" y="1"/>
                  <a:pt x="19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6"/>
          <p:cNvSpPr/>
          <p:nvPr/>
        </p:nvSpPr>
        <p:spPr>
          <a:xfrm rot="2700000">
            <a:off x="8521764" y="1129556"/>
            <a:ext cx="459295" cy="255413"/>
          </a:xfrm>
          <a:custGeom>
            <a:avLst/>
            <a:gdLst/>
            <a:ahLst/>
            <a:cxnLst/>
            <a:rect l="l" t="t" r="r" b="b"/>
            <a:pathLst>
              <a:path w="21837" h="8128" extrusionOk="0">
                <a:moveTo>
                  <a:pt x="10413" y="0"/>
                </a:moveTo>
                <a:cubicBezTo>
                  <a:pt x="10090" y="0"/>
                  <a:pt x="9761" y="12"/>
                  <a:pt x="9427" y="37"/>
                </a:cubicBezTo>
                <a:cubicBezTo>
                  <a:pt x="1490" y="619"/>
                  <a:pt x="1" y="8127"/>
                  <a:pt x="8268" y="8127"/>
                </a:cubicBezTo>
                <a:cubicBezTo>
                  <a:pt x="9326" y="8127"/>
                  <a:pt x="10543" y="8004"/>
                  <a:pt x="11927" y="7728"/>
                </a:cubicBezTo>
                <a:cubicBezTo>
                  <a:pt x="21836" y="5751"/>
                  <a:pt x="17545" y="0"/>
                  <a:pt x="10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6"/>
          <p:cNvSpPr/>
          <p:nvPr/>
        </p:nvSpPr>
        <p:spPr>
          <a:xfrm rot="-7758295">
            <a:off x="7831259" y="949912"/>
            <a:ext cx="1975123" cy="458618"/>
          </a:xfrm>
          <a:custGeom>
            <a:avLst/>
            <a:gdLst/>
            <a:ahLst/>
            <a:cxnLst/>
            <a:rect l="l" t="t" r="r" b="b"/>
            <a:pathLst>
              <a:path w="77916" h="18091" extrusionOk="0">
                <a:moveTo>
                  <a:pt x="27268" y="2877"/>
                </a:moveTo>
                <a:cubicBezTo>
                  <a:pt x="27580" y="3013"/>
                  <a:pt x="27886" y="3163"/>
                  <a:pt x="28178" y="3334"/>
                </a:cubicBezTo>
                <a:cubicBezTo>
                  <a:pt x="29292" y="3989"/>
                  <a:pt x="30402" y="5633"/>
                  <a:pt x="28754" y="6511"/>
                </a:cubicBezTo>
                <a:cubicBezTo>
                  <a:pt x="28507" y="6643"/>
                  <a:pt x="28254" y="6702"/>
                  <a:pt x="28009" y="6702"/>
                </a:cubicBezTo>
                <a:cubicBezTo>
                  <a:pt x="27023" y="6702"/>
                  <a:pt x="26167" y="5738"/>
                  <a:pt x="26305" y="4690"/>
                </a:cubicBezTo>
                <a:cubicBezTo>
                  <a:pt x="26393" y="4017"/>
                  <a:pt x="26789" y="3402"/>
                  <a:pt x="27268" y="2877"/>
                </a:cubicBezTo>
                <a:close/>
                <a:moveTo>
                  <a:pt x="54581" y="9153"/>
                </a:moveTo>
                <a:cubicBezTo>
                  <a:pt x="55863" y="9153"/>
                  <a:pt x="55565" y="11836"/>
                  <a:pt x="55363" y="13015"/>
                </a:cubicBezTo>
                <a:cubicBezTo>
                  <a:pt x="55075" y="12945"/>
                  <a:pt x="54791" y="12790"/>
                  <a:pt x="54523" y="12522"/>
                </a:cubicBezTo>
                <a:cubicBezTo>
                  <a:pt x="53880" y="11875"/>
                  <a:pt x="52931" y="9382"/>
                  <a:pt x="54432" y="9164"/>
                </a:cubicBezTo>
                <a:cubicBezTo>
                  <a:pt x="54484" y="9156"/>
                  <a:pt x="54533" y="9153"/>
                  <a:pt x="54581" y="9153"/>
                </a:cubicBezTo>
                <a:close/>
                <a:moveTo>
                  <a:pt x="31959" y="0"/>
                </a:moveTo>
                <a:cubicBezTo>
                  <a:pt x="31891" y="0"/>
                  <a:pt x="31823" y="1"/>
                  <a:pt x="31755" y="3"/>
                </a:cubicBezTo>
                <a:cubicBezTo>
                  <a:pt x="30005" y="60"/>
                  <a:pt x="28387" y="871"/>
                  <a:pt x="27160" y="2092"/>
                </a:cubicBezTo>
                <a:cubicBezTo>
                  <a:pt x="25035" y="1246"/>
                  <a:pt x="22819" y="852"/>
                  <a:pt x="20602" y="852"/>
                </a:cubicBezTo>
                <a:cubicBezTo>
                  <a:pt x="17613" y="852"/>
                  <a:pt x="14623" y="1568"/>
                  <a:pt x="11859" y="2859"/>
                </a:cubicBezTo>
                <a:cubicBezTo>
                  <a:pt x="9207" y="4098"/>
                  <a:pt x="6486" y="5796"/>
                  <a:pt x="4504" y="7971"/>
                </a:cubicBezTo>
                <a:cubicBezTo>
                  <a:pt x="2269" y="10425"/>
                  <a:pt x="1370" y="13618"/>
                  <a:pt x="48" y="16584"/>
                </a:cubicBezTo>
                <a:cubicBezTo>
                  <a:pt x="1" y="16692"/>
                  <a:pt x="87" y="16766"/>
                  <a:pt x="177" y="16766"/>
                </a:cubicBezTo>
                <a:cubicBezTo>
                  <a:pt x="229" y="16766"/>
                  <a:pt x="283" y="16741"/>
                  <a:pt x="313" y="16684"/>
                </a:cubicBezTo>
                <a:cubicBezTo>
                  <a:pt x="1614" y="14164"/>
                  <a:pt x="2538" y="11375"/>
                  <a:pt x="4316" y="9131"/>
                </a:cubicBezTo>
                <a:cubicBezTo>
                  <a:pt x="5995" y="7013"/>
                  <a:pt x="8393" y="5425"/>
                  <a:pt x="10757" y="4161"/>
                </a:cubicBezTo>
                <a:cubicBezTo>
                  <a:pt x="13845" y="2513"/>
                  <a:pt x="17171" y="1561"/>
                  <a:pt x="20558" y="1561"/>
                </a:cubicBezTo>
                <a:cubicBezTo>
                  <a:pt x="22179" y="1561"/>
                  <a:pt x="23814" y="1779"/>
                  <a:pt x="25443" y="2243"/>
                </a:cubicBezTo>
                <a:cubicBezTo>
                  <a:pt x="25852" y="2359"/>
                  <a:pt x="26259" y="2487"/>
                  <a:pt x="26660" y="2633"/>
                </a:cubicBezTo>
                <a:cubicBezTo>
                  <a:pt x="25690" y="3807"/>
                  <a:pt x="25163" y="5432"/>
                  <a:pt x="26364" y="6660"/>
                </a:cubicBezTo>
                <a:cubicBezTo>
                  <a:pt x="26816" y="7122"/>
                  <a:pt x="27410" y="7339"/>
                  <a:pt x="27998" y="7339"/>
                </a:cubicBezTo>
                <a:cubicBezTo>
                  <a:pt x="28998" y="7339"/>
                  <a:pt x="29982" y="6712"/>
                  <a:pt x="30220" y="5605"/>
                </a:cubicBezTo>
                <a:cubicBezTo>
                  <a:pt x="30568" y="3986"/>
                  <a:pt x="29102" y="2968"/>
                  <a:pt x="27788" y="2359"/>
                </a:cubicBezTo>
                <a:cubicBezTo>
                  <a:pt x="27921" y="2240"/>
                  <a:pt x="28057" y="2126"/>
                  <a:pt x="28187" y="2022"/>
                </a:cubicBezTo>
                <a:cubicBezTo>
                  <a:pt x="29326" y="1109"/>
                  <a:pt x="30654" y="668"/>
                  <a:pt x="32000" y="668"/>
                </a:cubicBezTo>
                <a:cubicBezTo>
                  <a:pt x="33095" y="668"/>
                  <a:pt x="34202" y="960"/>
                  <a:pt x="35230" y="1526"/>
                </a:cubicBezTo>
                <a:cubicBezTo>
                  <a:pt x="36599" y="2279"/>
                  <a:pt x="37507" y="3318"/>
                  <a:pt x="38361" y="4587"/>
                </a:cubicBezTo>
                <a:cubicBezTo>
                  <a:pt x="40156" y="7253"/>
                  <a:pt x="41707" y="10075"/>
                  <a:pt x="43618" y="12666"/>
                </a:cubicBezTo>
                <a:cubicBezTo>
                  <a:pt x="45205" y="14813"/>
                  <a:pt x="47350" y="17549"/>
                  <a:pt x="50164" y="18033"/>
                </a:cubicBezTo>
                <a:cubicBezTo>
                  <a:pt x="50391" y="18072"/>
                  <a:pt x="50618" y="18090"/>
                  <a:pt x="50844" y="18090"/>
                </a:cubicBezTo>
                <a:cubicBezTo>
                  <a:pt x="53084" y="18090"/>
                  <a:pt x="55224" y="16250"/>
                  <a:pt x="55791" y="14129"/>
                </a:cubicBezTo>
                <a:cubicBezTo>
                  <a:pt x="55825" y="13999"/>
                  <a:pt x="55859" y="13866"/>
                  <a:pt x="55892" y="13732"/>
                </a:cubicBezTo>
                <a:cubicBezTo>
                  <a:pt x="57543" y="13644"/>
                  <a:pt x="59316" y="12012"/>
                  <a:pt x="60460" y="11186"/>
                </a:cubicBezTo>
                <a:cubicBezTo>
                  <a:pt x="62919" y="9405"/>
                  <a:pt x="65356" y="7686"/>
                  <a:pt x="68386" y="7067"/>
                </a:cubicBezTo>
                <a:cubicBezTo>
                  <a:pt x="69290" y="6882"/>
                  <a:pt x="70265" y="6767"/>
                  <a:pt x="71243" y="6767"/>
                </a:cubicBezTo>
                <a:cubicBezTo>
                  <a:pt x="73601" y="6767"/>
                  <a:pt x="75972" y="7435"/>
                  <a:pt x="77396" y="9398"/>
                </a:cubicBezTo>
                <a:cubicBezTo>
                  <a:pt x="77441" y="9459"/>
                  <a:pt x="77501" y="9484"/>
                  <a:pt x="77562" y="9484"/>
                </a:cubicBezTo>
                <a:cubicBezTo>
                  <a:pt x="77734" y="9484"/>
                  <a:pt x="77916" y="9284"/>
                  <a:pt x="77806" y="9108"/>
                </a:cubicBezTo>
                <a:cubicBezTo>
                  <a:pt x="76434" y="6888"/>
                  <a:pt x="73955" y="6078"/>
                  <a:pt x="71360" y="6078"/>
                </a:cubicBezTo>
                <a:cubicBezTo>
                  <a:pt x="69009" y="6078"/>
                  <a:pt x="66562" y="6742"/>
                  <a:pt x="64756" y="7627"/>
                </a:cubicBezTo>
                <a:cubicBezTo>
                  <a:pt x="62472" y="8744"/>
                  <a:pt x="60526" y="10410"/>
                  <a:pt x="58428" y="11823"/>
                </a:cubicBezTo>
                <a:cubicBezTo>
                  <a:pt x="57732" y="12292"/>
                  <a:pt x="56881" y="12916"/>
                  <a:pt x="56044" y="13039"/>
                </a:cubicBezTo>
                <a:cubicBezTo>
                  <a:pt x="56246" y="11935"/>
                  <a:pt x="56308" y="10747"/>
                  <a:pt x="55990" y="9721"/>
                </a:cubicBezTo>
                <a:cubicBezTo>
                  <a:pt x="55764" y="8992"/>
                  <a:pt x="55183" y="8476"/>
                  <a:pt x="54515" y="8476"/>
                </a:cubicBezTo>
                <a:cubicBezTo>
                  <a:pt x="54228" y="8476"/>
                  <a:pt x="53924" y="8571"/>
                  <a:pt x="53626" y="8787"/>
                </a:cubicBezTo>
                <a:cubicBezTo>
                  <a:pt x="52163" y="9847"/>
                  <a:pt x="53340" y="12613"/>
                  <a:pt x="54540" y="13384"/>
                </a:cubicBezTo>
                <a:cubicBezTo>
                  <a:pt x="54763" y="13527"/>
                  <a:pt x="54989" y="13618"/>
                  <a:pt x="55225" y="13674"/>
                </a:cubicBezTo>
                <a:cubicBezTo>
                  <a:pt x="54854" y="15102"/>
                  <a:pt x="53987" y="16236"/>
                  <a:pt x="52650" y="16967"/>
                </a:cubicBezTo>
                <a:cubicBezTo>
                  <a:pt x="52058" y="17291"/>
                  <a:pt x="51470" y="17431"/>
                  <a:pt x="50894" y="17431"/>
                </a:cubicBezTo>
                <a:cubicBezTo>
                  <a:pt x="48674" y="17431"/>
                  <a:pt x="46638" y="15348"/>
                  <a:pt x="45280" y="13729"/>
                </a:cubicBezTo>
                <a:cubicBezTo>
                  <a:pt x="43062" y="11082"/>
                  <a:pt x="41355" y="8062"/>
                  <a:pt x="39502" y="5161"/>
                </a:cubicBezTo>
                <a:cubicBezTo>
                  <a:pt x="38885" y="4193"/>
                  <a:pt x="38266" y="3163"/>
                  <a:pt x="37438" y="2356"/>
                </a:cubicBezTo>
                <a:cubicBezTo>
                  <a:pt x="36002" y="953"/>
                  <a:pt x="33988" y="0"/>
                  <a:pt x="319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6"/>
          <p:cNvSpPr/>
          <p:nvPr/>
        </p:nvSpPr>
        <p:spPr>
          <a:xfrm>
            <a:off x="7322975" y="-67500"/>
            <a:ext cx="819433" cy="305003"/>
          </a:xfrm>
          <a:custGeom>
            <a:avLst/>
            <a:gdLst/>
            <a:ahLst/>
            <a:cxnLst/>
            <a:rect l="l" t="t" r="r" b="b"/>
            <a:pathLst>
              <a:path w="21837" h="8128" extrusionOk="0">
                <a:moveTo>
                  <a:pt x="10413" y="0"/>
                </a:moveTo>
                <a:cubicBezTo>
                  <a:pt x="10090" y="0"/>
                  <a:pt x="9761" y="12"/>
                  <a:pt x="9427" y="37"/>
                </a:cubicBezTo>
                <a:cubicBezTo>
                  <a:pt x="1490" y="619"/>
                  <a:pt x="1" y="8127"/>
                  <a:pt x="8268" y="8127"/>
                </a:cubicBezTo>
                <a:cubicBezTo>
                  <a:pt x="9326" y="8127"/>
                  <a:pt x="10543" y="8004"/>
                  <a:pt x="11927" y="7728"/>
                </a:cubicBezTo>
                <a:cubicBezTo>
                  <a:pt x="21836" y="5751"/>
                  <a:pt x="17545" y="0"/>
                  <a:pt x="10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txBox="1">
            <a:spLocks noGrp="1"/>
          </p:cNvSpPr>
          <p:nvPr>
            <p:ph type="title"/>
          </p:nvPr>
        </p:nvSpPr>
        <p:spPr>
          <a:xfrm>
            <a:off x="713228" y="542781"/>
            <a:ext cx="77175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153"/>
        <p:cNvGrpSpPr/>
        <p:nvPr/>
      </p:nvGrpSpPr>
      <p:grpSpPr>
        <a:xfrm>
          <a:off x="0" y="0"/>
          <a:ext cx="0" cy="0"/>
          <a:chOff x="0" y="0"/>
          <a:chExt cx="0" cy="0"/>
        </a:xfrm>
      </p:grpSpPr>
      <p:sp>
        <p:nvSpPr>
          <p:cNvPr id="154" name="Google Shape;154;p20"/>
          <p:cNvSpPr/>
          <p:nvPr/>
        </p:nvSpPr>
        <p:spPr>
          <a:xfrm rot="10800000">
            <a:off x="6999454" y="-36469"/>
            <a:ext cx="2194246" cy="1904032"/>
          </a:xfrm>
          <a:custGeom>
            <a:avLst/>
            <a:gdLst/>
            <a:ahLst/>
            <a:cxnLst/>
            <a:rect l="l" t="t" r="r" b="b"/>
            <a:pathLst>
              <a:path w="34893" h="30278" extrusionOk="0">
                <a:moveTo>
                  <a:pt x="7218" y="0"/>
                </a:moveTo>
                <a:cubicBezTo>
                  <a:pt x="4558" y="0"/>
                  <a:pt x="1541" y="318"/>
                  <a:pt x="1" y="2471"/>
                </a:cubicBezTo>
                <a:lnTo>
                  <a:pt x="1" y="29750"/>
                </a:lnTo>
                <a:lnTo>
                  <a:pt x="34026" y="30277"/>
                </a:lnTo>
                <a:cubicBezTo>
                  <a:pt x="34892" y="27382"/>
                  <a:pt x="34876" y="24167"/>
                  <a:pt x="33646" y="21407"/>
                </a:cubicBezTo>
                <a:cubicBezTo>
                  <a:pt x="32414" y="18645"/>
                  <a:pt x="29894" y="16412"/>
                  <a:pt x="26925" y="15849"/>
                </a:cubicBezTo>
                <a:cubicBezTo>
                  <a:pt x="24872" y="15459"/>
                  <a:pt x="22578" y="15805"/>
                  <a:pt x="20837" y="14649"/>
                </a:cubicBezTo>
                <a:cubicBezTo>
                  <a:pt x="19155" y="13527"/>
                  <a:pt x="18558" y="11352"/>
                  <a:pt x="18303" y="9344"/>
                </a:cubicBezTo>
                <a:cubicBezTo>
                  <a:pt x="18046" y="7338"/>
                  <a:pt x="17969" y="5208"/>
                  <a:pt x="16886" y="3501"/>
                </a:cubicBezTo>
                <a:cubicBezTo>
                  <a:pt x="15936" y="2006"/>
                  <a:pt x="14312" y="1037"/>
                  <a:pt x="12611" y="549"/>
                </a:cubicBezTo>
                <a:cubicBezTo>
                  <a:pt x="10909" y="62"/>
                  <a:pt x="9116" y="6"/>
                  <a:pt x="7347" y="0"/>
                </a:cubicBezTo>
                <a:cubicBezTo>
                  <a:pt x="7304" y="0"/>
                  <a:pt x="7261" y="0"/>
                  <a:pt x="7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p:nvPr/>
        </p:nvSpPr>
        <p:spPr>
          <a:xfrm>
            <a:off x="7742425" y="136875"/>
            <a:ext cx="754000" cy="313750"/>
          </a:xfrm>
          <a:custGeom>
            <a:avLst/>
            <a:gdLst/>
            <a:ahLst/>
            <a:cxnLst/>
            <a:rect l="l" t="t" r="r" b="b"/>
            <a:pathLst>
              <a:path w="30160" h="12550" extrusionOk="0">
                <a:moveTo>
                  <a:pt x="16829" y="1"/>
                </a:moveTo>
                <a:cubicBezTo>
                  <a:pt x="15691" y="1"/>
                  <a:pt x="14460" y="98"/>
                  <a:pt x="13136" y="309"/>
                </a:cubicBezTo>
                <a:cubicBezTo>
                  <a:pt x="457" y="2330"/>
                  <a:pt x="1" y="12549"/>
                  <a:pt x="13200" y="12549"/>
                </a:cubicBezTo>
                <a:cubicBezTo>
                  <a:pt x="15204" y="12549"/>
                  <a:pt x="17522" y="12314"/>
                  <a:pt x="20160" y="11778"/>
                </a:cubicBezTo>
                <a:cubicBezTo>
                  <a:pt x="30160" y="9751"/>
                  <a:pt x="28243" y="1"/>
                  <a:pt x="168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0"/>
          <p:cNvSpPr/>
          <p:nvPr/>
        </p:nvSpPr>
        <p:spPr>
          <a:xfrm>
            <a:off x="7537525" y="231475"/>
            <a:ext cx="204900" cy="204450"/>
          </a:xfrm>
          <a:custGeom>
            <a:avLst/>
            <a:gdLst/>
            <a:ahLst/>
            <a:cxnLst/>
            <a:rect l="l" t="t" r="r" b="b"/>
            <a:pathLst>
              <a:path w="8196" h="8178" extrusionOk="0">
                <a:moveTo>
                  <a:pt x="6281" y="1"/>
                </a:moveTo>
                <a:cubicBezTo>
                  <a:pt x="5058" y="1"/>
                  <a:pt x="3191" y="1205"/>
                  <a:pt x="1696" y="3705"/>
                </a:cubicBezTo>
                <a:cubicBezTo>
                  <a:pt x="0" y="6537"/>
                  <a:pt x="601" y="8177"/>
                  <a:pt x="2031" y="8177"/>
                </a:cubicBezTo>
                <a:cubicBezTo>
                  <a:pt x="3256" y="8177"/>
                  <a:pt x="5090" y="6973"/>
                  <a:pt x="6609" y="4281"/>
                </a:cubicBezTo>
                <a:cubicBezTo>
                  <a:pt x="8195" y="1468"/>
                  <a:pt x="7631" y="1"/>
                  <a:pt x="6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0"/>
          <p:cNvSpPr/>
          <p:nvPr/>
        </p:nvSpPr>
        <p:spPr>
          <a:xfrm>
            <a:off x="7561225" y="504425"/>
            <a:ext cx="545925" cy="203200"/>
          </a:xfrm>
          <a:custGeom>
            <a:avLst/>
            <a:gdLst/>
            <a:ahLst/>
            <a:cxnLst/>
            <a:rect l="l" t="t" r="r" b="b"/>
            <a:pathLst>
              <a:path w="21837" h="8128" extrusionOk="0">
                <a:moveTo>
                  <a:pt x="10413" y="0"/>
                </a:moveTo>
                <a:cubicBezTo>
                  <a:pt x="10090" y="0"/>
                  <a:pt x="9761" y="12"/>
                  <a:pt x="9427" y="37"/>
                </a:cubicBezTo>
                <a:cubicBezTo>
                  <a:pt x="1490" y="619"/>
                  <a:pt x="1" y="8127"/>
                  <a:pt x="8268" y="8127"/>
                </a:cubicBezTo>
                <a:cubicBezTo>
                  <a:pt x="9326" y="8127"/>
                  <a:pt x="10543" y="8004"/>
                  <a:pt x="11927" y="7728"/>
                </a:cubicBezTo>
                <a:cubicBezTo>
                  <a:pt x="21836" y="5751"/>
                  <a:pt x="17545" y="0"/>
                  <a:pt x="104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0"/>
          <p:cNvSpPr/>
          <p:nvPr/>
        </p:nvSpPr>
        <p:spPr>
          <a:xfrm flipH="1">
            <a:off x="7060841" y="3264825"/>
            <a:ext cx="2194247" cy="1947800"/>
          </a:xfrm>
          <a:custGeom>
            <a:avLst/>
            <a:gdLst/>
            <a:ahLst/>
            <a:cxnLst/>
            <a:rect l="l" t="t" r="r" b="b"/>
            <a:pathLst>
              <a:path w="32391" h="28753" extrusionOk="0">
                <a:moveTo>
                  <a:pt x="1976" y="1"/>
                </a:moveTo>
                <a:cubicBezTo>
                  <a:pt x="1348" y="1"/>
                  <a:pt x="687" y="223"/>
                  <a:pt x="0" y="731"/>
                </a:cubicBezTo>
                <a:lnTo>
                  <a:pt x="0" y="28753"/>
                </a:lnTo>
                <a:lnTo>
                  <a:pt x="29528" y="28753"/>
                </a:lnTo>
                <a:cubicBezTo>
                  <a:pt x="29528" y="28753"/>
                  <a:pt x="32391" y="23630"/>
                  <a:pt x="26966" y="20015"/>
                </a:cubicBezTo>
                <a:cubicBezTo>
                  <a:pt x="21543" y="16399"/>
                  <a:pt x="18303" y="17907"/>
                  <a:pt x="13785" y="15947"/>
                </a:cubicBezTo>
                <a:cubicBezTo>
                  <a:pt x="9265" y="13989"/>
                  <a:pt x="8588" y="11879"/>
                  <a:pt x="7684" y="7812"/>
                </a:cubicBezTo>
                <a:cubicBezTo>
                  <a:pt x="6943" y="4485"/>
                  <a:pt x="4794" y="1"/>
                  <a:pt x="19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0"/>
          <p:cNvSpPr/>
          <p:nvPr/>
        </p:nvSpPr>
        <p:spPr>
          <a:xfrm>
            <a:off x="8154249" y="4406850"/>
            <a:ext cx="700231" cy="695499"/>
          </a:xfrm>
          <a:custGeom>
            <a:avLst/>
            <a:gdLst/>
            <a:ahLst/>
            <a:cxnLst/>
            <a:rect l="l" t="t" r="r" b="b"/>
            <a:pathLst>
              <a:path w="18643" h="18517" extrusionOk="0">
                <a:moveTo>
                  <a:pt x="9089" y="0"/>
                </a:moveTo>
                <a:cubicBezTo>
                  <a:pt x="8968" y="0"/>
                  <a:pt x="8856" y="136"/>
                  <a:pt x="8927" y="282"/>
                </a:cubicBezTo>
                <a:cubicBezTo>
                  <a:pt x="9173" y="788"/>
                  <a:pt x="9454" y="1269"/>
                  <a:pt x="9750" y="1748"/>
                </a:cubicBezTo>
                <a:cubicBezTo>
                  <a:pt x="10018" y="2179"/>
                  <a:pt x="10217" y="2732"/>
                  <a:pt x="10631" y="3041"/>
                </a:cubicBezTo>
                <a:cubicBezTo>
                  <a:pt x="10668" y="3068"/>
                  <a:pt x="10712" y="3080"/>
                  <a:pt x="10756" y="3080"/>
                </a:cubicBezTo>
                <a:cubicBezTo>
                  <a:pt x="10877" y="3080"/>
                  <a:pt x="11001" y="2989"/>
                  <a:pt x="11000" y="2862"/>
                </a:cubicBezTo>
                <a:cubicBezTo>
                  <a:pt x="10992" y="2320"/>
                  <a:pt x="10601" y="1894"/>
                  <a:pt x="10291" y="1475"/>
                </a:cubicBezTo>
                <a:cubicBezTo>
                  <a:pt x="9944" y="1007"/>
                  <a:pt x="9570" y="560"/>
                  <a:pt x="9235" y="83"/>
                </a:cubicBezTo>
                <a:cubicBezTo>
                  <a:pt x="9194" y="25"/>
                  <a:pt x="9141" y="0"/>
                  <a:pt x="9089" y="0"/>
                </a:cubicBezTo>
                <a:close/>
                <a:moveTo>
                  <a:pt x="12747" y="1422"/>
                </a:moveTo>
                <a:cubicBezTo>
                  <a:pt x="12688" y="1422"/>
                  <a:pt x="12635" y="1441"/>
                  <a:pt x="12588" y="1484"/>
                </a:cubicBezTo>
                <a:cubicBezTo>
                  <a:pt x="12572" y="1498"/>
                  <a:pt x="12579" y="1531"/>
                  <a:pt x="12602" y="1532"/>
                </a:cubicBezTo>
                <a:lnTo>
                  <a:pt x="12602" y="1532"/>
                </a:lnTo>
                <a:cubicBezTo>
                  <a:pt x="12566" y="1533"/>
                  <a:pt x="12760" y="2011"/>
                  <a:pt x="12775" y="2043"/>
                </a:cubicBezTo>
                <a:cubicBezTo>
                  <a:pt x="12889" y="2296"/>
                  <a:pt x="13017" y="2542"/>
                  <a:pt x="13131" y="2797"/>
                </a:cubicBezTo>
                <a:cubicBezTo>
                  <a:pt x="13250" y="3054"/>
                  <a:pt x="13331" y="3343"/>
                  <a:pt x="13511" y="3563"/>
                </a:cubicBezTo>
                <a:cubicBezTo>
                  <a:pt x="13596" y="3670"/>
                  <a:pt x="13714" y="3730"/>
                  <a:pt x="13825" y="3730"/>
                </a:cubicBezTo>
                <a:cubicBezTo>
                  <a:pt x="13945" y="3730"/>
                  <a:pt x="14056" y="3659"/>
                  <a:pt x="14110" y="3497"/>
                </a:cubicBezTo>
                <a:cubicBezTo>
                  <a:pt x="14245" y="3098"/>
                  <a:pt x="13288" y="1422"/>
                  <a:pt x="12747" y="1422"/>
                </a:cubicBezTo>
                <a:close/>
                <a:moveTo>
                  <a:pt x="3002" y="1595"/>
                </a:moveTo>
                <a:cubicBezTo>
                  <a:pt x="2890" y="1595"/>
                  <a:pt x="2794" y="1727"/>
                  <a:pt x="2853" y="1851"/>
                </a:cubicBezTo>
                <a:cubicBezTo>
                  <a:pt x="3187" y="2560"/>
                  <a:pt x="3631" y="3341"/>
                  <a:pt x="4166" y="3922"/>
                </a:cubicBezTo>
                <a:cubicBezTo>
                  <a:pt x="4236" y="3998"/>
                  <a:pt x="4324" y="4030"/>
                  <a:pt x="4409" y="4030"/>
                </a:cubicBezTo>
                <a:cubicBezTo>
                  <a:pt x="4629" y="4030"/>
                  <a:pt x="4829" y="3812"/>
                  <a:pt x="4660" y="3576"/>
                </a:cubicBezTo>
                <a:cubicBezTo>
                  <a:pt x="4196" y="2925"/>
                  <a:pt x="3692" y="2202"/>
                  <a:pt x="3114" y="1644"/>
                </a:cubicBezTo>
                <a:cubicBezTo>
                  <a:pt x="3078" y="1610"/>
                  <a:pt x="3039" y="1595"/>
                  <a:pt x="3002" y="1595"/>
                </a:cubicBezTo>
                <a:close/>
                <a:moveTo>
                  <a:pt x="5702" y="1703"/>
                </a:moveTo>
                <a:cubicBezTo>
                  <a:pt x="5562" y="1703"/>
                  <a:pt x="5455" y="1900"/>
                  <a:pt x="5581" y="2010"/>
                </a:cubicBezTo>
                <a:cubicBezTo>
                  <a:pt x="6036" y="2408"/>
                  <a:pt x="6336" y="2950"/>
                  <a:pt x="6631" y="3473"/>
                </a:cubicBezTo>
                <a:cubicBezTo>
                  <a:pt x="6843" y="3848"/>
                  <a:pt x="7005" y="4358"/>
                  <a:pt x="7466" y="4452"/>
                </a:cubicBezTo>
                <a:cubicBezTo>
                  <a:pt x="7478" y="4454"/>
                  <a:pt x="7490" y="4455"/>
                  <a:pt x="7501" y="4455"/>
                </a:cubicBezTo>
                <a:cubicBezTo>
                  <a:pt x="7617" y="4455"/>
                  <a:pt x="7705" y="4337"/>
                  <a:pt x="7720" y="4234"/>
                </a:cubicBezTo>
                <a:cubicBezTo>
                  <a:pt x="7788" y="3780"/>
                  <a:pt x="7219" y="3198"/>
                  <a:pt x="6969" y="2853"/>
                </a:cubicBezTo>
                <a:cubicBezTo>
                  <a:pt x="6643" y="2401"/>
                  <a:pt x="6267" y="2010"/>
                  <a:pt x="5783" y="1727"/>
                </a:cubicBezTo>
                <a:cubicBezTo>
                  <a:pt x="5756" y="1710"/>
                  <a:pt x="5728" y="1703"/>
                  <a:pt x="5702" y="1703"/>
                </a:cubicBezTo>
                <a:close/>
                <a:moveTo>
                  <a:pt x="15749" y="1414"/>
                </a:moveTo>
                <a:cubicBezTo>
                  <a:pt x="15523" y="1414"/>
                  <a:pt x="15324" y="1669"/>
                  <a:pt x="15436" y="1903"/>
                </a:cubicBezTo>
                <a:cubicBezTo>
                  <a:pt x="15683" y="2423"/>
                  <a:pt x="16061" y="2873"/>
                  <a:pt x="16313" y="3396"/>
                </a:cubicBezTo>
                <a:cubicBezTo>
                  <a:pt x="16528" y="3842"/>
                  <a:pt x="16615" y="4414"/>
                  <a:pt x="16948" y="4784"/>
                </a:cubicBezTo>
                <a:cubicBezTo>
                  <a:pt x="16995" y="4836"/>
                  <a:pt x="17059" y="4858"/>
                  <a:pt x="17125" y="4858"/>
                </a:cubicBezTo>
                <a:cubicBezTo>
                  <a:pt x="17238" y="4858"/>
                  <a:pt x="17356" y="4791"/>
                  <a:pt x="17402" y="4694"/>
                </a:cubicBezTo>
                <a:cubicBezTo>
                  <a:pt x="17647" y="4163"/>
                  <a:pt x="17345" y="3520"/>
                  <a:pt x="17100" y="3036"/>
                </a:cubicBezTo>
                <a:cubicBezTo>
                  <a:pt x="16812" y="2473"/>
                  <a:pt x="16454" y="1849"/>
                  <a:pt x="15931" y="1475"/>
                </a:cubicBezTo>
                <a:cubicBezTo>
                  <a:pt x="15872" y="1432"/>
                  <a:pt x="15810" y="1414"/>
                  <a:pt x="15749" y="1414"/>
                </a:cubicBezTo>
                <a:close/>
                <a:moveTo>
                  <a:pt x="11511" y="4937"/>
                </a:moveTo>
                <a:cubicBezTo>
                  <a:pt x="11404" y="4937"/>
                  <a:pt x="11297" y="5058"/>
                  <a:pt x="11365" y="5171"/>
                </a:cubicBezTo>
                <a:cubicBezTo>
                  <a:pt x="11827" y="5943"/>
                  <a:pt x="12296" y="6733"/>
                  <a:pt x="12848" y="7445"/>
                </a:cubicBezTo>
                <a:cubicBezTo>
                  <a:pt x="12916" y="7534"/>
                  <a:pt x="13001" y="7571"/>
                  <a:pt x="13084" y="7571"/>
                </a:cubicBezTo>
                <a:cubicBezTo>
                  <a:pt x="13306" y="7571"/>
                  <a:pt x="13514" y="7306"/>
                  <a:pt x="13352" y="7060"/>
                </a:cubicBezTo>
                <a:cubicBezTo>
                  <a:pt x="12857" y="6307"/>
                  <a:pt x="12205" y="5658"/>
                  <a:pt x="11613" y="4985"/>
                </a:cubicBezTo>
                <a:cubicBezTo>
                  <a:pt x="11584" y="4951"/>
                  <a:pt x="11547" y="4937"/>
                  <a:pt x="11511" y="4937"/>
                </a:cubicBezTo>
                <a:close/>
                <a:moveTo>
                  <a:pt x="9485" y="6076"/>
                </a:moveTo>
                <a:cubicBezTo>
                  <a:pt x="9359" y="6076"/>
                  <a:pt x="9238" y="6225"/>
                  <a:pt x="9324" y="6354"/>
                </a:cubicBezTo>
                <a:cubicBezTo>
                  <a:pt x="9528" y="6651"/>
                  <a:pt x="9709" y="6962"/>
                  <a:pt x="9886" y="7275"/>
                </a:cubicBezTo>
                <a:cubicBezTo>
                  <a:pt x="10045" y="7557"/>
                  <a:pt x="10161" y="7929"/>
                  <a:pt x="10490" y="8033"/>
                </a:cubicBezTo>
                <a:cubicBezTo>
                  <a:pt x="10514" y="8041"/>
                  <a:pt x="10537" y="8045"/>
                  <a:pt x="10561" y="8045"/>
                </a:cubicBezTo>
                <a:cubicBezTo>
                  <a:pt x="10697" y="8045"/>
                  <a:pt x="10818" y="7921"/>
                  <a:pt x="10819" y="7780"/>
                </a:cubicBezTo>
                <a:cubicBezTo>
                  <a:pt x="10822" y="7474"/>
                  <a:pt x="10563" y="7268"/>
                  <a:pt x="10384" y="7040"/>
                </a:cubicBezTo>
                <a:cubicBezTo>
                  <a:pt x="10136" y="6719"/>
                  <a:pt x="9888" y="6409"/>
                  <a:pt x="9597" y="6124"/>
                </a:cubicBezTo>
                <a:cubicBezTo>
                  <a:pt x="9563" y="6091"/>
                  <a:pt x="9524" y="6076"/>
                  <a:pt x="9485" y="6076"/>
                </a:cubicBezTo>
                <a:close/>
                <a:moveTo>
                  <a:pt x="266" y="5838"/>
                </a:moveTo>
                <a:cubicBezTo>
                  <a:pt x="128" y="5838"/>
                  <a:pt x="0" y="6000"/>
                  <a:pt x="92" y="6160"/>
                </a:cubicBezTo>
                <a:cubicBezTo>
                  <a:pt x="609" y="7069"/>
                  <a:pt x="1234" y="7902"/>
                  <a:pt x="1933" y="8676"/>
                </a:cubicBezTo>
                <a:cubicBezTo>
                  <a:pt x="1982" y="8731"/>
                  <a:pt x="2044" y="8754"/>
                  <a:pt x="2105" y="8754"/>
                </a:cubicBezTo>
                <a:cubicBezTo>
                  <a:pt x="2266" y="8754"/>
                  <a:pt x="2424" y="8591"/>
                  <a:pt x="2330" y="8413"/>
                </a:cubicBezTo>
                <a:cubicBezTo>
                  <a:pt x="1833" y="7477"/>
                  <a:pt x="1045" y="6770"/>
                  <a:pt x="420" y="5923"/>
                </a:cubicBezTo>
                <a:cubicBezTo>
                  <a:pt x="375" y="5863"/>
                  <a:pt x="320" y="5838"/>
                  <a:pt x="266" y="5838"/>
                </a:cubicBezTo>
                <a:close/>
                <a:moveTo>
                  <a:pt x="14869" y="5917"/>
                </a:moveTo>
                <a:cubicBezTo>
                  <a:pt x="14738" y="5917"/>
                  <a:pt x="14645" y="6078"/>
                  <a:pt x="14681" y="6203"/>
                </a:cubicBezTo>
                <a:cubicBezTo>
                  <a:pt x="14817" y="6687"/>
                  <a:pt x="15153" y="7178"/>
                  <a:pt x="15396" y="7617"/>
                </a:cubicBezTo>
                <a:cubicBezTo>
                  <a:pt x="15672" y="8117"/>
                  <a:pt x="15929" y="8651"/>
                  <a:pt x="16402" y="8989"/>
                </a:cubicBezTo>
                <a:cubicBezTo>
                  <a:pt x="16462" y="9031"/>
                  <a:pt x="16523" y="9049"/>
                  <a:pt x="16583" y="9049"/>
                </a:cubicBezTo>
                <a:cubicBezTo>
                  <a:pt x="16826" y="9049"/>
                  <a:pt x="17037" y="8751"/>
                  <a:pt x="16905" y="8513"/>
                </a:cubicBezTo>
                <a:cubicBezTo>
                  <a:pt x="16623" y="8001"/>
                  <a:pt x="16238" y="7528"/>
                  <a:pt x="15916" y="7040"/>
                </a:cubicBezTo>
                <a:cubicBezTo>
                  <a:pt x="15657" y="6645"/>
                  <a:pt x="15375" y="6173"/>
                  <a:pt x="14955" y="5941"/>
                </a:cubicBezTo>
                <a:cubicBezTo>
                  <a:pt x="14925" y="5925"/>
                  <a:pt x="14896" y="5917"/>
                  <a:pt x="14869" y="5917"/>
                </a:cubicBezTo>
                <a:close/>
                <a:moveTo>
                  <a:pt x="3821" y="6686"/>
                </a:moveTo>
                <a:cubicBezTo>
                  <a:pt x="3684" y="6686"/>
                  <a:pt x="3538" y="6823"/>
                  <a:pt x="3610" y="6972"/>
                </a:cubicBezTo>
                <a:cubicBezTo>
                  <a:pt x="3793" y="7353"/>
                  <a:pt x="3994" y="7723"/>
                  <a:pt x="4218" y="8082"/>
                </a:cubicBezTo>
                <a:cubicBezTo>
                  <a:pt x="4439" y="8436"/>
                  <a:pt x="4680" y="8855"/>
                  <a:pt x="5028" y="9092"/>
                </a:cubicBezTo>
                <a:cubicBezTo>
                  <a:pt x="5086" y="9131"/>
                  <a:pt x="5149" y="9149"/>
                  <a:pt x="5211" y="9149"/>
                </a:cubicBezTo>
                <a:cubicBezTo>
                  <a:pt x="5416" y="9149"/>
                  <a:pt x="5599" y="8952"/>
                  <a:pt x="5460" y="8724"/>
                </a:cubicBezTo>
                <a:cubicBezTo>
                  <a:pt x="5285" y="8436"/>
                  <a:pt x="5035" y="8199"/>
                  <a:pt x="4819" y="7942"/>
                </a:cubicBezTo>
                <a:cubicBezTo>
                  <a:pt x="4508" y="7570"/>
                  <a:pt x="4229" y="7178"/>
                  <a:pt x="3972" y="6770"/>
                </a:cubicBezTo>
                <a:cubicBezTo>
                  <a:pt x="3935" y="6711"/>
                  <a:pt x="3879" y="6686"/>
                  <a:pt x="3821" y="6686"/>
                </a:cubicBezTo>
                <a:close/>
                <a:moveTo>
                  <a:pt x="6939" y="6561"/>
                </a:moveTo>
                <a:cubicBezTo>
                  <a:pt x="6759" y="6561"/>
                  <a:pt x="6601" y="6760"/>
                  <a:pt x="6754" y="6940"/>
                </a:cubicBezTo>
                <a:cubicBezTo>
                  <a:pt x="7406" y="7718"/>
                  <a:pt x="7772" y="8732"/>
                  <a:pt x="8491" y="9441"/>
                </a:cubicBezTo>
                <a:cubicBezTo>
                  <a:pt x="8544" y="9493"/>
                  <a:pt x="8607" y="9515"/>
                  <a:pt x="8670" y="9515"/>
                </a:cubicBezTo>
                <a:cubicBezTo>
                  <a:pt x="8848" y="9515"/>
                  <a:pt x="9025" y="9335"/>
                  <a:pt x="8955" y="9141"/>
                </a:cubicBezTo>
                <a:cubicBezTo>
                  <a:pt x="8614" y="8202"/>
                  <a:pt x="7844" y="7307"/>
                  <a:pt x="7112" y="6631"/>
                </a:cubicBezTo>
                <a:cubicBezTo>
                  <a:pt x="7059" y="6582"/>
                  <a:pt x="6998" y="6561"/>
                  <a:pt x="6939" y="6561"/>
                </a:cubicBezTo>
                <a:close/>
                <a:moveTo>
                  <a:pt x="11982" y="9985"/>
                </a:moveTo>
                <a:cubicBezTo>
                  <a:pt x="11884" y="9985"/>
                  <a:pt x="11801" y="10119"/>
                  <a:pt x="11879" y="10211"/>
                </a:cubicBezTo>
                <a:cubicBezTo>
                  <a:pt x="12487" y="10924"/>
                  <a:pt x="12723" y="11859"/>
                  <a:pt x="13293" y="12581"/>
                </a:cubicBezTo>
                <a:cubicBezTo>
                  <a:pt x="13356" y="12661"/>
                  <a:pt x="13444" y="12696"/>
                  <a:pt x="13533" y="12696"/>
                </a:cubicBezTo>
                <a:cubicBezTo>
                  <a:pt x="13744" y="12696"/>
                  <a:pt x="13957" y="12502"/>
                  <a:pt x="13837" y="12270"/>
                </a:cubicBezTo>
                <a:cubicBezTo>
                  <a:pt x="13408" y="11441"/>
                  <a:pt x="12789" y="10594"/>
                  <a:pt x="12054" y="10012"/>
                </a:cubicBezTo>
                <a:cubicBezTo>
                  <a:pt x="12030" y="9993"/>
                  <a:pt x="12005" y="9985"/>
                  <a:pt x="11982" y="9985"/>
                </a:cubicBezTo>
                <a:close/>
                <a:moveTo>
                  <a:pt x="16852" y="11053"/>
                </a:moveTo>
                <a:cubicBezTo>
                  <a:pt x="16831" y="11053"/>
                  <a:pt x="16809" y="11053"/>
                  <a:pt x="16788" y="11054"/>
                </a:cubicBezTo>
                <a:cubicBezTo>
                  <a:pt x="16730" y="11057"/>
                  <a:pt x="16687" y="11138"/>
                  <a:pt x="16739" y="11180"/>
                </a:cubicBezTo>
                <a:cubicBezTo>
                  <a:pt x="17087" y="11444"/>
                  <a:pt x="17327" y="11803"/>
                  <a:pt x="17483" y="12210"/>
                </a:cubicBezTo>
                <a:cubicBezTo>
                  <a:pt x="17611" y="12545"/>
                  <a:pt x="17600" y="13170"/>
                  <a:pt x="17966" y="13333"/>
                </a:cubicBezTo>
                <a:cubicBezTo>
                  <a:pt x="18007" y="13350"/>
                  <a:pt x="18051" y="13359"/>
                  <a:pt x="18094" y="13359"/>
                </a:cubicBezTo>
                <a:cubicBezTo>
                  <a:pt x="18175" y="13359"/>
                  <a:pt x="18254" y="13329"/>
                  <a:pt x="18310" y="13265"/>
                </a:cubicBezTo>
                <a:cubicBezTo>
                  <a:pt x="18642" y="12889"/>
                  <a:pt x="18196" y="12177"/>
                  <a:pt x="17978" y="11824"/>
                </a:cubicBezTo>
                <a:cubicBezTo>
                  <a:pt x="17723" y="11411"/>
                  <a:pt x="17355" y="11053"/>
                  <a:pt x="16852" y="11053"/>
                </a:cubicBezTo>
                <a:close/>
                <a:moveTo>
                  <a:pt x="3105" y="11671"/>
                </a:moveTo>
                <a:cubicBezTo>
                  <a:pt x="2963" y="11671"/>
                  <a:pt x="2824" y="11803"/>
                  <a:pt x="2854" y="11966"/>
                </a:cubicBezTo>
                <a:cubicBezTo>
                  <a:pt x="2974" y="12610"/>
                  <a:pt x="3483" y="13296"/>
                  <a:pt x="3984" y="13706"/>
                </a:cubicBezTo>
                <a:cubicBezTo>
                  <a:pt x="4041" y="13753"/>
                  <a:pt x="4103" y="13773"/>
                  <a:pt x="4164" y="13773"/>
                </a:cubicBezTo>
                <a:cubicBezTo>
                  <a:pt x="4376" y="13773"/>
                  <a:pt x="4573" y="13527"/>
                  <a:pt x="4472" y="13304"/>
                </a:cubicBezTo>
                <a:cubicBezTo>
                  <a:pt x="4320" y="12971"/>
                  <a:pt x="4096" y="12733"/>
                  <a:pt x="3858" y="12460"/>
                </a:cubicBezTo>
                <a:cubicBezTo>
                  <a:pt x="3656" y="12229"/>
                  <a:pt x="3474" y="11986"/>
                  <a:pt x="3276" y="11752"/>
                </a:cubicBezTo>
                <a:cubicBezTo>
                  <a:pt x="3227" y="11696"/>
                  <a:pt x="3166" y="11671"/>
                  <a:pt x="3105" y="11671"/>
                </a:cubicBezTo>
                <a:close/>
                <a:moveTo>
                  <a:pt x="6523" y="11800"/>
                </a:moveTo>
                <a:cubicBezTo>
                  <a:pt x="6380" y="11800"/>
                  <a:pt x="6246" y="11995"/>
                  <a:pt x="6348" y="12138"/>
                </a:cubicBezTo>
                <a:cubicBezTo>
                  <a:pt x="6622" y="12517"/>
                  <a:pt x="6910" y="12889"/>
                  <a:pt x="7180" y="13271"/>
                </a:cubicBezTo>
                <a:cubicBezTo>
                  <a:pt x="7415" y="13601"/>
                  <a:pt x="7555" y="14060"/>
                  <a:pt x="7908" y="14278"/>
                </a:cubicBezTo>
                <a:cubicBezTo>
                  <a:pt x="7944" y="14301"/>
                  <a:pt x="7987" y="14311"/>
                  <a:pt x="8030" y="14311"/>
                </a:cubicBezTo>
                <a:cubicBezTo>
                  <a:pt x="8159" y="14311"/>
                  <a:pt x="8294" y="14220"/>
                  <a:pt x="8311" y="14092"/>
                </a:cubicBezTo>
                <a:cubicBezTo>
                  <a:pt x="8368" y="13650"/>
                  <a:pt x="8049" y="13293"/>
                  <a:pt x="7772" y="12972"/>
                </a:cubicBezTo>
                <a:cubicBezTo>
                  <a:pt x="7425" y="12571"/>
                  <a:pt x="7018" y="12227"/>
                  <a:pt x="6643" y="11853"/>
                </a:cubicBezTo>
                <a:cubicBezTo>
                  <a:pt x="6605" y="11816"/>
                  <a:pt x="6564" y="11800"/>
                  <a:pt x="6523" y="11800"/>
                </a:cubicBezTo>
                <a:close/>
                <a:moveTo>
                  <a:pt x="10599" y="12497"/>
                </a:moveTo>
                <a:cubicBezTo>
                  <a:pt x="10517" y="12497"/>
                  <a:pt x="10441" y="12544"/>
                  <a:pt x="10420" y="12637"/>
                </a:cubicBezTo>
                <a:cubicBezTo>
                  <a:pt x="10350" y="12962"/>
                  <a:pt x="10667" y="13391"/>
                  <a:pt x="10809" y="13671"/>
                </a:cubicBezTo>
                <a:cubicBezTo>
                  <a:pt x="11020" y="14090"/>
                  <a:pt x="11215" y="14583"/>
                  <a:pt x="11576" y="14890"/>
                </a:cubicBezTo>
                <a:cubicBezTo>
                  <a:pt x="11628" y="14935"/>
                  <a:pt x="11697" y="14957"/>
                  <a:pt x="11765" y="14957"/>
                </a:cubicBezTo>
                <a:cubicBezTo>
                  <a:pt x="11905" y="14957"/>
                  <a:pt x="12041" y="14866"/>
                  <a:pt x="12029" y="14698"/>
                </a:cubicBezTo>
                <a:cubicBezTo>
                  <a:pt x="11993" y="14190"/>
                  <a:pt x="11670" y="13800"/>
                  <a:pt x="11387" y="13394"/>
                </a:cubicBezTo>
                <a:cubicBezTo>
                  <a:pt x="11271" y="13229"/>
                  <a:pt x="11150" y="13070"/>
                  <a:pt x="11034" y="12907"/>
                </a:cubicBezTo>
                <a:cubicBezTo>
                  <a:pt x="10932" y="12763"/>
                  <a:pt x="10854" y="12578"/>
                  <a:pt x="10682" y="12513"/>
                </a:cubicBezTo>
                <a:cubicBezTo>
                  <a:pt x="10655" y="12503"/>
                  <a:pt x="10627" y="12497"/>
                  <a:pt x="10599" y="12497"/>
                </a:cubicBezTo>
                <a:close/>
                <a:moveTo>
                  <a:pt x="5684" y="16020"/>
                </a:moveTo>
                <a:cubicBezTo>
                  <a:pt x="5498" y="16020"/>
                  <a:pt x="5335" y="16292"/>
                  <a:pt x="5496" y="16453"/>
                </a:cubicBezTo>
                <a:cubicBezTo>
                  <a:pt x="5905" y="16861"/>
                  <a:pt x="6201" y="17355"/>
                  <a:pt x="6570" y="17799"/>
                </a:cubicBezTo>
                <a:cubicBezTo>
                  <a:pt x="6640" y="17882"/>
                  <a:pt x="6725" y="17916"/>
                  <a:pt x="6809" y="17916"/>
                </a:cubicBezTo>
                <a:cubicBezTo>
                  <a:pt x="7057" y="17916"/>
                  <a:pt x="7293" y="17617"/>
                  <a:pt x="7083" y="17376"/>
                </a:cubicBezTo>
                <a:cubicBezTo>
                  <a:pt x="6682" y="16913"/>
                  <a:pt x="6292" y="16450"/>
                  <a:pt x="5812" y="16067"/>
                </a:cubicBezTo>
                <a:cubicBezTo>
                  <a:pt x="5771" y="16034"/>
                  <a:pt x="5727" y="16020"/>
                  <a:pt x="5684" y="16020"/>
                </a:cubicBezTo>
                <a:close/>
                <a:moveTo>
                  <a:pt x="14383" y="15256"/>
                </a:moveTo>
                <a:cubicBezTo>
                  <a:pt x="14215" y="15256"/>
                  <a:pt x="14066" y="15476"/>
                  <a:pt x="14193" y="15661"/>
                </a:cubicBezTo>
                <a:cubicBezTo>
                  <a:pt x="14689" y="16379"/>
                  <a:pt x="15043" y="17387"/>
                  <a:pt x="15780" y="17897"/>
                </a:cubicBezTo>
                <a:cubicBezTo>
                  <a:pt x="15843" y="17941"/>
                  <a:pt x="15908" y="17960"/>
                  <a:pt x="15970" y="17960"/>
                </a:cubicBezTo>
                <a:cubicBezTo>
                  <a:pt x="16188" y="17960"/>
                  <a:pt x="16358" y="17718"/>
                  <a:pt x="16220" y="17484"/>
                </a:cubicBezTo>
                <a:cubicBezTo>
                  <a:pt x="16007" y="17116"/>
                  <a:pt x="15700" y="16804"/>
                  <a:pt x="15446" y="16460"/>
                </a:cubicBezTo>
                <a:cubicBezTo>
                  <a:pt x="15163" y="16077"/>
                  <a:pt x="14863" y="15706"/>
                  <a:pt x="14554" y="15344"/>
                </a:cubicBezTo>
                <a:cubicBezTo>
                  <a:pt x="14501" y="15282"/>
                  <a:pt x="14441" y="15256"/>
                  <a:pt x="14383" y="15256"/>
                </a:cubicBezTo>
                <a:close/>
                <a:moveTo>
                  <a:pt x="10015" y="16424"/>
                </a:moveTo>
                <a:cubicBezTo>
                  <a:pt x="9949" y="16424"/>
                  <a:pt x="9879" y="16478"/>
                  <a:pt x="9888" y="16558"/>
                </a:cubicBezTo>
                <a:cubicBezTo>
                  <a:pt x="9977" y="17326"/>
                  <a:pt x="10506" y="17965"/>
                  <a:pt x="11078" y="18449"/>
                </a:cubicBezTo>
                <a:cubicBezTo>
                  <a:pt x="11134" y="18496"/>
                  <a:pt x="11195" y="18516"/>
                  <a:pt x="11254" y="18516"/>
                </a:cubicBezTo>
                <a:cubicBezTo>
                  <a:pt x="11489" y="18516"/>
                  <a:pt x="11693" y="18194"/>
                  <a:pt x="11460" y="18031"/>
                </a:cubicBezTo>
                <a:cubicBezTo>
                  <a:pt x="10904" y="17637"/>
                  <a:pt x="10355" y="17150"/>
                  <a:pt x="10114" y="16495"/>
                </a:cubicBezTo>
                <a:cubicBezTo>
                  <a:pt x="10096" y="16445"/>
                  <a:pt x="10056" y="16424"/>
                  <a:pt x="10015" y="1642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p:nvPr/>
        </p:nvSpPr>
        <p:spPr>
          <a:xfrm>
            <a:off x="-88941" y="4116216"/>
            <a:ext cx="1891672" cy="1096405"/>
          </a:xfrm>
          <a:custGeom>
            <a:avLst/>
            <a:gdLst/>
            <a:ahLst/>
            <a:cxnLst/>
            <a:rect l="l" t="t" r="r" b="b"/>
            <a:pathLst>
              <a:path w="38394" h="22253" extrusionOk="0">
                <a:moveTo>
                  <a:pt x="7287" y="1"/>
                </a:moveTo>
                <a:cubicBezTo>
                  <a:pt x="4995" y="1"/>
                  <a:pt x="2433" y="1251"/>
                  <a:pt x="0" y="4592"/>
                </a:cubicBezTo>
                <a:lnTo>
                  <a:pt x="0" y="22253"/>
                </a:lnTo>
                <a:lnTo>
                  <a:pt x="38394" y="22253"/>
                </a:lnTo>
                <a:cubicBezTo>
                  <a:pt x="38394" y="22253"/>
                  <a:pt x="38394" y="17220"/>
                  <a:pt x="29157" y="15124"/>
                </a:cubicBezTo>
                <a:cubicBezTo>
                  <a:pt x="22924" y="13712"/>
                  <a:pt x="15761" y="10725"/>
                  <a:pt x="14543" y="5967"/>
                </a:cubicBezTo>
                <a:cubicBezTo>
                  <a:pt x="13801" y="3063"/>
                  <a:pt x="10874" y="1"/>
                  <a:pt x="7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0"/>
          <p:cNvSpPr txBox="1">
            <a:spLocks noGrp="1"/>
          </p:cNvSpPr>
          <p:nvPr>
            <p:ph type="subTitle" idx="1"/>
          </p:nvPr>
        </p:nvSpPr>
        <p:spPr>
          <a:xfrm>
            <a:off x="1871563" y="1550775"/>
            <a:ext cx="4193400" cy="36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2"/>
              </a:buClr>
              <a:buSzPts val="2200"/>
              <a:buNone/>
              <a:defRPr sz="2500" i="0">
                <a:solidFill>
                  <a:schemeClr val="lt1"/>
                </a:solidFill>
                <a:latin typeface="DM Sans Medium"/>
                <a:ea typeface="DM Sans Medium"/>
                <a:cs typeface="DM Sans Medium"/>
                <a:sym typeface="DM Sans Medium"/>
              </a:defRPr>
            </a:lvl1pPr>
            <a:lvl2pPr lvl="1" algn="ctr" rtl="0">
              <a:spcBef>
                <a:spcPts val="0"/>
              </a:spcBef>
              <a:spcAft>
                <a:spcPts val="0"/>
              </a:spcAft>
              <a:buClr>
                <a:schemeClr val="accent2"/>
              </a:buClr>
              <a:buSzPts val="2200"/>
              <a:buNone/>
              <a:defRPr sz="2200">
                <a:solidFill>
                  <a:schemeClr val="accent2"/>
                </a:solidFill>
              </a:defRPr>
            </a:lvl2pPr>
            <a:lvl3pPr lvl="2" algn="ctr" rtl="0">
              <a:spcBef>
                <a:spcPts val="0"/>
              </a:spcBef>
              <a:spcAft>
                <a:spcPts val="0"/>
              </a:spcAft>
              <a:buClr>
                <a:schemeClr val="accent2"/>
              </a:buClr>
              <a:buSzPts val="2200"/>
              <a:buNone/>
              <a:defRPr sz="2200">
                <a:solidFill>
                  <a:schemeClr val="accent2"/>
                </a:solidFill>
              </a:defRPr>
            </a:lvl3pPr>
            <a:lvl4pPr lvl="3" algn="ctr" rtl="0">
              <a:spcBef>
                <a:spcPts val="0"/>
              </a:spcBef>
              <a:spcAft>
                <a:spcPts val="0"/>
              </a:spcAft>
              <a:buClr>
                <a:schemeClr val="accent2"/>
              </a:buClr>
              <a:buSzPts val="2200"/>
              <a:buNone/>
              <a:defRPr sz="2200">
                <a:solidFill>
                  <a:schemeClr val="accent2"/>
                </a:solidFill>
              </a:defRPr>
            </a:lvl4pPr>
            <a:lvl5pPr lvl="4" algn="ctr" rtl="0">
              <a:spcBef>
                <a:spcPts val="0"/>
              </a:spcBef>
              <a:spcAft>
                <a:spcPts val="0"/>
              </a:spcAft>
              <a:buClr>
                <a:schemeClr val="accent2"/>
              </a:buClr>
              <a:buSzPts val="2200"/>
              <a:buNone/>
              <a:defRPr sz="2200">
                <a:solidFill>
                  <a:schemeClr val="accent2"/>
                </a:solidFill>
              </a:defRPr>
            </a:lvl5pPr>
            <a:lvl6pPr lvl="5" algn="ctr" rtl="0">
              <a:spcBef>
                <a:spcPts val="0"/>
              </a:spcBef>
              <a:spcAft>
                <a:spcPts val="0"/>
              </a:spcAft>
              <a:buClr>
                <a:schemeClr val="accent2"/>
              </a:buClr>
              <a:buSzPts val="2200"/>
              <a:buNone/>
              <a:defRPr sz="2200">
                <a:solidFill>
                  <a:schemeClr val="accent2"/>
                </a:solidFill>
              </a:defRPr>
            </a:lvl6pPr>
            <a:lvl7pPr lvl="6" algn="ctr" rtl="0">
              <a:spcBef>
                <a:spcPts val="0"/>
              </a:spcBef>
              <a:spcAft>
                <a:spcPts val="0"/>
              </a:spcAft>
              <a:buClr>
                <a:schemeClr val="accent2"/>
              </a:buClr>
              <a:buSzPts val="2200"/>
              <a:buNone/>
              <a:defRPr sz="2200">
                <a:solidFill>
                  <a:schemeClr val="accent2"/>
                </a:solidFill>
              </a:defRPr>
            </a:lvl7pPr>
            <a:lvl8pPr lvl="7" algn="ctr" rtl="0">
              <a:spcBef>
                <a:spcPts val="0"/>
              </a:spcBef>
              <a:spcAft>
                <a:spcPts val="0"/>
              </a:spcAft>
              <a:buClr>
                <a:schemeClr val="accent2"/>
              </a:buClr>
              <a:buSzPts val="2200"/>
              <a:buNone/>
              <a:defRPr sz="2200">
                <a:solidFill>
                  <a:schemeClr val="accent2"/>
                </a:solidFill>
              </a:defRPr>
            </a:lvl8pPr>
            <a:lvl9pPr lvl="8" algn="ctr" rtl="0">
              <a:spcBef>
                <a:spcPts val="0"/>
              </a:spcBef>
              <a:spcAft>
                <a:spcPts val="0"/>
              </a:spcAft>
              <a:buClr>
                <a:schemeClr val="accent2"/>
              </a:buClr>
              <a:buSzPts val="2200"/>
              <a:buNone/>
              <a:defRPr sz="2200">
                <a:solidFill>
                  <a:schemeClr val="accent2"/>
                </a:solidFill>
              </a:defRPr>
            </a:lvl9pPr>
          </a:lstStyle>
          <a:p>
            <a:endParaRPr/>
          </a:p>
        </p:txBody>
      </p:sp>
      <p:sp>
        <p:nvSpPr>
          <p:cNvPr id="162" name="Google Shape;162;p20"/>
          <p:cNvSpPr txBox="1">
            <a:spLocks noGrp="1"/>
          </p:cNvSpPr>
          <p:nvPr>
            <p:ph type="title"/>
          </p:nvPr>
        </p:nvSpPr>
        <p:spPr>
          <a:xfrm>
            <a:off x="713225" y="539500"/>
            <a:ext cx="77175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
        <p:nvSpPr>
          <p:cNvPr id="163" name="Google Shape;163;p20"/>
          <p:cNvSpPr txBox="1">
            <a:spLocks noGrp="1"/>
          </p:cNvSpPr>
          <p:nvPr>
            <p:ph type="subTitle" idx="2"/>
          </p:nvPr>
        </p:nvSpPr>
        <p:spPr>
          <a:xfrm>
            <a:off x="1871563" y="3733938"/>
            <a:ext cx="4193400" cy="36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2"/>
              </a:buClr>
              <a:buSzPts val="2200"/>
              <a:buNone/>
              <a:defRPr sz="2500" i="0">
                <a:solidFill>
                  <a:schemeClr val="lt1"/>
                </a:solidFill>
                <a:latin typeface="DM Sans Medium"/>
                <a:ea typeface="DM Sans Medium"/>
                <a:cs typeface="DM Sans Medium"/>
                <a:sym typeface="DM Sans Medium"/>
              </a:defRPr>
            </a:lvl1pPr>
            <a:lvl2pPr lvl="1" algn="ctr" rtl="0">
              <a:spcBef>
                <a:spcPts val="0"/>
              </a:spcBef>
              <a:spcAft>
                <a:spcPts val="0"/>
              </a:spcAft>
              <a:buClr>
                <a:schemeClr val="accent2"/>
              </a:buClr>
              <a:buSzPts val="2200"/>
              <a:buNone/>
              <a:defRPr sz="2200">
                <a:solidFill>
                  <a:schemeClr val="accent2"/>
                </a:solidFill>
              </a:defRPr>
            </a:lvl2pPr>
            <a:lvl3pPr lvl="2" algn="ctr" rtl="0">
              <a:spcBef>
                <a:spcPts val="0"/>
              </a:spcBef>
              <a:spcAft>
                <a:spcPts val="0"/>
              </a:spcAft>
              <a:buClr>
                <a:schemeClr val="accent2"/>
              </a:buClr>
              <a:buSzPts val="2200"/>
              <a:buNone/>
              <a:defRPr sz="2200">
                <a:solidFill>
                  <a:schemeClr val="accent2"/>
                </a:solidFill>
              </a:defRPr>
            </a:lvl3pPr>
            <a:lvl4pPr lvl="3" algn="ctr" rtl="0">
              <a:spcBef>
                <a:spcPts val="0"/>
              </a:spcBef>
              <a:spcAft>
                <a:spcPts val="0"/>
              </a:spcAft>
              <a:buClr>
                <a:schemeClr val="accent2"/>
              </a:buClr>
              <a:buSzPts val="2200"/>
              <a:buNone/>
              <a:defRPr sz="2200">
                <a:solidFill>
                  <a:schemeClr val="accent2"/>
                </a:solidFill>
              </a:defRPr>
            </a:lvl4pPr>
            <a:lvl5pPr lvl="4" algn="ctr" rtl="0">
              <a:spcBef>
                <a:spcPts val="0"/>
              </a:spcBef>
              <a:spcAft>
                <a:spcPts val="0"/>
              </a:spcAft>
              <a:buClr>
                <a:schemeClr val="accent2"/>
              </a:buClr>
              <a:buSzPts val="2200"/>
              <a:buNone/>
              <a:defRPr sz="2200">
                <a:solidFill>
                  <a:schemeClr val="accent2"/>
                </a:solidFill>
              </a:defRPr>
            </a:lvl5pPr>
            <a:lvl6pPr lvl="5" algn="ctr" rtl="0">
              <a:spcBef>
                <a:spcPts val="0"/>
              </a:spcBef>
              <a:spcAft>
                <a:spcPts val="0"/>
              </a:spcAft>
              <a:buClr>
                <a:schemeClr val="accent2"/>
              </a:buClr>
              <a:buSzPts val="2200"/>
              <a:buNone/>
              <a:defRPr sz="2200">
                <a:solidFill>
                  <a:schemeClr val="accent2"/>
                </a:solidFill>
              </a:defRPr>
            </a:lvl6pPr>
            <a:lvl7pPr lvl="6" algn="ctr" rtl="0">
              <a:spcBef>
                <a:spcPts val="0"/>
              </a:spcBef>
              <a:spcAft>
                <a:spcPts val="0"/>
              </a:spcAft>
              <a:buClr>
                <a:schemeClr val="accent2"/>
              </a:buClr>
              <a:buSzPts val="2200"/>
              <a:buNone/>
              <a:defRPr sz="2200">
                <a:solidFill>
                  <a:schemeClr val="accent2"/>
                </a:solidFill>
              </a:defRPr>
            </a:lvl7pPr>
            <a:lvl8pPr lvl="7" algn="ctr" rtl="0">
              <a:spcBef>
                <a:spcPts val="0"/>
              </a:spcBef>
              <a:spcAft>
                <a:spcPts val="0"/>
              </a:spcAft>
              <a:buClr>
                <a:schemeClr val="accent2"/>
              </a:buClr>
              <a:buSzPts val="2200"/>
              <a:buNone/>
              <a:defRPr sz="2200">
                <a:solidFill>
                  <a:schemeClr val="accent2"/>
                </a:solidFill>
              </a:defRPr>
            </a:lvl8pPr>
            <a:lvl9pPr lvl="8" algn="ctr" rtl="0">
              <a:spcBef>
                <a:spcPts val="0"/>
              </a:spcBef>
              <a:spcAft>
                <a:spcPts val="0"/>
              </a:spcAft>
              <a:buClr>
                <a:schemeClr val="accent2"/>
              </a:buClr>
              <a:buSzPts val="2200"/>
              <a:buNone/>
              <a:defRPr sz="2200">
                <a:solidFill>
                  <a:schemeClr val="accent2"/>
                </a:solidFill>
              </a:defRPr>
            </a:lvl9pPr>
          </a:lstStyle>
          <a:p>
            <a:endParaRPr/>
          </a:p>
        </p:txBody>
      </p:sp>
      <p:sp>
        <p:nvSpPr>
          <p:cNvPr id="164" name="Google Shape;164;p20"/>
          <p:cNvSpPr txBox="1">
            <a:spLocks noGrp="1"/>
          </p:cNvSpPr>
          <p:nvPr>
            <p:ph type="subTitle" idx="3"/>
          </p:nvPr>
        </p:nvSpPr>
        <p:spPr>
          <a:xfrm>
            <a:off x="1871563" y="2642356"/>
            <a:ext cx="4197000" cy="36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2"/>
              </a:buClr>
              <a:buSzPts val="2200"/>
              <a:buNone/>
              <a:defRPr sz="2500" i="0">
                <a:solidFill>
                  <a:schemeClr val="lt1"/>
                </a:solidFill>
                <a:latin typeface="DM Sans Medium"/>
                <a:ea typeface="DM Sans Medium"/>
                <a:cs typeface="DM Sans Medium"/>
                <a:sym typeface="DM Sans Medium"/>
              </a:defRPr>
            </a:lvl1pPr>
            <a:lvl2pPr lvl="1" algn="ctr" rtl="0">
              <a:spcBef>
                <a:spcPts val="0"/>
              </a:spcBef>
              <a:spcAft>
                <a:spcPts val="0"/>
              </a:spcAft>
              <a:buClr>
                <a:schemeClr val="accent2"/>
              </a:buClr>
              <a:buSzPts val="2200"/>
              <a:buNone/>
              <a:defRPr sz="2200">
                <a:solidFill>
                  <a:schemeClr val="accent2"/>
                </a:solidFill>
              </a:defRPr>
            </a:lvl2pPr>
            <a:lvl3pPr lvl="2" algn="ctr" rtl="0">
              <a:spcBef>
                <a:spcPts val="0"/>
              </a:spcBef>
              <a:spcAft>
                <a:spcPts val="0"/>
              </a:spcAft>
              <a:buClr>
                <a:schemeClr val="accent2"/>
              </a:buClr>
              <a:buSzPts val="2200"/>
              <a:buNone/>
              <a:defRPr sz="2200">
                <a:solidFill>
                  <a:schemeClr val="accent2"/>
                </a:solidFill>
              </a:defRPr>
            </a:lvl3pPr>
            <a:lvl4pPr lvl="3" algn="ctr" rtl="0">
              <a:spcBef>
                <a:spcPts val="0"/>
              </a:spcBef>
              <a:spcAft>
                <a:spcPts val="0"/>
              </a:spcAft>
              <a:buClr>
                <a:schemeClr val="accent2"/>
              </a:buClr>
              <a:buSzPts val="2200"/>
              <a:buNone/>
              <a:defRPr sz="2200">
                <a:solidFill>
                  <a:schemeClr val="accent2"/>
                </a:solidFill>
              </a:defRPr>
            </a:lvl4pPr>
            <a:lvl5pPr lvl="4" algn="ctr" rtl="0">
              <a:spcBef>
                <a:spcPts val="0"/>
              </a:spcBef>
              <a:spcAft>
                <a:spcPts val="0"/>
              </a:spcAft>
              <a:buClr>
                <a:schemeClr val="accent2"/>
              </a:buClr>
              <a:buSzPts val="2200"/>
              <a:buNone/>
              <a:defRPr sz="2200">
                <a:solidFill>
                  <a:schemeClr val="accent2"/>
                </a:solidFill>
              </a:defRPr>
            </a:lvl5pPr>
            <a:lvl6pPr lvl="5" algn="ctr" rtl="0">
              <a:spcBef>
                <a:spcPts val="0"/>
              </a:spcBef>
              <a:spcAft>
                <a:spcPts val="0"/>
              </a:spcAft>
              <a:buClr>
                <a:schemeClr val="accent2"/>
              </a:buClr>
              <a:buSzPts val="2200"/>
              <a:buNone/>
              <a:defRPr sz="2200">
                <a:solidFill>
                  <a:schemeClr val="accent2"/>
                </a:solidFill>
              </a:defRPr>
            </a:lvl6pPr>
            <a:lvl7pPr lvl="6" algn="ctr" rtl="0">
              <a:spcBef>
                <a:spcPts val="0"/>
              </a:spcBef>
              <a:spcAft>
                <a:spcPts val="0"/>
              </a:spcAft>
              <a:buClr>
                <a:schemeClr val="accent2"/>
              </a:buClr>
              <a:buSzPts val="2200"/>
              <a:buNone/>
              <a:defRPr sz="2200">
                <a:solidFill>
                  <a:schemeClr val="accent2"/>
                </a:solidFill>
              </a:defRPr>
            </a:lvl7pPr>
            <a:lvl8pPr lvl="7" algn="ctr" rtl="0">
              <a:spcBef>
                <a:spcPts val="0"/>
              </a:spcBef>
              <a:spcAft>
                <a:spcPts val="0"/>
              </a:spcAft>
              <a:buClr>
                <a:schemeClr val="accent2"/>
              </a:buClr>
              <a:buSzPts val="2200"/>
              <a:buNone/>
              <a:defRPr sz="2200">
                <a:solidFill>
                  <a:schemeClr val="accent2"/>
                </a:solidFill>
              </a:defRPr>
            </a:lvl8pPr>
            <a:lvl9pPr lvl="8" algn="ctr" rtl="0">
              <a:spcBef>
                <a:spcPts val="0"/>
              </a:spcBef>
              <a:spcAft>
                <a:spcPts val="0"/>
              </a:spcAft>
              <a:buClr>
                <a:schemeClr val="accent2"/>
              </a:buClr>
              <a:buSzPts val="2200"/>
              <a:buNone/>
              <a:defRPr sz="2200">
                <a:solidFill>
                  <a:schemeClr val="accent2"/>
                </a:solidFill>
              </a:defRPr>
            </a:lvl9pPr>
          </a:lstStyle>
          <a:p>
            <a:endParaRPr/>
          </a:p>
        </p:txBody>
      </p:sp>
      <p:sp>
        <p:nvSpPr>
          <p:cNvPr id="165" name="Google Shape;165;p20"/>
          <p:cNvSpPr txBox="1">
            <a:spLocks noGrp="1"/>
          </p:cNvSpPr>
          <p:nvPr>
            <p:ph type="subTitle" idx="4"/>
          </p:nvPr>
        </p:nvSpPr>
        <p:spPr>
          <a:xfrm>
            <a:off x="1871563" y="1840285"/>
            <a:ext cx="4193400" cy="59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2200"/>
              <a:buNone/>
              <a:defRPr i="0">
                <a:latin typeface="Inter"/>
                <a:ea typeface="Inter"/>
                <a:cs typeface="Inter"/>
                <a:sym typeface="Inter"/>
              </a:defRPr>
            </a:lvl1pPr>
            <a:lvl2pPr lvl="1" algn="ctr" rtl="0">
              <a:spcBef>
                <a:spcPts val="0"/>
              </a:spcBef>
              <a:spcAft>
                <a:spcPts val="0"/>
              </a:spcAft>
              <a:buClr>
                <a:schemeClr val="accent2"/>
              </a:buClr>
              <a:buSzPts val="2200"/>
              <a:buNone/>
              <a:defRPr sz="2200">
                <a:solidFill>
                  <a:schemeClr val="accent2"/>
                </a:solidFill>
              </a:defRPr>
            </a:lvl2pPr>
            <a:lvl3pPr lvl="2" algn="ctr" rtl="0">
              <a:spcBef>
                <a:spcPts val="0"/>
              </a:spcBef>
              <a:spcAft>
                <a:spcPts val="0"/>
              </a:spcAft>
              <a:buClr>
                <a:schemeClr val="accent2"/>
              </a:buClr>
              <a:buSzPts val="2200"/>
              <a:buNone/>
              <a:defRPr sz="2200">
                <a:solidFill>
                  <a:schemeClr val="accent2"/>
                </a:solidFill>
              </a:defRPr>
            </a:lvl3pPr>
            <a:lvl4pPr lvl="3" algn="ctr" rtl="0">
              <a:spcBef>
                <a:spcPts val="0"/>
              </a:spcBef>
              <a:spcAft>
                <a:spcPts val="0"/>
              </a:spcAft>
              <a:buClr>
                <a:schemeClr val="accent2"/>
              </a:buClr>
              <a:buSzPts val="2200"/>
              <a:buNone/>
              <a:defRPr sz="2200">
                <a:solidFill>
                  <a:schemeClr val="accent2"/>
                </a:solidFill>
              </a:defRPr>
            </a:lvl4pPr>
            <a:lvl5pPr lvl="4" algn="ctr" rtl="0">
              <a:spcBef>
                <a:spcPts val="0"/>
              </a:spcBef>
              <a:spcAft>
                <a:spcPts val="0"/>
              </a:spcAft>
              <a:buClr>
                <a:schemeClr val="accent2"/>
              </a:buClr>
              <a:buSzPts val="2200"/>
              <a:buNone/>
              <a:defRPr sz="2200">
                <a:solidFill>
                  <a:schemeClr val="accent2"/>
                </a:solidFill>
              </a:defRPr>
            </a:lvl5pPr>
            <a:lvl6pPr lvl="5" algn="ctr" rtl="0">
              <a:spcBef>
                <a:spcPts val="0"/>
              </a:spcBef>
              <a:spcAft>
                <a:spcPts val="0"/>
              </a:spcAft>
              <a:buClr>
                <a:schemeClr val="accent2"/>
              </a:buClr>
              <a:buSzPts val="2200"/>
              <a:buNone/>
              <a:defRPr sz="2200">
                <a:solidFill>
                  <a:schemeClr val="accent2"/>
                </a:solidFill>
              </a:defRPr>
            </a:lvl6pPr>
            <a:lvl7pPr lvl="6" algn="ctr" rtl="0">
              <a:spcBef>
                <a:spcPts val="0"/>
              </a:spcBef>
              <a:spcAft>
                <a:spcPts val="0"/>
              </a:spcAft>
              <a:buClr>
                <a:schemeClr val="accent2"/>
              </a:buClr>
              <a:buSzPts val="2200"/>
              <a:buNone/>
              <a:defRPr sz="2200">
                <a:solidFill>
                  <a:schemeClr val="accent2"/>
                </a:solidFill>
              </a:defRPr>
            </a:lvl7pPr>
            <a:lvl8pPr lvl="7" algn="ctr" rtl="0">
              <a:spcBef>
                <a:spcPts val="0"/>
              </a:spcBef>
              <a:spcAft>
                <a:spcPts val="0"/>
              </a:spcAft>
              <a:buClr>
                <a:schemeClr val="accent2"/>
              </a:buClr>
              <a:buSzPts val="2200"/>
              <a:buNone/>
              <a:defRPr sz="2200">
                <a:solidFill>
                  <a:schemeClr val="accent2"/>
                </a:solidFill>
              </a:defRPr>
            </a:lvl8pPr>
            <a:lvl9pPr lvl="8" algn="ctr" rtl="0">
              <a:spcBef>
                <a:spcPts val="0"/>
              </a:spcBef>
              <a:spcAft>
                <a:spcPts val="0"/>
              </a:spcAft>
              <a:buClr>
                <a:schemeClr val="accent2"/>
              </a:buClr>
              <a:buSzPts val="2200"/>
              <a:buNone/>
              <a:defRPr sz="2200">
                <a:solidFill>
                  <a:schemeClr val="accent2"/>
                </a:solidFill>
              </a:defRPr>
            </a:lvl9pPr>
          </a:lstStyle>
          <a:p>
            <a:endParaRPr/>
          </a:p>
        </p:txBody>
      </p:sp>
      <p:sp>
        <p:nvSpPr>
          <p:cNvPr id="166" name="Google Shape;166;p20"/>
          <p:cNvSpPr txBox="1">
            <a:spLocks noGrp="1"/>
          </p:cNvSpPr>
          <p:nvPr>
            <p:ph type="subTitle" idx="5"/>
          </p:nvPr>
        </p:nvSpPr>
        <p:spPr>
          <a:xfrm>
            <a:off x="1871563" y="4023425"/>
            <a:ext cx="4193400" cy="59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2200"/>
              <a:buNone/>
              <a:defRPr i="0">
                <a:latin typeface="Inter"/>
                <a:ea typeface="Inter"/>
                <a:cs typeface="Inter"/>
                <a:sym typeface="Inter"/>
              </a:defRPr>
            </a:lvl1pPr>
            <a:lvl2pPr lvl="1" algn="ctr" rtl="0">
              <a:spcBef>
                <a:spcPts val="0"/>
              </a:spcBef>
              <a:spcAft>
                <a:spcPts val="0"/>
              </a:spcAft>
              <a:buClr>
                <a:schemeClr val="accent2"/>
              </a:buClr>
              <a:buSzPts val="2200"/>
              <a:buNone/>
              <a:defRPr sz="2200">
                <a:solidFill>
                  <a:schemeClr val="accent2"/>
                </a:solidFill>
              </a:defRPr>
            </a:lvl2pPr>
            <a:lvl3pPr lvl="2" algn="ctr" rtl="0">
              <a:spcBef>
                <a:spcPts val="0"/>
              </a:spcBef>
              <a:spcAft>
                <a:spcPts val="0"/>
              </a:spcAft>
              <a:buClr>
                <a:schemeClr val="accent2"/>
              </a:buClr>
              <a:buSzPts val="2200"/>
              <a:buNone/>
              <a:defRPr sz="2200">
                <a:solidFill>
                  <a:schemeClr val="accent2"/>
                </a:solidFill>
              </a:defRPr>
            </a:lvl3pPr>
            <a:lvl4pPr lvl="3" algn="ctr" rtl="0">
              <a:spcBef>
                <a:spcPts val="0"/>
              </a:spcBef>
              <a:spcAft>
                <a:spcPts val="0"/>
              </a:spcAft>
              <a:buClr>
                <a:schemeClr val="accent2"/>
              </a:buClr>
              <a:buSzPts val="2200"/>
              <a:buNone/>
              <a:defRPr sz="2200">
                <a:solidFill>
                  <a:schemeClr val="accent2"/>
                </a:solidFill>
              </a:defRPr>
            </a:lvl4pPr>
            <a:lvl5pPr lvl="4" algn="ctr" rtl="0">
              <a:spcBef>
                <a:spcPts val="0"/>
              </a:spcBef>
              <a:spcAft>
                <a:spcPts val="0"/>
              </a:spcAft>
              <a:buClr>
                <a:schemeClr val="accent2"/>
              </a:buClr>
              <a:buSzPts val="2200"/>
              <a:buNone/>
              <a:defRPr sz="2200">
                <a:solidFill>
                  <a:schemeClr val="accent2"/>
                </a:solidFill>
              </a:defRPr>
            </a:lvl5pPr>
            <a:lvl6pPr lvl="5" algn="ctr" rtl="0">
              <a:spcBef>
                <a:spcPts val="0"/>
              </a:spcBef>
              <a:spcAft>
                <a:spcPts val="0"/>
              </a:spcAft>
              <a:buClr>
                <a:schemeClr val="accent2"/>
              </a:buClr>
              <a:buSzPts val="2200"/>
              <a:buNone/>
              <a:defRPr sz="2200">
                <a:solidFill>
                  <a:schemeClr val="accent2"/>
                </a:solidFill>
              </a:defRPr>
            </a:lvl6pPr>
            <a:lvl7pPr lvl="6" algn="ctr" rtl="0">
              <a:spcBef>
                <a:spcPts val="0"/>
              </a:spcBef>
              <a:spcAft>
                <a:spcPts val="0"/>
              </a:spcAft>
              <a:buClr>
                <a:schemeClr val="accent2"/>
              </a:buClr>
              <a:buSzPts val="2200"/>
              <a:buNone/>
              <a:defRPr sz="2200">
                <a:solidFill>
                  <a:schemeClr val="accent2"/>
                </a:solidFill>
              </a:defRPr>
            </a:lvl7pPr>
            <a:lvl8pPr lvl="7" algn="ctr" rtl="0">
              <a:spcBef>
                <a:spcPts val="0"/>
              </a:spcBef>
              <a:spcAft>
                <a:spcPts val="0"/>
              </a:spcAft>
              <a:buClr>
                <a:schemeClr val="accent2"/>
              </a:buClr>
              <a:buSzPts val="2200"/>
              <a:buNone/>
              <a:defRPr sz="2200">
                <a:solidFill>
                  <a:schemeClr val="accent2"/>
                </a:solidFill>
              </a:defRPr>
            </a:lvl8pPr>
            <a:lvl9pPr lvl="8" algn="ctr" rtl="0">
              <a:spcBef>
                <a:spcPts val="0"/>
              </a:spcBef>
              <a:spcAft>
                <a:spcPts val="0"/>
              </a:spcAft>
              <a:buClr>
                <a:schemeClr val="accent2"/>
              </a:buClr>
              <a:buSzPts val="2200"/>
              <a:buNone/>
              <a:defRPr sz="2200">
                <a:solidFill>
                  <a:schemeClr val="accent2"/>
                </a:solidFill>
              </a:defRPr>
            </a:lvl9pPr>
          </a:lstStyle>
          <a:p>
            <a:endParaRPr/>
          </a:p>
        </p:txBody>
      </p:sp>
      <p:sp>
        <p:nvSpPr>
          <p:cNvPr id="167" name="Google Shape;167;p20"/>
          <p:cNvSpPr txBox="1">
            <a:spLocks noGrp="1"/>
          </p:cNvSpPr>
          <p:nvPr>
            <p:ph type="subTitle" idx="6"/>
          </p:nvPr>
        </p:nvSpPr>
        <p:spPr>
          <a:xfrm>
            <a:off x="1871563" y="2931855"/>
            <a:ext cx="4197000" cy="59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2200"/>
              <a:buNone/>
              <a:defRPr i="0">
                <a:latin typeface="Inter"/>
                <a:ea typeface="Inter"/>
                <a:cs typeface="Inter"/>
                <a:sym typeface="Inter"/>
              </a:defRPr>
            </a:lvl1pPr>
            <a:lvl2pPr lvl="1" algn="ctr" rtl="0">
              <a:spcBef>
                <a:spcPts val="0"/>
              </a:spcBef>
              <a:spcAft>
                <a:spcPts val="0"/>
              </a:spcAft>
              <a:buClr>
                <a:schemeClr val="accent2"/>
              </a:buClr>
              <a:buSzPts val="2200"/>
              <a:buNone/>
              <a:defRPr sz="2200">
                <a:solidFill>
                  <a:schemeClr val="accent2"/>
                </a:solidFill>
              </a:defRPr>
            </a:lvl2pPr>
            <a:lvl3pPr lvl="2" algn="ctr" rtl="0">
              <a:spcBef>
                <a:spcPts val="0"/>
              </a:spcBef>
              <a:spcAft>
                <a:spcPts val="0"/>
              </a:spcAft>
              <a:buClr>
                <a:schemeClr val="accent2"/>
              </a:buClr>
              <a:buSzPts val="2200"/>
              <a:buNone/>
              <a:defRPr sz="2200">
                <a:solidFill>
                  <a:schemeClr val="accent2"/>
                </a:solidFill>
              </a:defRPr>
            </a:lvl3pPr>
            <a:lvl4pPr lvl="3" algn="ctr" rtl="0">
              <a:spcBef>
                <a:spcPts val="0"/>
              </a:spcBef>
              <a:spcAft>
                <a:spcPts val="0"/>
              </a:spcAft>
              <a:buClr>
                <a:schemeClr val="accent2"/>
              </a:buClr>
              <a:buSzPts val="2200"/>
              <a:buNone/>
              <a:defRPr sz="2200">
                <a:solidFill>
                  <a:schemeClr val="accent2"/>
                </a:solidFill>
              </a:defRPr>
            </a:lvl4pPr>
            <a:lvl5pPr lvl="4" algn="ctr" rtl="0">
              <a:spcBef>
                <a:spcPts val="0"/>
              </a:spcBef>
              <a:spcAft>
                <a:spcPts val="0"/>
              </a:spcAft>
              <a:buClr>
                <a:schemeClr val="accent2"/>
              </a:buClr>
              <a:buSzPts val="2200"/>
              <a:buNone/>
              <a:defRPr sz="2200">
                <a:solidFill>
                  <a:schemeClr val="accent2"/>
                </a:solidFill>
              </a:defRPr>
            </a:lvl5pPr>
            <a:lvl6pPr lvl="5" algn="ctr" rtl="0">
              <a:spcBef>
                <a:spcPts val="0"/>
              </a:spcBef>
              <a:spcAft>
                <a:spcPts val="0"/>
              </a:spcAft>
              <a:buClr>
                <a:schemeClr val="accent2"/>
              </a:buClr>
              <a:buSzPts val="2200"/>
              <a:buNone/>
              <a:defRPr sz="2200">
                <a:solidFill>
                  <a:schemeClr val="accent2"/>
                </a:solidFill>
              </a:defRPr>
            </a:lvl6pPr>
            <a:lvl7pPr lvl="6" algn="ctr" rtl="0">
              <a:spcBef>
                <a:spcPts val="0"/>
              </a:spcBef>
              <a:spcAft>
                <a:spcPts val="0"/>
              </a:spcAft>
              <a:buClr>
                <a:schemeClr val="accent2"/>
              </a:buClr>
              <a:buSzPts val="2200"/>
              <a:buNone/>
              <a:defRPr sz="2200">
                <a:solidFill>
                  <a:schemeClr val="accent2"/>
                </a:solidFill>
              </a:defRPr>
            </a:lvl7pPr>
            <a:lvl8pPr lvl="7" algn="ctr" rtl="0">
              <a:spcBef>
                <a:spcPts val="0"/>
              </a:spcBef>
              <a:spcAft>
                <a:spcPts val="0"/>
              </a:spcAft>
              <a:buClr>
                <a:schemeClr val="accent2"/>
              </a:buClr>
              <a:buSzPts val="2200"/>
              <a:buNone/>
              <a:defRPr sz="2200">
                <a:solidFill>
                  <a:schemeClr val="accent2"/>
                </a:solidFill>
              </a:defRPr>
            </a:lvl8pPr>
            <a:lvl9pPr lvl="8" algn="ctr" rtl="0">
              <a:spcBef>
                <a:spcPts val="0"/>
              </a:spcBef>
              <a:spcAft>
                <a:spcPts val="0"/>
              </a:spcAft>
              <a:buClr>
                <a:schemeClr val="accent2"/>
              </a:buClr>
              <a:buSzPts val="2200"/>
              <a:buNone/>
              <a:defRPr sz="2200">
                <a:solidFill>
                  <a:schemeClr val="accent2"/>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303"/>
        <p:cNvGrpSpPr/>
        <p:nvPr/>
      </p:nvGrpSpPr>
      <p:grpSpPr>
        <a:xfrm>
          <a:off x="0" y="0"/>
          <a:ext cx="0" cy="0"/>
          <a:chOff x="0" y="0"/>
          <a:chExt cx="0" cy="0"/>
        </a:xfrm>
      </p:grpSpPr>
      <p:sp>
        <p:nvSpPr>
          <p:cNvPr id="304" name="Google Shape;304;p32"/>
          <p:cNvSpPr/>
          <p:nvPr/>
        </p:nvSpPr>
        <p:spPr>
          <a:xfrm>
            <a:off x="-349251" y="4096851"/>
            <a:ext cx="4696416" cy="1129248"/>
          </a:xfrm>
          <a:custGeom>
            <a:avLst/>
            <a:gdLst/>
            <a:ahLst/>
            <a:cxnLst/>
            <a:rect l="l" t="t" r="r" b="b"/>
            <a:pathLst>
              <a:path w="65813" h="14024" extrusionOk="0">
                <a:moveTo>
                  <a:pt x="33275" y="1"/>
                </a:moveTo>
                <a:cubicBezTo>
                  <a:pt x="32009" y="1"/>
                  <a:pt x="30640" y="247"/>
                  <a:pt x="29079" y="821"/>
                </a:cubicBezTo>
                <a:cubicBezTo>
                  <a:pt x="21852" y="3477"/>
                  <a:pt x="20428" y="6045"/>
                  <a:pt x="18051" y="6045"/>
                </a:cubicBezTo>
                <a:cubicBezTo>
                  <a:pt x="17077" y="6045"/>
                  <a:pt x="15943" y="5614"/>
                  <a:pt x="14183" y="4580"/>
                </a:cubicBezTo>
                <a:cubicBezTo>
                  <a:pt x="13455" y="4153"/>
                  <a:pt x="12697" y="3964"/>
                  <a:pt x="11926" y="3964"/>
                </a:cubicBezTo>
                <a:cubicBezTo>
                  <a:pt x="6292" y="3964"/>
                  <a:pt x="0" y="14024"/>
                  <a:pt x="0" y="14024"/>
                </a:cubicBezTo>
                <a:lnTo>
                  <a:pt x="65813" y="14024"/>
                </a:lnTo>
                <a:cubicBezTo>
                  <a:pt x="65813" y="14024"/>
                  <a:pt x="63855" y="6718"/>
                  <a:pt x="59581" y="4580"/>
                </a:cubicBezTo>
                <a:cubicBezTo>
                  <a:pt x="58936" y="4258"/>
                  <a:pt x="58347" y="4127"/>
                  <a:pt x="57786" y="4127"/>
                </a:cubicBezTo>
                <a:cubicBezTo>
                  <a:pt x="55418" y="4127"/>
                  <a:pt x="53567" y="6452"/>
                  <a:pt x="50261" y="6452"/>
                </a:cubicBezTo>
                <a:cubicBezTo>
                  <a:pt x="49161" y="6452"/>
                  <a:pt x="47900" y="6195"/>
                  <a:pt x="46406" y="5509"/>
                </a:cubicBezTo>
                <a:cubicBezTo>
                  <a:pt x="40794" y="2933"/>
                  <a:pt x="37642" y="1"/>
                  <a:pt x="33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2"/>
          <p:cNvSpPr/>
          <p:nvPr/>
        </p:nvSpPr>
        <p:spPr>
          <a:xfrm rot="-4392432" flipH="1">
            <a:off x="98758" y="4491694"/>
            <a:ext cx="527681" cy="524115"/>
          </a:xfrm>
          <a:custGeom>
            <a:avLst/>
            <a:gdLst/>
            <a:ahLst/>
            <a:cxnLst/>
            <a:rect l="l" t="t" r="r" b="b"/>
            <a:pathLst>
              <a:path w="18643" h="18517" extrusionOk="0">
                <a:moveTo>
                  <a:pt x="9089" y="0"/>
                </a:moveTo>
                <a:cubicBezTo>
                  <a:pt x="8968" y="0"/>
                  <a:pt x="8856" y="136"/>
                  <a:pt x="8927" y="282"/>
                </a:cubicBezTo>
                <a:cubicBezTo>
                  <a:pt x="9173" y="788"/>
                  <a:pt x="9454" y="1269"/>
                  <a:pt x="9750" y="1748"/>
                </a:cubicBezTo>
                <a:cubicBezTo>
                  <a:pt x="10018" y="2179"/>
                  <a:pt x="10217" y="2732"/>
                  <a:pt x="10631" y="3041"/>
                </a:cubicBezTo>
                <a:cubicBezTo>
                  <a:pt x="10668" y="3068"/>
                  <a:pt x="10712" y="3080"/>
                  <a:pt x="10756" y="3080"/>
                </a:cubicBezTo>
                <a:cubicBezTo>
                  <a:pt x="10877" y="3080"/>
                  <a:pt x="11001" y="2989"/>
                  <a:pt x="11000" y="2862"/>
                </a:cubicBezTo>
                <a:cubicBezTo>
                  <a:pt x="10992" y="2320"/>
                  <a:pt x="10601" y="1894"/>
                  <a:pt x="10291" y="1475"/>
                </a:cubicBezTo>
                <a:cubicBezTo>
                  <a:pt x="9944" y="1007"/>
                  <a:pt x="9570" y="560"/>
                  <a:pt x="9235" y="83"/>
                </a:cubicBezTo>
                <a:cubicBezTo>
                  <a:pt x="9194" y="25"/>
                  <a:pt x="9141" y="0"/>
                  <a:pt x="9089" y="0"/>
                </a:cubicBezTo>
                <a:close/>
                <a:moveTo>
                  <a:pt x="12747" y="1422"/>
                </a:moveTo>
                <a:cubicBezTo>
                  <a:pt x="12688" y="1422"/>
                  <a:pt x="12635" y="1441"/>
                  <a:pt x="12588" y="1484"/>
                </a:cubicBezTo>
                <a:cubicBezTo>
                  <a:pt x="12572" y="1498"/>
                  <a:pt x="12579" y="1531"/>
                  <a:pt x="12602" y="1532"/>
                </a:cubicBezTo>
                <a:lnTo>
                  <a:pt x="12602" y="1532"/>
                </a:lnTo>
                <a:cubicBezTo>
                  <a:pt x="12566" y="1533"/>
                  <a:pt x="12760" y="2011"/>
                  <a:pt x="12775" y="2043"/>
                </a:cubicBezTo>
                <a:cubicBezTo>
                  <a:pt x="12889" y="2296"/>
                  <a:pt x="13017" y="2542"/>
                  <a:pt x="13131" y="2797"/>
                </a:cubicBezTo>
                <a:cubicBezTo>
                  <a:pt x="13250" y="3054"/>
                  <a:pt x="13331" y="3343"/>
                  <a:pt x="13511" y="3563"/>
                </a:cubicBezTo>
                <a:cubicBezTo>
                  <a:pt x="13596" y="3670"/>
                  <a:pt x="13714" y="3730"/>
                  <a:pt x="13825" y="3730"/>
                </a:cubicBezTo>
                <a:cubicBezTo>
                  <a:pt x="13945" y="3730"/>
                  <a:pt x="14056" y="3659"/>
                  <a:pt x="14110" y="3497"/>
                </a:cubicBezTo>
                <a:cubicBezTo>
                  <a:pt x="14245" y="3098"/>
                  <a:pt x="13288" y="1422"/>
                  <a:pt x="12747" y="1422"/>
                </a:cubicBezTo>
                <a:close/>
                <a:moveTo>
                  <a:pt x="3002" y="1595"/>
                </a:moveTo>
                <a:cubicBezTo>
                  <a:pt x="2890" y="1595"/>
                  <a:pt x="2794" y="1727"/>
                  <a:pt x="2853" y="1851"/>
                </a:cubicBezTo>
                <a:cubicBezTo>
                  <a:pt x="3187" y="2560"/>
                  <a:pt x="3631" y="3341"/>
                  <a:pt x="4166" y="3922"/>
                </a:cubicBezTo>
                <a:cubicBezTo>
                  <a:pt x="4236" y="3998"/>
                  <a:pt x="4324" y="4030"/>
                  <a:pt x="4409" y="4030"/>
                </a:cubicBezTo>
                <a:cubicBezTo>
                  <a:pt x="4629" y="4030"/>
                  <a:pt x="4829" y="3812"/>
                  <a:pt x="4660" y="3576"/>
                </a:cubicBezTo>
                <a:cubicBezTo>
                  <a:pt x="4196" y="2925"/>
                  <a:pt x="3692" y="2202"/>
                  <a:pt x="3114" y="1644"/>
                </a:cubicBezTo>
                <a:cubicBezTo>
                  <a:pt x="3078" y="1610"/>
                  <a:pt x="3039" y="1595"/>
                  <a:pt x="3002" y="1595"/>
                </a:cubicBezTo>
                <a:close/>
                <a:moveTo>
                  <a:pt x="5702" y="1703"/>
                </a:moveTo>
                <a:cubicBezTo>
                  <a:pt x="5562" y="1703"/>
                  <a:pt x="5455" y="1900"/>
                  <a:pt x="5581" y="2010"/>
                </a:cubicBezTo>
                <a:cubicBezTo>
                  <a:pt x="6036" y="2408"/>
                  <a:pt x="6336" y="2950"/>
                  <a:pt x="6631" y="3473"/>
                </a:cubicBezTo>
                <a:cubicBezTo>
                  <a:pt x="6843" y="3848"/>
                  <a:pt x="7005" y="4358"/>
                  <a:pt x="7466" y="4452"/>
                </a:cubicBezTo>
                <a:cubicBezTo>
                  <a:pt x="7478" y="4454"/>
                  <a:pt x="7490" y="4455"/>
                  <a:pt x="7501" y="4455"/>
                </a:cubicBezTo>
                <a:cubicBezTo>
                  <a:pt x="7617" y="4455"/>
                  <a:pt x="7705" y="4337"/>
                  <a:pt x="7720" y="4234"/>
                </a:cubicBezTo>
                <a:cubicBezTo>
                  <a:pt x="7788" y="3780"/>
                  <a:pt x="7219" y="3198"/>
                  <a:pt x="6969" y="2853"/>
                </a:cubicBezTo>
                <a:cubicBezTo>
                  <a:pt x="6643" y="2401"/>
                  <a:pt x="6267" y="2010"/>
                  <a:pt x="5783" y="1727"/>
                </a:cubicBezTo>
                <a:cubicBezTo>
                  <a:pt x="5756" y="1710"/>
                  <a:pt x="5728" y="1703"/>
                  <a:pt x="5702" y="1703"/>
                </a:cubicBezTo>
                <a:close/>
                <a:moveTo>
                  <a:pt x="15749" y="1414"/>
                </a:moveTo>
                <a:cubicBezTo>
                  <a:pt x="15523" y="1414"/>
                  <a:pt x="15324" y="1669"/>
                  <a:pt x="15436" y="1903"/>
                </a:cubicBezTo>
                <a:cubicBezTo>
                  <a:pt x="15683" y="2423"/>
                  <a:pt x="16061" y="2873"/>
                  <a:pt x="16313" y="3396"/>
                </a:cubicBezTo>
                <a:cubicBezTo>
                  <a:pt x="16528" y="3842"/>
                  <a:pt x="16615" y="4414"/>
                  <a:pt x="16948" y="4784"/>
                </a:cubicBezTo>
                <a:cubicBezTo>
                  <a:pt x="16995" y="4836"/>
                  <a:pt x="17059" y="4858"/>
                  <a:pt x="17125" y="4858"/>
                </a:cubicBezTo>
                <a:cubicBezTo>
                  <a:pt x="17238" y="4858"/>
                  <a:pt x="17356" y="4791"/>
                  <a:pt x="17402" y="4694"/>
                </a:cubicBezTo>
                <a:cubicBezTo>
                  <a:pt x="17647" y="4163"/>
                  <a:pt x="17345" y="3520"/>
                  <a:pt x="17100" y="3036"/>
                </a:cubicBezTo>
                <a:cubicBezTo>
                  <a:pt x="16812" y="2473"/>
                  <a:pt x="16454" y="1849"/>
                  <a:pt x="15931" y="1475"/>
                </a:cubicBezTo>
                <a:cubicBezTo>
                  <a:pt x="15872" y="1432"/>
                  <a:pt x="15810" y="1414"/>
                  <a:pt x="15749" y="1414"/>
                </a:cubicBezTo>
                <a:close/>
                <a:moveTo>
                  <a:pt x="11511" y="4937"/>
                </a:moveTo>
                <a:cubicBezTo>
                  <a:pt x="11404" y="4937"/>
                  <a:pt x="11297" y="5058"/>
                  <a:pt x="11365" y="5171"/>
                </a:cubicBezTo>
                <a:cubicBezTo>
                  <a:pt x="11827" y="5943"/>
                  <a:pt x="12296" y="6733"/>
                  <a:pt x="12848" y="7445"/>
                </a:cubicBezTo>
                <a:cubicBezTo>
                  <a:pt x="12916" y="7534"/>
                  <a:pt x="13001" y="7571"/>
                  <a:pt x="13084" y="7571"/>
                </a:cubicBezTo>
                <a:cubicBezTo>
                  <a:pt x="13306" y="7571"/>
                  <a:pt x="13514" y="7306"/>
                  <a:pt x="13352" y="7060"/>
                </a:cubicBezTo>
                <a:cubicBezTo>
                  <a:pt x="12857" y="6307"/>
                  <a:pt x="12205" y="5658"/>
                  <a:pt x="11613" y="4985"/>
                </a:cubicBezTo>
                <a:cubicBezTo>
                  <a:pt x="11584" y="4951"/>
                  <a:pt x="11547" y="4937"/>
                  <a:pt x="11511" y="4937"/>
                </a:cubicBezTo>
                <a:close/>
                <a:moveTo>
                  <a:pt x="9485" y="6076"/>
                </a:moveTo>
                <a:cubicBezTo>
                  <a:pt x="9359" y="6076"/>
                  <a:pt x="9238" y="6225"/>
                  <a:pt x="9324" y="6354"/>
                </a:cubicBezTo>
                <a:cubicBezTo>
                  <a:pt x="9528" y="6651"/>
                  <a:pt x="9709" y="6962"/>
                  <a:pt x="9886" y="7275"/>
                </a:cubicBezTo>
                <a:cubicBezTo>
                  <a:pt x="10045" y="7557"/>
                  <a:pt x="10161" y="7929"/>
                  <a:pt x="10490" y="8033"/>
                </a:cubicBezTo>
                <a:cubicBezTo>
                  <a:pt x="10514" y="8041"/>
                  <a:pt x="10537" y="8045"/>
                  <a:pt x="10561" y="8045"/>
                </a:cubicBezTo>
                <a:cubicBezTo>
                  <a:pt x="10697" y="8045"/>
                  <a:pt x="10818" y="7921"/>
                  <a:pt x="10819" y="7780"/>
                </a:cubicBezTo>
                <a:cubicBezTo>
                  <a:pt x="10822" y="7474"/>
                  <a:pt x="10563" y="7268"/>
                  <a:pt x="10384" y="7040"/>
                </a:cubicBezTo>
                <a:cubicBezTo>
                  <a:pt x="10136" y="6719"/>
                  <a:pt x="9888" y="6409"/>
                  <a:pt x="9597" y="6124"/>
                </a:cubicBezTo>
                <a:cubicBezTo>
                  <a:pt x="9563" y="6091"/>
                  <a:pt x="9524" y="6076"/>
                  <a:pt x="9485" y="6076"/>
                </a:cubicBezTo>
                <a:close/>
                <a:moveTo>
                  <a:pt x="266" y="5838"/>
                </a:moveTo>
                <a:cubicBezTo>
                  <a:pt x="128" y="5838"/>
                  <a:pt x="0" y="6000"/>
                  <a:pt x="92" y="6160"/>
                </a:cubicBezTo>
                <a:cubicBezTo>
                  <a:pt x="609" y="7069"/>
                  <a:pt x="1234" y="7902"/>
                  <a:pt x="1933" y="8676"/>
                </a:cubicBezTo>
                <a:cubicBezTo>
                  <a:pt x="1982" y="8731"/>
                  <a:pt x="2044" y="8754"/>
                  <a:pt x="2105" y="8754"/>
                </a:cubicBezTo>
                <a:cubicBezTo>
                  <a:pt x="2266" y="8754"/>
                  <a:pt x="2424" y="8591"/>
                  <a:pt x="2330" y="8413"/>
                </a:cubicBezTo>
                <a:cubicBezTo>
                  <a:pt x="1833" y="7477"/>
                  <a:pt x="1045" y="6770"/>
                  <a:pt x="420" y="5923"/>
                </a:cubicBezTo>
                <a:cubicBezTo>
                  <a:pt x="375" y="5863"/>
                  <a:pt x="320" y="5838"/>
                  <a:pt x="266" y="5838"/>
                </a:cubicBezTo>
                <a:close/>
                <a:moveTo>
                  <a:pt x="14869" y="5917"/>
                </a:moveTo>
                <a:cubicBezTo>
                  <a:pt x="14738" y="5917"/>
                  <a:pt x="14645" y="6078"/>
                  <a:pt x="14681" y="6203"/>
                </a:cubicBezTo>
                <a:cubicBezTo>
                  <a:pt x="14817" y="6687"/>
                  <a:pt x="15153" y="7178"/>
                  <a:pt x="15396" y="7617"/>
                </a:cubicBezTo>
                <a:cubicBezTo>
                  <a:pt x="15672" y="8117"/>
                  <a:pt x="15929" y="8651"/>
                  <a:pt x="16402" y="8989"/>
                </a:cubicBezTo>
                <a:cubicBezTo>
                  <a:pt x="16462" y="9031"/>
                  <a:pt x="16523" y="9049"/>
                  <a:pt x="16583" y="9049"/>
                </a:cubicBezTo>
                <a:cubicBezTo>
                  <a:pt x="16826" y="9049"/>
                  <a:pt x="17037" y="8751"/>
                  <a:pt x="16905" y="8513"/>
                </a:cubicBezTo>
                <a:cubicBezTo>
                  <a:pt x="16623" y="8001"/>
                  <a:pt x="16238" y="7528"/>
                  <a:pt x="15916" y="7040"/>
                </a:cubicBezTo>
                <a:cubicBezTo>
                  <a:pt x="15657" y="6645"/>
                  <a:pt x="15375" y="6173"/>
                  <a:pt x="14955" y="5941"/>
                </a:cubicBezTo>
                <a:cubicBezTo>
                  <a:pt x="14925" y="5925"/>
                  <a:pt x="14896" y="5917"/>
                  <a:pt x="14869" y="5917"/>
                </a:cubicBezTo>
                <a:close/>
                <a:moveTo>
                  <a:pt x="3821" y="6686"/>
                </a:moveTo>
                <a:cubicBezTo>
                  <a:pt x="3684" y="6686"/>
                  <a:pt x="3538" y="6823"/>
                  <a:pt x="3610" y="6972"/>
                </a:cubicBezTo>
                <a:cubicBezTo>
                  <a:pt x="3793" y="7353"/>
                  <a:pt x="3994" y="7723"/>
                  <a:pt x="4218" y="8082"/>
                </a:cubicBezTo>
                <a:cubicBezTo>
                  <a:pt x="4439" y="8436"/>
                  <a:pt x="4680" y="8855"/>
                  <a:pt x="5028" y="9092"/>
                </a:cubicBezTo>
                <a:cubicBezTo>
                  <a:pt x="5086" y="9131"/>
                  <a:pt x="5149" y="9149"/>
                  <a:pt x="5211" y="9149"/>
                </a:cubicBezTo>
                <a:cubicBezTo>
                  <a:pt x="5416" y="9149"/>
                  <a:pt x="5599" y="8952"/>
                  <a:pt x="5460" y="8724"/>
                </a:cubicBezTo>
                <a:cubicBezTo>
                  <a:pt x="5285" y="8436"/>
                  <a:pt x="5035" y="8199"/>
                  <a:pt x="4819" y="7942"/>
                </a:cubicBezTo>
                <a:cubicBezTo>
                  <a:pt x="4508" y="7570"/>
                  <a:pt x="4229" y="7178"/>
                  <a:pt x="3972" y="6770"/>
                </a:cubicBezTo>
                <a:cubicBezTo>
                  <a:pt x="3935" y="6711"/>
                  <a:pt x="3879" y="6686"/>
                  <a:pt x="3821" y="6686"/>
                </a:cubicBezTo>
                <a:close/>
                <a:moveTo>
                  <a:pt x="6939" y="6561"/>
                </a:moveTo>
                <a:cubicBezTo>
                  <a:pt x="6759" y="6561"/>
                  <a:pt x="6601" y="6760"/>
                  <a:pt x="6754" y="6940"/>
                </a:cubicBezTo>
                <a:cubicBezTo>
                  <a:pt x="7406" y="7718"/>
                  <a:pt x="7772" y="8732"/>
                  <a:pt x="8491" y="9441"/>
                </a:cubicBezTo>
                <a:cubicBezTo>
                  <a:pt x="8544" y="9493"/>
                  <a:pt x="8607" y="9515"/>
                  <a:pt x="8670" y="9515"/>
                </a:cubicBezTo>
                <a:cubicBezTo>
                  <a:pt x="8848" y="9515"/>
                  <a:pt x="9025" y="9335"/>
                  <a:pt x="8955" y="9141"/>
                </a:cubicBezTo>
                <a:cubicBezTo>
                  <a:pt x="8614" y="8202"/>
                  <a:pt x="7844" y="7307"/>
                  <a:pt x="7112" y="6631"/>
                </a:cubicBezTo>
                <a:cubicBezTo>
                  <a:pt x="7059" y="6582"/>
                  <a:pt x="6998" y="6561"/>
                  <a:pt x="6939" y="6561"/>
                </a:cubicBezTo>
                <a:close/>
                <a:moveTo>
                  <a:pt x="11982" y="9985"/>
                </a:moveTo>
                <a:cubicBezTo>
                  <a:pt x="11884" y="9985"/>
                  <a:pt x="11801" y="10119"/>
                  <a:pt x="11879" y="10211"/>
                </a:cubicBezTo>
                <a:cubicBezTo>
                  <a:pt x="12487" y="10924"/>
                  <a:pt x="12723" y="11859"/>
                  <a:pt x="13293" y="12581"/>
                </a:cubicBezTo>
                <a:cubicBezTo>
                  <a:pt x="13356" y="12661"/>
                  <a:pt x="13444" y="12696"/>
                  <a:pt x="13533" y="12696"/>
                </a:cubicBezTo>
                <a:cubicBezTo>
                  <a:pt x="13744" y="12696"/>
                  <a:pt x="13957" y="12502"/>
                  <a:pt x="13837" y="12270"/>
                </a:cubicBezTo>
                <a:cubicBezTo>
                  <a:pt x="13408" y="11441"/>
                  <a:pt x="12789" y="10594"/>
                  <a:pt x="12054" y="10012"/>
                </a:cubicBezTo>
                <a:cubicBezTo>
                  <a:pt x="12030" y="9993"/>
                  <a:pt x="12005" y="9985"/>
                  <a:pt x="11982" y="9985"/>
                </a:cubicBezTo>
                <a:close/>
                <a:moveTo>
                  <a:pt x="16852" y="11053"/>
                </a:moveTo>
                <a:cubicBezTo>
                  <a:pt x="16831" y="11053"/>
                  <a:pt x="16809" y="11053"/>
                  <a:pt x="16788" y="11054"/>
                </a:cubicBezTo>
                <a:cubicBezTo>
                  <a:pt x="16730" y="11057"/>
                  <a:pt x="16687" y="11138"/>
                  <a:pt x="16739" y="11180"/>
                </a:cubicBezTo>
                <a:cubicBezTo>
                  <a:pt x="17087" y="11444"/>
                  <a:pt x="17327" y="11803"/>
                  <a:pt x="17483" y="12210"/>
                </a:cubicBezTo>
                <a:cubicBezTo>
                  <a:pt x="17611" y="12545"/>
                  <a:pt x="17600" y="13170"/>
                  <a:pt x="17966" y="13333"/>
                </a:cubicBezTo>
                <a:cubicBezTo>
                  <a:pt x="18007" y="13350"/>
                  <a:pt x="18051" y="13359"/>
                  <a:pt x="18094" y="13359"/>
                </a:cubicBezTo>
                <a:cubicBezTo>
                  <a:pt x="18175" y="13359"/>
                  <a:pt x="18254" y="13329"/>
                  <a:pt x="18310" y="13265"/>
                </a:cubicBezTo>
                <a:cubicBezTo>
                  <a:pt x="18642" y="12889"/>
                  <a:pt x="18196" y="12177"/>
                  <a:pt x="17978" y="11824"/>
                </a:cubicBezTo>
                <a:cubicBezTo>
                  <a:pt x="17723" y="11411"/>
                  <a:pt x="17355" y="11053"/>
                  <a:pt x="16852" y="11053"/>
                </a:cubicBezTo>
                <a:close/>
                <a:moveTo>
                  <a:pt x="3105" y="11671"/>
                </a:moveTo>
                <a:cubicBezTo>
                  <a:pt x="2963" y="11671"/>
                  <a:pt x="2824" y="11803"/>
                  <a:pt x="2854" y="11966"/>
                </a:cubicBezTo>
                <a:cubicBezTo>
                  <a:pt x="2974" y="12610"/>
                  <a:pt x="3483" y="13296"/>
                  <a:pt x="3984" y="13706"/>
                </a:cubicBezTo>
                <a:cubicBezTo>
                  <a:pt x="4041" y="13753"/>
                  <a:pt x="4103" y="13773"/>
                  <a:pt x="4164" y="13773"/>
                </a:cubicBezTo>
                <a:cubicBezTo>
                  <a:pt x="4376" y="13773"/>
                  <a:pt x="4573" y="13527"/>
                  <a:pt x="4472" y="13304"/>
                </a:cubicBezTo>
                <a:cubicBezTo>
                  <a:pt x="4320" y="12971"/>
                  <a:pt x="4096" y="12733"/>
                  <a:pt x="3858" y="12460"/>
                </a:cubicBezTo>
                <a:cubicBezTo>
                  <a:pt x="3656" y="12229"/>
                  <a:pt x="3474" y="11986"/>
                  <a:pt x="3276" y="11752"/>
                </a:cubicBezTo>
                <a:cubicBezTo>
                  <a:pt x="3227" y="11696"/>
                  <a:pt x="3166" y="11671"/>
                  <a:pt x="3105" y="11671"/>
                </a:cubicBezTo>
                <a:close/>
                <a:moveTo>
                  <a:pt x="6523" y="11800"/>
                </a:moveTo>
                <a:cubicBezTo>
                  <a:pt x="6380" y="11800"/>
                  <a:pt x="6246" y="11995"/>
                  <a:pt x="6348" y="12138"/>
                </a:cubicBezTo>
                <a:cubicBezTo>
                  <a:pt x="6622" y="12517"/>
                  <a:pt x="6910" y="12889"/>
                  <a:pt x="7180" y="13271"/>
                </a:cubicBezTo>
                <a:cubicBezTo>
                  <a:pt x="7415" y="13601"/>
                  <a:pt x="7555" y="14060"/>
                  <a:pt x="7908" y="14278"/>
                </a:cubicBezTo>
                <a:cubicBezTo>
                  <a:pt x="7944" y="14301"/>
                  <a:pt x="7987" y="14311"/>
                  <a:pt x="8030" y="14311"/>
                </a:cubicBezTo>
                <a:cubicBezTo>
                  <a:pt x="8159" y="14311"/>
                  <a:pt x="8294" y="14220"/>
                  <a:pt x="8311" y="14092"/>
                </a:cubicBezTo>
                <a:cubicBezTo>
                  <a:pt x="8368" y="13650"/>
                  <a:pt x="8049" y="13293"/>
                  <a:pt x="7772" y="12972"/>
                </a:cubicBezTo>
                <a:cubicBezTo>
                  <a:pt x="7425" y="12571"/>
                  <a:pt x="7018" y="12227"/>
                  <a:pt x="6643" y="11853"/>
                </a:cubicBezTo>
                <a:cubicBezTo>
                  <a:pt x="6605" y="11816"/>
                  <a:pt x="6564" y="11800"/>
                  <a:pt x="6523" y="11800"/>
                </a:cubicBezTo>
                <a:close/>
                <a:moveTo>
                  <a:pt x="10599" y="12497"/>
                </a:moveTo>
                <a:cubicBezTo>
                  <a:pt x="10517" y="12497"/>
                  <a:pt x="10441" y="12544"/>
                  <a:pt x="10420" y="12637"/>
                </a:cubicBezTo>
                <a:cubicBezTo>
                  <a:pt x="10350" y="12962"/>
                  <a:pt x="10667" y="13391"/>
                  <a:pt x="10809" y="13671"/>
                </a:cubicBezTo>
                <a:cubicBezTo>
                  <a:pt x="11020" y="14090"/>
                  <a:pt x="11215" y="14583"/>
                  <a:pt x="11576" y="14890"/>
                </a:cubicBezTo>
                <a:cubicBezTo>
                  <a:pt x="11628" y="14935"/>
                  <a:pt x="11697" y="14957"/>
                  <a:pt x="11765" y="14957"/>
                </a:cubicBezTo>
                <a:cubicBezTo>
                  <a:pt x="11905" y="14957"/>
                  <a:pt x="12041" y="14866"/>
                  <a:pt x="12029" y="14698"/>
                </a:cubicBezTo>
                <a:cubicBezTo>
                  <a:pt x="11993" y="14190"/>
                  <a:pt x="11670" y="13800"/>
                  <a:pt x="11387" y="13394"/>
                </a:cubicBezTo>
                <a:cubicBezTo>
                  <a:pt x="11271" y="13229"/>
                  <a:pt x="11150" y="13070"/>
                  <a:pt x="11034" y="12907"/>
                </a:cubicBezTo>
                <a:cubicBezTo>
                  <a:pt x="10932" y="12763"/>
                  <a:pt x="10854" y="12578"/>
                  <a:pt x="10682" y="12513"/>
                </a:cubicBezTo>
                <a:cubicBezTo>
                  <a:pt x="10655" y="12503"/>
                  <a:pt x="10627" y="12497"/>
                  <a:pt x="10599" y="12497"/>
                </a:cubicBezTo>
                <a:close/>
                <a:moveTo>
                  <a:pt x="5684" y="16020"/>
                </a:moveTo>
                <a:cubicBezTo>
                  <a:pt x="5498" y="16020"/>
                  <a:pt x="5335" y="16292"/>
                  <a:pt x="5496" y="16453"/>
                </a:cubicBezTo>
                <a:cubicBezTo>
                  <a:pt x="5905" y="16861"/>
                  <a:pt x="6201" y="17355"/>
                  <a:pt x="6570" y="17799"/>
                </a:cubicBezTo>
                <a:cubicBezTo>
                  <a:pt x="6640" y="17882"/>
                  <a:pt x="6725" y="17916"/>
                  <a:pt x="6809" y="17916"/>
                </a:cubicBezTo>
                <a:cubicBezTo>
                  <a:pt x="7057" y="17916"/>
                  <a:pt x="7293" y="17617"/>
                  <a:pt x="7083" y="17376"/>
                </a:cubicBezTo>
                <a:cubicBezTo>
                  <a:pt x="6682" y="16913"/>
                  <a:pt x="6292" y="16450"/>
                  <a:pt x="5812" y="16067"/>
                </a:cubicBezTo>
                <a:cubicBezTo>
                  <a:pt x="5771" y="16034"/>
                  <a:pt x="5727" y="16020"/>
                  <a:pt x="5684" y="16020"/>
                </a:cubicBezTo>
                <a:close/>
                <a:moveTo>
                  <a:pt x="14383" y="15256"/>
                </a:moveTo>
                <a:cubicBezTo>
                  <a:pt x="14215" y="15256"/>
                  <a:pt x="14066" y="15476"/>
                  <a:pt x="14193" y="15661"/>
                </a:cubicBezTo>
                <a:cubicBezTo>
                  <a:pt x="14689" y="16379"/>
                  <a:pt x="15043" y="17387"/>
                  <a:pt x="15780" y="17897"/>
                </a:cubicBezTo>
                <a:cubicBezTo>
                  <a:pt x="15843" y="17941"/>
                  <a:pt x="15908" y="17960"/>
                  <a:pt x="15970" y="17960"/>
                </a:cubicBezTo>
                <a:cubicBezTo>
                  <a:pt x="16188" y="17960"/>
                  <a:pt x="16358" y="17718"/>
                  <a:pt x="16220" y="17484"/>
                </a:cubicBezTo>
                <a:cubicBezTo>
                  <a:pt x="16007" y="17116"/>
                  <a:pt x="15700" y="16804"/>
                  <a:pt x="15446" y="16460"/>
                </a:cubicBezTo>
                <a:cubicBezTo>
                  <a:pt x="15163" y="16077"/>
                  <a:pt x="14863" y="15706"/>
                  <a:pt x="14554" y="15344"/>
                </a:cubicBezTo>
                <a:cubicBezTo>
                  <a:pt x="14501" y="15282"/>
                  <a:pt x="14441" y="15256"/>
                  <a:pt x="14383" y="15256"/>
                </a:cubicBezTo>
                <a:close/>
                <a:moveTo>
                  <a:pt x="10015" y="16424"/>
                </a:moveTo>
                <a:cubicBezTo>
                  <a:pt x="9949" y="16424"/>
                  <a:pt x="9879" y="16478"/>
                  <a:pt x="9888" y="16558"/>
                </a:cubicBezTo>
                <a:cubicBezTo>
                  <a:pt x="9977" y="17326"/>
                  <a:pt x="10506" y="17965"/>
                  <a:pt x="11078" y="18449"/>
                </a:cubicBezTo>
                <a:cubicBezTo>
                  <a:pt x="11134" y="18496"/>
                  <a:pt x="11195" y="18516"/>
                  <a:pt x="11254" y="18516"/>
                </a:cubicBezTo>
                <a:cubicBezTo>
                  <a:pt x="11489" y="18516"/>
                  <a:pt x="11693" y="18194"/>
                  <a:pt x="11460" y="18031"/>
                </a:cubicBezTo>
                <a:cubicBezTo>
                  <a:pt x="10904" y="17637"/>
                  <a:pt x="10355" y="17150"/>
                  <a:pt x="10114" y="16495"/>
                </a:cubicBezTo>
                <a:cubicBezTo>
                  <a:pt x="10096" y="16445"/>
                  <a:pt x="10056" y="16424"/>
                  <a:pt x="10015" y="1642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2"/>
          <p:cNvSpPr/>
          <p:nvPr/>
        </p:nvSpPr>
        <p:spPr>
          <a:xfrm rot="-10799809">
            <a:off x="6317183" y="-78506"/>
            <a:ext cx="2963888" cy="712665"/>
          </a:xfrm>
          <a:custGeom>
            <a:avLst/>
            <a:gdLst/>
            <a:ahLst/>
            <a:cxnLst/>
            <a:rect l="l" t="t" r="r" b="b"/>
            <a:pathLst>
              <a:path w="65813" h="14024" extrusionOk="0">
                <a:moveTo>
                  <a:pt x="33275" y="1"/>
                </a:moveTo>
                <a:cubicBezTo>
                  <a:pt x="32009" y="1"/>
                  <a:pt x="30640" y="247"/>
                  <a:pt x="29079" y="821"/>
                </a:cubicBezTo>
                <a:cubicBezTo>
                  <a:pt x="21852" y="3477"/>
                  <a:pt x="20428" y="6045"/>
                  <a:pt x="18051" y="6045"/>
                </a:cubicBezTo>
                <a:cubicBezTo>
                  <a:pt x="17077" y="6045"/>
                  <a:pt x="15943" y="5614"/>
                  <a:pt x="14183" y="4580"/>
                </a:cubicBezTo>
                <a:cubicBezTo>
                  <a:pt x="13455" y="4153"/>
                  <a:pt x="12697" y="3964"/>
                  <a:pt x="11926" y="3964"/>
                </a:cubicBezTo>
                <a:cubicBezTo>
                  <a:pt x="6292" y="3964"/>
                  <a:pt x="0" y="14024"/>
                  <a:pt x="0" y="14024"/>
                </a:cubicBezTo>
                <a:lnTo>
                  <a:pt x="65813" y="14024"/>
                </a:lnTo>
                <a:cubicBezTo>
                  <a:pt x="65813" y="14024"/>
                  <a:pt x="63855" y="6718"/>
                  <a:pt x="59581" y="4580"/>
                </a:cubicBezTo>
                <a:cubicBezTo>
                  <a:pt x="58936" y="4258"/>
                  <a:pt x="58347" y="4127"/>
                  <a:pt x="57786" y="4127"/>
                </a:cubicBezTo>
                <a:cubicBezTo>
                  <a:pt x="55418" y="4127"/>
                  <a:pt x="53567" y="6452"/>
                  <a:pt x="50261" y="6452"/>
                </a:cubicBezTo>
                <a:cubicBezTo>
                  <a:pt x="49161" y="6452"/>
                  <a:pt x="47900" y="6195"/>
                  <a:pt x="46406" y="5509"/>
                </a:cubicBezTo>
                <a:cubicBezTo>
                  <a:pt x="40794" y="2933"/>
                  <a:pt x="37642" y="1"/>
                  <a:pt x="33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2"/>
          <p:cNvSpPr/>
          <p:nvPr/>
        </p:nvSpPr>
        <p:spPr>
          <a:xfrm rot="-1777781">
            <a:off x="8160611" y="54643"/>
            <a:ext cx="319322" cy="128901"/>
          </a:xfrm>
          <a:custGeom>
            <a:avLst/>
            <a:gdLst/>
            <a:ahLst/>
            <a:cxnLst/>
            <a:rect l="l" t="t" r="r" b="b"/>
            <a:pathLst>
              <a:path w="9243" h="3731" extrusionOk="0">
                <a:moveTo>
                  <a:pt x="3584" y="0"/>
                </a:moveTo>
                <a:cubicBezTo>
                  <a:pt x="1" y="0"/>
                  <a:pt x="554" y="3731"/>
                  <a:pt x="3987" y="3731"/>
                </a:cubicBezTo>
                <a:cubicBezTo>
                  <a:pt x="4148" y="3731"/>
                  <a:pt x="4315" y="3722"/>
                  <a:pt x="4488" y="3705"/>
                </a:cubicBezTo>
                <a:cubicBezTo>
                  <a:pt x="8649" y="3295"/>
                  <a:pt x="9243" y="769"/>
                  <a:pt x="4488" y="70"/>
                </a:cubicBezTo>
                <a:cubicBezTo>
                  <a:pt x="4162" y="22"/>
                  <a:pt x="3861" y="0"/>
                  <a:pt x="3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2"/>
          <p:cNvSpPr/>
          <p:nvPr/>
        </p:nvSpPr>
        <p:spPr>
          <a:xfrm rot="-1777781">
            <a:off x="8540412" y="58987"/>
            <a:ext cx="319322" cy="233047"/>
          </a:xfrm>
          <a:custGeom>
            <a:avLst/>
            <a:gdLst/>
            <a:ahLst/>
            <a:cxnLst/>
            <a:rect l="l" t="t" r="r" b="b"/>
            <a:pathLst>
              <a:path w="9243" h="3731" extrusionOk="0">
                <a:moveTo>
                  <a:pt x="3584" y="0"/>
                </a:moveTo>
                <a:cubicBezTo>
                  <a:pt x="1" y="0"/>
                  <a:pt x="554" y="3731"/>
                  <a:pt x="3987" y="3731"/>
                </a:cubicBezTo>
                <a:cubicBezTo>
                  <a:pt x="4148" y="3731"/>
                  <a:pt x="4315" y="3722"/>
                  <a:pt x="4488" y="3705"/>
                </a:cubicBezTo>
                <a:cubicBezTo>
                  <a:pt x="8649" y="3295"/>
                  <a:pt x="9243" y="769"/>
                  <a:pt x="4488" y="70"/>
                </a:cubicBezTo>
                <a:cubicBezTo>
                  <a:pt x="4162" y="22"/>
                  <a:pt x="3861" y="0"/>
                  <a:pt x="3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2"/>
          <p:cNvSpPr/>
          <p:nvPr/>
        </p:nvSpPr>
        <p:spPr>
          <a:xfrm rot="-4232853">
            <a:off x="3354665" y="4921958"/>
            <a:ext cx="319318" cy="128901"/>
          </a:xfrm>
          <a:custGeom>
            <a:avLst/>
            <a:gdLst/>
            <a:ahLst/>
            <a:cxnLst/>
            <a:rect l="l" t="t" r="r" b="b"/>
            <a:pathLst>
              <a:path w="9243" h="3731" extrusionOk="0">
                <a:moveTo>
                  <a:pt x="3584" y="0"/>
                </a:moveTo>
                <a:cubicBezTo>
                  <a:pt x="1" y="0"/>
                  <a:pt x="554" y="3731"/>
                  <a:pt x="3987" y="3731"/>
                </a:cubicBezTo>
                <a:cubicBezTo>
                  <a:pt x="4148" y="3731"/>
                  <a:pt x="4315" y="3722"/>
                  <a:pt x="4488" y="3705"/>
                </a:cubicBezTo>
                <a:cubicBezTo>
                  <a:pt x="8649" y="3295"/>
                  <a:pt x="9243" y="769"/>
                  <a:pt x="4488" y="70"/>
                </a:cubicBezTo>
                <a:cubicBezTo>
                  <a:pt x="4162" y="22"/>
                  <a:pt x="3861" y="0"/>
                  <a:pt x="35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2"/>
          <p:cNvSpPr/>
          <p:nvPr/>
        </p:nvSpPr>
        <p:spPr>
          <a:xfrm rot="-4232817">
            <a:off x="3595370" y="4782866"/>
            <a:ext cx="519414" cy="297615"/>
          </a:xfrm>
          <a:custGeom>
            <a:avLst/>
            <a:gdLst/>
            <a:ahLst/>
            <a:cxnLst/>
            <a:rect l="l" t="t" r="r" b="b"/>
            <a:pathLst>
              <a:path w="9243" h="3731" extrusionOk="0">
                <a:moveTo>
                  <a:pt x="3584" y="0"/>
                </a:moveTo>
                <a:cubicBezTo>
                  <a:pt x="1" y="0"/>
                  <a:pt x="554" y="3731"/>
                  <a:pt x="3987" y="3731"/>
                </a:cubicBezTo>
                <a:cubicBezTo>
                  <a:pt x="4148" y="3731"/>
                  <a:pt x="4315" y="3722"/>
                  <a:pt x="4488" y="3705"/>
                </a:cubicBezTo>
                <a:cubicBezTo>
                  <a:pt x="8649" y="3295"/>
                  <a:pt x="9243" y="769"/>
                  <a:pt x="4488" y="70"/>
                </a:cubicBezTo>
                <a:cubicBezTo>
                  <a:pt x="4162" y="22"/>
                  <a:pt x="3861" y="0"/>
                  <a:pt x="35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2"/>
          <p:cNvSpPr/>
          <p:nvPr/>
        </p:nvSpPr>
        <p:spPr>
          <a:xfrm rot="-240564">
            <a:off x="3090200" y="4768518"/>
            <a:ext cx="237618" cy="128887"/>
          </a:xfrm>
          <a:custGeom>
            <a:avLst/>
            <a:gdLst/>
            <a:ahLst/>
            <a:cxnLst/>
            <a:rect l="l" t="t" r="r" b="b"/>
            <a:pathLst>
              <a:path w="9243" h="3731" extrusionOk="0">
                <a:moveTo>
                  <a:pt x="3584" y="0"/>
                </a:moveTo>
                <a:cubicBezTo>
                  <a:pt x="1" y="0"/>
                  <a:pt x="554" y="3731"/>
                  <a:pt x="3987" y="3731"/>
                </a:cubicBezTo>
                <a:cubicBezTo>
                  <a:pt x="4148" y="3731"/>
                  <a:pt x="4315" y="3722"/>
                  <a:pt x="4488" y="3705"/>
                </a:cubicBezTo>
                <a:cubicBezTo>
                  <a:pt x="8649" y="3295"/>
                  <a:pt x="9243" y="769"/>
                  <a:pt x="4488" y="70"/>
                </a:cubicBezTo>
                <a:cubicBezTo>
                  <a:pt x="4162" y="22"/>
                  <a:pt x="3861" y="0"/>
                  <a:pt x="35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2"/>
          <p:cNvSpPr/>
          <p:nvPr/>
        </p:nvSpPr>
        <p:spPr>
          <a:xfrm rot="-4392347" flipH="1">
            <a:off x="8337860" y="715741"/>
            <a:ext cx="649103" cy="644716"/>
          </a:xfrm>
          <a:custGeom>
            <a:avLst/>
            <a:gdLst/>
            <a:ahLst/>
            <a:cxnLst/>
            <a:rect l="l" t="t" r="r" b="b"/>
            <a:pathLst>
              <a:path w="18643" h="18517" extrusionOk="0">
                <a:moveTo>
                  <a:pt x="9089" y="0"/>
                </a:moveTo>
                <a:cubicBezTo>
                  <a:pt x="8968" y="0"/>
                  <a:pt x="8856" y="136"/>
                  <a:pt x="8927" y="282"/>
                </a:cubicBezTo>
                <a:cubicBezTo>
                  <a:pt x="9173" y="788"/>
                  <a:pt x="9454" y="1269"/>
                  <a:pt x="9750" y="1748"/>
                </a:cubicBezTo>
                <a:cubicBezTo>
                  <a:pt x="10018" y="2179"/>
                  <a:pt x="10217" y="2732"/>
                  <a:pt x="10631" y="3041"/>
                </a:cubicBezTo>
                <a:cubicBezTo>
                  <a:pt x="10668" y="3068"/>
                  <a:pt x="10712" y="3080"/>
                  <a:pt x="10756" y="3080"/>
                </a:cubicBezTo>
                <a:cubicBezTo>
                  <a:pt x="10877" y="3080"/>
                  <a:pt x="11001" y="2989"/>
                  <a:pt x="11000" y="2862"/>
                </a:cubicBezTo>
                <a:cubicBezTo>
                  <a:pt x="10992" y="2320"/>
                  <a:pt x="10601" y="1894"/>
                  <a:pt x="10291" y="1475"/>
                </a:cubicBezTo>
                <a:cubicBezTo>
                  <a:pt x="9944" y="1007"/>
                  <a:pt x="9570" y="560"/>
                  <a:pt x="9235" y="83"/>
                </a:cubicBezTo>
                <a:cubicBezTo>
                  <a:pt x="9194" y="25"/>
                  <a:pt x="9141" y="0"/>
                  <a:pt x="9089" y="0"/>
                </a:cubicBezTo>
                <a:close/>
                <a:moveTo>
                  <a:pt x="12747" y="1422"/>
                </a:moveTo>
                <a:cubicBezTo>
                  <a:pt x="12688" y="1422"/>
                  <a:pt x="12635" y="1441"/>
                  <a:pt x="12588" y="1484"/>
                </a:cubicBezTo>
                <a:cubicBezTo>
                  <a:pt x="12572" y="1498"/>
                  <a:pt x="12579" y="1531"/>
                  <a:pt x="12602" y="1532"/>
                </a:cubicBezTo>
                <a:lnTo>
                  <a:pt x="12602" y="1532"/>
                </a:lnTo>
                <a:cubicBezTo>
                  <a:pt x="12566" y="1533"/>
                  <a:pt x="12760" y="2011"/>
                  <a:pt x="12775" y="2043"/>
                </a:cubicBezTo>
                <a:cubicBezTo>
                  <a:pt x="12889" y="2296"/>
                  <a:pt x="13017" y="2542"/>
                  <a:pt x="13131" y="2797"/>
                </a:cubicBezTo>
                <a:cubicBezTo>
                  <a:pt x="13250" y="3054"/>
                  <a:pt x="13331" y="3343"/>
                  <a:pt x="13511" y="3563"/>
                </a:cubicBezTo>
                <a:cubicBezTo>
                  <a:pt x="13596" y="3670"/>
                  <a:pt x="13714" y="3730"/>
                  <a:pt x="13825" y="3730"/>
                </a:cubicBezTo>
                <a:cubicBezTo>
                  <a:pt x="13945" y="3730"/>
                  <a:pt x="14056" y="3659"/>
                  <a:pt x="14110" y="3497"/>
                </a:cubicBezTo>
                <a:cubicBezTo>
                  <a:pt x="14245" y="3098"/>
                  <a:pt x="13288" y="1422"/>
                  <a:pt x="12747" y="1422"/>
                </a:cubicBezTo>
                <a:close/>
                <a:moveTo>
                  <a:pt x="3002" y="1595"/>
                </a:moveTo>
                <a:cubicBezTo>
                  <a:pt x="2890" y="1595"/>
                  <a:pt x="2794" y="1727"/>
                  <a:pt x="2853" y="1851"/>
                </a:cubicBezTo>
                <a:cubicBezTo>
                  <a:pt x="3187" y="2560"/>
                  <a:pt x="3631" y="3341"/>
                  <a:pt x="4166" y="3922"/>
                </a:cubicBezTo>
                <a:cubicBezTo>
                  <a:pt x="4236" y="3998"/>
                  <a:pt x="4324" y="4030"/>
                  <a:pt x="4409" y="4030"/>
                </a:cubicBezTo>
                <a:cubicBezTo>
                  <a:pt x="4629" y="4030"/>
                  <a:pt x="4829" y="3812"/>
                  <a:pt x="4660" y="3576"/>
                </a:cubicBezTo>
                <a:cubicBezTo>
                  <a:pt x="4196" y="2925"/>
                  <a:pt x="3692" y="2202"/>
                  <a:pt x="3114" y="1644"/>
                </a:cubicBezTo>
                <a:cubicBezTo>
                  <a:pt x="3078" y="1610"/>
                  <a:pt x="3039" y="1595"/>
                  <a:pt x="3002" y="1595"/>
                </a:cubicBezTo>
                <a:close/>
                <a:moveTo>
                  <a:pt x="5702" y="1703"/>
                </a:moveTo>
                <a:cubicBezTo>
                  <a:pt x="5562" y="1703"/>
                  <a:pt x="5455" y="1900"/>
                  <a:pt x="5581" y="2010"/>
                </a:cubicBezTo>
                <a:cubicBezTo>
                  <a:pt x="6036" y="2408"/>
                  <a:pt x="6336" y="2950"/>
                  <a:pt x="6631" y="3473"/>
                </a:cubicBezTo>
                <a:cubicBezTo>
                  <a:pt x="6843" y="3848"/>
                  <a:pt x="7005" y="4358"/>
                  <a:pt x="7466" y="4452"/>
                </a:cubicBezTo>
                <a:cubicBezTo>
                  <a:pt x="7478" y="4454"/>
                  <a:pt x="7490" y="4455"/>
                  <a:pt x="7501" y="4455"/>
                </a:cubicBezTo>
                <a:cubicBezTo>
                  <a:pt x="7617" y="4455"/>
                  <a:pt x="7705" y="4337"/>
                  <a:pt x="7720" y="4234"/>
                </a:cubicBezTo>
                <a:cubicBezTo>
                  <a:pt x="7788" y="3780"/>
                  <a:pt x="7219" y="3198"/>
                  <a:pt x="6969" y="2853"/>
                </a:cubicBezTo>
                <a:cubicBezTo>
                  <a:pt x="6643" y="2401"/>
                  <a:pt x="6267" y="2010"/>
                  <a:pt x="5783" y="1727"/>
                </a:cubicBezTo>
                <a:cubicBezTo>
                  <a:pt x="5756" y="1710"/>
                  <a:pt x="5728" y="1703"/>
                  <a:pt x="5702" y="1703"/>
                </a:cubicBezTo>
                <a:close/>
                <a:moveTo>
                  <a:pt x="15749" y="1414"/>
                </a:moveTo>
                <a:cubicBezTo>
                  <a:pt x="15523" y="1414"/>
                  <a:pt x="15324" y="1669"/>
                  <a:pt x="15436" y="1903"/>
                </a:cubicBezTo>
                <a:cubicBezTo>
                  <a:pt x="15683" y="2423"/>
                  <a:pt x="16061" y="2873"/>
                  <a:pt x="16313" y="3396"/>
                </a:cubicBezTo>
                <a:cubicBezTo>
                  <a:pt x="16528" y="3842"/>
                  <a:pt x="16615" y="4414"/>
                  <a:pt x="16948" y="4784"/>
                </a:cubicBezTo>
                <a:cubicBezTo>
                  <a:pt x="16995" y="4836"/>
                  <a:pt x="17059" y="4858"/>
                  <a:pt x="17125" y="4858"/>
                </a:cubicBezTo>
                <a:cubicBezTo>
                  <a:pt x="17238" y="4858"/>
                  <a:pt x="17356" y="4791"/>
                  <a:pt x="17402" y="4694"/>
                </a:cubicBezTo>
                <a:cubicBezTo>
                  <a:pt x="17647" y="4163"/>
                  <a:pt x="17345" y="3520"/>
                  <a:pt x="17100" y="3036"/>
                </a:cubicBezTo>
                <a:cubicBezTo>
                  <a:pt x="16812" y="2473"/>
                  <a:pt x="16454" y="1849"/>
                  <a:pt x="15931" y="1475"/>
                </a:cubicBezTo>
                <a:cubicBezTo>
                  <a:pt x="15872" y="1432"/>
                  <a:pt x="15810" y="1414"/>
                  <a:pt x="15749" y="1414"/>
                </a:cubicBezTo>
                <a:close/>
                <a:moveTo>
                  <a:pt x="11511" y="4937"/>
                </a:moveTo>
                <a:cubicBezTo>
                  <a:pt x="11404" y="4937"/>
                  <a:pt x="11297" y="5058"/>
                  <a:pt x="11365" y="5171"/>
                </a:cubicBezTo>
                <a:cubicBezTo>
                  <a:pt x="11827" y="5943"/>
                  <a:pt x="12296" y="6733"/>
                  <a:pt x="12848" y="7445"/>
                </a:cubicBezTo>
                <a:cubicBezTo>
                  <a:pt x="12916" y="7534"/>
                  <a:pt x="13001" y="7571"/>
                  <a:pt x="13084" y="7571"/>
                </a:cubicBezTo>
                <a:cubicBezTo>
                  <a:pt x="13306" y="7571"/>
                  <a:pt x="13514" y="7306"/>
                  <a:pt x="13352" y="7060"/>
                </a:cubicBezTo>
                <a:cubicBezTo>
                  <a:pt x="12857" y="6307"/>
                  <a:pt x="12205" y="5658"/>
                  <a:pt x="11613" y="4985"/>
                </a:cubicBezTo>
                <a:cubicBezTo>
                  <a:pt x="11584" y="4951"/>
                  <a:pt x="11547" y="4937"/>
                  <a:pt x="11511" y="4937"/>
                </a:cubicBezTo>
                <a:close/>
                <a:moveTo>
                  <a:pt x="9485" y="6076"/>
                </a:moveTo>
                <a:cubicBezTo>
                  <a:pt x="9359" y="6076"/>
                  <a:pt x="9238" y="6225"/>
                  <a:pt x="9324" y="6354"/>
                </a:cubicBezTo>
                <a:cubicBezTo>
                  <a:pt x="9528" y="6651"/>
                  <a:pt x="9709" y="6962"/>
                  <a:pt x="9886" y="7275"/>
                </a:cubicBezTo>
                <a:cubicBezTo>
                  <a:pt x="10045" y="7557"/>
                  <a:pt x="10161" y="7929"/>
                  <a:pt x="10490" y="8033"/>
                </a:cubicBezTo>
                <a:cubicBezTo>
                  <a:pt x="10514" y="8041"/>
                  <a:pt x="10537" y="8045"/>
                  <a:pt x="10561" y="8045"/>
                </a:cubicBezTo>
                <a:cubicBezTo>
                  <a:pt x="10697" y="8045"/>
                  <a:pt x="10818" y="7921"/>
                  <a:pt x="10819" y="7780"/>
                </a:cubicBezTo>
                <a:cubicBezTo>
                  <a:pt x="10822" y="7474"/>
                  <a:pt x="10563" y="7268"/>
                  <a:pt x="10384" y="7040"/>
                </a:cubicBezTo>
                <a:cubicBezTo>
                  <a:pt x="10136" y="6719"/>
                  <a:pt x="9888" y="6409"/>
                  <a:pt x="9597" y="6124"/>
                </a:cubicBezTo>
                <a:cubicBezTo>
                  <a:pt x="9563" y="6091"/>
                  <a:pt x="9524" y="6076"/>
                  <a:pt x="9485" y="6076"/>
                </a:cubicBezTo>
                <a:close/>
                <a:moveTo>
                  <a:pt x="266" y="5838"/>
                </a:moveTo>
                <a:cubicBezTo>
                  <a:pt x="128" y="5838"/>
                  <a:pt x="0" y="6000"/>
                  <a:pt x="92" y="6160"/>
                </a:cubicBezTo>
                <a:cubicBezTo>
                  <a:pt x="609" y="7069"/>
                  <a:pt x="1234" y="7902"/>
                  <a:pt x="1933" y="8676"/>
                </a:cubicBezTo>
                <a:cubicBezTo>
                  <a:pt x="1982" y="8731"/>
                  <a:pt x="2044" y="8754"/>
                  <a:pt x="2105" y="8754"/>
                </a:cubicBezTo>
                <a:cubicBezTo>
                  <a:pt x="2266" y="8754"/>
                  <a:pt x="2424" y="8591"/>
                  <a:pt x="2330" y="8413"/>
                </a:cubicBezTo>
                <a:cubicBezTo>
                  <a:pt x="1833" y="7477"/>
                  <a:pt x="1045" y="6770"/>
                  <a:pt x="420" y="5923"/>
                </a:cubicBezTo>
                <a:cubicBezTo>
                  <a:pt x="375" y="5863"/>
                  <a:pt x="320" y="5838"/>
                  <a:pt x="266" y="5838"/>
                </a:cubicBezTo>
                <a:close/>
                <a:moveTo>
                  <a:pt x="14869" y="5917"/>
                </a:moveTo>
                <a:cubicBezTo>
                  <a:pt x="14738" y="5917"/>
                  <a:pt x="14645" y="6078"/>
                  <a:pt x="14681" y="6203"/>
                </a:cubicBezTo>
                <a:cubicBezTo>
                  <a:pt x="14817" y="6687"/>
                  <a:pt x="15153" y="7178"/>
                  <a:pt x="15396" y="7617"/>
                </a:cubicBezTo>
                <a:cubicBezTo>
                  <a:pt x="15672" y="8117"/>
                  <a:pt x="15929" y="8651"/>
                  <a:pt x="16402" y="8989"/>
                </a:cubicBezTo>
                <a:cubicBezTo>
                  <a:pt x="16462" y="9031"/>
                  <a:pt x="16523" y="9049"/>
                  <a:pt x="16583" y="9049"/>
                </a:cubicBezTo>
                <a:cubicBezTo>
                  <a:pt x="16826" y="9049"/>
                  <a:pt x="17037" y="8751"/>
                  <a:pt x="16905" y="8513"/>
                </a:cubicBezTo>
                <a:cubicBezTo>
                  <a:pt x="16623" y="8001"/>
                  <a:pt x="16238" y="7528"/>
                  <a:pt x="15916" y="7040"/>
                </a:cubicBezTo>
                <a:cubicBezTo>
                  <a:pt x="15657" y="6645"/>
                  <a:pt x="15375" y="6173"/>
                  <a:pt x="14955" y="5941"/>
                </a:cubicBezTo>
                <a:cubicBezTo>
                  <a:pt x="14925" y="5925"/>
                  <a:pt x="14896" y="5917"/>
                  <a:pt x="14869" y="5917"/>
                </a:cubicBezTo>
                <a:close/>
                <a:moveTo>
                  <a:pt x="3821" y="6686"/>
                </a:moveTo>
                <a:cubicBezTo>
                  <a:pt x="3684" y="6686"/>
                  <a:pt x="3538" y="6823"/>
                  <a:pt x="3610" y="6972"/>
                </a:cubicBezTo>
                <a:cubicBezTo>
                  <a:pt x="3793" y="7353"/>
                  <a:pt x="3994" y="7723"/>
                  <a:pt x="4218" y="8082"/>
                </a:cubicBezTo>
                <a:cubicBezTo>
                  <a:pt x="4439" y="8436"/>
                  <a:pt x="4680" y="8855"/>
                  <a:pt x="5028" y="9092"/>
                </a:cubicBezTo>
                <a:cubicBezTo>
                  <a:pt x="5086" y="9131"/>
                  <a:pt x="5149" y="9149"/>
                  <a:pt x="5211" y="9149"/>
                </a:cubicBezTo>
                <a:cubicBezTo>
                  <a:pt x="5416" y="9149"/>
                  <a:pt x="5599" y="8952"/>
                  <a:pt x="5460" y="8724"/>
                </a:cubicBezTo>
                <a:cubicBezTo>
                  <a:pt x="5285" y="8436"/>
                  <a:pt x="5035" y="8199"/>
                  <a:pt x="4819" y="7942"/>
                </a:cubicBezTo>
                <a:cubicBezTo>
                  <a:pt x="4508" y="7570"/>
                  <a:pt x="4229" y="7178"/>
                  <a:pt x="3972" y="6770"/>
                </a:cubicBezTo>
                <a:cubicBezTo>
                  <a:pt x="3935" y="6711"/>
                  <a:pt x="3879" y="6686"/>
                  <a:pt x="3821" y="6686"/>
                </a:cubicBezTo>
                <a:close/>
                <a:moveTo>
                  <a:pt x="6939" y="6561"/>
                </a:moveTo>
                <a:cubicBezTo>
                  <a:pt x="6759" y="6561"/>
                  <a:pt x="6601" y="6760"/>
                  <a:pt x="6754" y="6940"/>
                </a:cubicBezTo>
                <a:cubicBezTo>
                  <a:pt x="7406" y="7718"/>
                  <a:pt x="7772" y="8732"/>
                  <a:pt x="8491" y="9441"/>
                </a:cubicBezTo>
                <a:cubicBezTo>
                  <a:pt x="8544" y="9493"/>
                  <a:pt x="8607" y="9515"/>
                  <a:pt x="8670" y="9515"/>
                </a:cubicBezTo>
                <a:cubicBezTo>
                  <a:pt x="8848" y="9515"/>
                  <a:pt x="9025" y="9335"/>
                  <a:pt x="8955" y="9141"/>
                </a:cubicBezTo>
                <a:cubicBezTo>
                  <a:pt x="8614" y="8202"/>
                  <a:pt x="7844" y="7307"/>
                  <a:pt x="7112" y="6631"/>
                </a:cubicBezTo>
                <a:cubicBezTo>
                  <a:pt x="7059" y="6582"/>
                  <a:pt x="6998" y="6561"/>
                  <a:pt x="6939" y="6561"/>
                </a:cubicBezTo>
                <a:close/>
                <a:moveTo>
                  <a:pt x="11982" y="9985"/>
                </a:moveTo>
                <a:cubicBezTo>
                  <a:pt x="11884" y="9985"/>
                  <a:pt x="11801" y="10119"/>
                  <a:pt x="11879" y="10211"/>
                </a:cubicBezTo>
                <a:cubicBezTo>
                  <a:pt x="12487" y="10924"/>
                  <a:pt x="12723" y="11859"/>
                  <a:pt x="13293" y="12581"/>
                </a:cubicBezTo>
                <a:cubicBezTo>
                  <a:pt x="13356" y="12661"/>
                  <a:pt x="13444" y="12696"/>
                  <a:pt x="13533" y="12696"/>
                </a:cubicBezTo>
                <a:cubicBezTo>
                  <a:pt x="13744" y="12696"/>
                  <a:pt x="13957" y="12502"/>
                  <a:pt x="13837" y="12270"/>
                </a:cubicBezTo>
                <a:cubicBezTo>
                  <a:pt x="13408" y="11441"/>
                  <a:pt x="12789" y="10594"/>
                  <a:pt x="12054" y="10012"/>
                </a:cubicBezTo>
                <a:cubicBezTo>
                  <a:pt x="12030" y="9993"/>
                  <a:pt x="12005" y="9985"/>
                  <a:pt x="11982" y="9985"/>
                </a:cubicBezTo>
                <a:close/>
                <a:moveTo>
                  <a:pt x="16852" y="11053"/>
                </a:moveTo>
                <a:cubicBezTo>
                  <a:pt x="16831" y="11053"/>
                  <a:pt x="16809" y="11053"/>
                  <a:pt x="16788" y="11054"/>
                </a:cubicBezTo>
                <a:cubicBezTo>
                  <a:pt x="16730" y="11057"/>
                  <a:pt x="16687" y="11138"/>
                  <a:pt x="16739" y="11180"/>
                </a:cubicBezTo>
                <a:cubicBezTo>
                  <a:pt x="17087" y="11444"/>
                  <a:pt x="17327" y="11803"/>
                  <a:pt x="17483" y="12210"/>
                </a:cubicBezTo>
                <a:cubicBezTo>
                  <a:pt x="17611" y="12545"/>
                  <a:pt x="17600" y="13170"/>
                  <a:pt x="17966" y="13333"/>
                </a:cubicBezTo>
                <a:cubicBezTo>
                  <a:pt x="18007" y="13350"/>
                  <a:pt x="18051" y="13359"/>
                  <a:pt x="18094" y="13359"/>
                </a:cubicBezTo>
                <a:cubicBezTo>
                  <a:pt x="18175" y="13359"/>
                  <a:pt x="18254" y="13329"/>
                  <a:pt x="18310" y="13265"/>
                </a:cubicBezTo>
                <a:cubicBezTo>
                  <a:pt x="18642" y="12889"/>
                  <a:pt x="18196" y="12177"/>
                  <a:pt x="17978" y="11824"/>
                </a:cubicBezTo>
                <a:cubicBezTo>
                  <a:pt x="17723" y="11411"/>
                  <a:pt x="17355" y="11053"/>
                  <a:pt x="16852" y="11053"/>
                </a:cubicBezTo>
                <a:close/>
                <a:moveTo>
                  <a:pt x="3105" y="11671"/>
                </a:moveTo>
                <a:cubicBezTo>
                  <a:pt x="2963" y="11671"/>
                  <a:pt x="2824" y="11803"/>
                  <a:pt x="2854" y="11966"/>
                </a:cubicBezTo>
                <a:cubicBezTo>
                  <a:pt x="2974" y="12610"/>
                  <a:pt x="3483" y="13296"/>
                  <a:pt x="3984" y="13706"/>
                </a:cubicBezTo>
                <a:cubicBezTo>
                  <a:pt x="4041" y="13753"/>
                  <a:pt x="4103" y="13773"/>
                  <a:pt x="4164" y="13773"/>
                </a:cubicBezTo>
                <a:cubicBezTo>
                  <a:pt x="4376" y="13773"/>
                  <a:pt x="4573" y="13527"/>
                  <a:pt x="4472" y="13304"/>
                </a:cubicBezTo>
                <a:cubicBezTo>
                  <a:pt x="4320" y="12971"/>
                  <a:pt x="4096" y="12733"/>
                  <a:pt x="3858" y="12460"/>
                </a:cubicBezTo>
                <a:cubicBezTo>
                  <a:pt x="3656" y="12229"/>
                  <a:pt x="3474" y="11986"/>
                  <a:pt x="3276" y="11752"/>
                </a:cubicBezTo>
                <a:cubicBezTo>
                  <a:pt x="3227" y="11696"/>
                  <a:pt x="3166" y="11671"/>
                  <a:pt x="3105" y="11671"/>
                </a:cubicBezTo>
                <a:close/>
                <a:moveTo>
                  <a:pt x="6523" y="11800"/>
                </a:moveTo>
                <a:cubicBezTo>
                  <a:pt x="6380" y="11800"/>
                  <a:pt x="6246" y="11995"/>
                  <a:pt x="6348" y="12138"/>
                </a:cubicBezTo>
                <a:cubicBezTo>
                  <a:pt x="6622" y="12517"/>
                  <a:pt x="6910" y="12889"/>
                  <a:pt x="7180" y="13271"/>
                </a:cubicBezTo>
                <a:cubicBezTo>
                  <a:pt x="7415" y="13601"/>
                  <a:pt x="7555" y="14060"/>
                  <a:pt x="7908" y="14278"/>
                </a:cubicBezTo>
                <a:cubicBezTo>
                  <a:pt x="7944" y="14301"/>
                  <a:pt x="7987" y="14311"/>
                  <a:pt x="8030" y="14311"/>
                </a:cubicBezTo>
                <a:cubicBezTo>
                  <a:pt x="8159" y="14311"/>
                  <a:pt x="8294" y="14220"/>
                  <a:pt x="8311" y="14092"/>
                </a:cubicBezTo>
                <a:cubicBezTo>
                  <a:pt x="8368" y="13650"/>
                  <a:pt x="8049" y="13293"/>
                  <a:pt x="7772" y="12972"/>
                </a:cubicBezTo>
                <a:cubicBezTo>
                  <a:pt x="7425" y="12571"/>
                  <a:pt x="7018" y="12227"/>
                  <a:pt x="6643" y="11853"/>
                </a:cubicBezTo>
                <a:cubicBezTo>
                  <a:pt x="6605" y="11816"/>
                  <a:pt x="6564" y="11800"/>
                  <a:pt x="6523" y="11800"/>
                </a:cubicBezTo>
                <a:close/>
                <a:moveTo>
                  <a:pt x="10599" y="12497"/>
                </a:moveTo>
                <a:cubicBezTo>
                  <a:pt x="10517" y="12497"/>
                  <a:pt x="10441" y="12544"/>
                  <a:pt x="10420" y="12637"/>
                </a:cubicBezTo>
                <a:cubicBezTo>
                  <a:pt x="10350" y="12962"/>
                  <a:pt x="10667" y="13391"/>
                  <a:pt x="10809" y="13671"/>
                </a:cubicBezTo>
                <a:cubicBezTo>
                  <a:pt x="11020" y="14090"/>
                  <a:pt x="11215" y="14583"/>
                  <a:pt x="11576" y="14890"/>
                </a:cubicBezTo>
                <a:cubicBezTo>
                  <a:pt x="11628" y="14935"/>
                  <a:pt x="11697" y="14957"/>
                  <a:pt x="11765" y="14957"/>
                </a:cubicBezTo>
                <a:cubicBezTo>
                  <a:pt x="11905" y="14957"/>
                  <a:pt x="12041" y="14866"/>
                  <a:pt x="12029" y="14698"/>
                </a:cubicBezTo>
                <a:cubicBezTo>
                  <a:pt x="11993" y="14190"/>
                  <a:pt x="11670" y="13800"/>
                  <a:pt x="11387" y="13394"/>
                </a:cubicBezTo>
                <a:cubicBezTo>
                  <a:pt x="11271" y="13229"/>
                  <a:pt x="11150" y="13070"/>
                  <a:pt x="11034" y="12907"/>
                </a:cubicBezTo>
                <a:cubicBezTo>
                  <a:pt x="10932" y="12763"/>
                  <a:pt x="10854" y="12578"/>
                  <a:pt x="10682" y="12513"/>
                </a:cubicBezTo>
                <a:cubicBezTo>
                  <a:pt x="10655" y="12503"/>
                  <a:pt x="10627" y="12497"/>
                  <a:pt x="10599" y="12497"/>
                </a:cubicBezTo>
                <a:close/>
                <a:moveTo>
                  <a:pt x="5684" y="16020"/>
                </a:moveTo>
                <a:cubicBezTo>
                  <a:pt x="5498" y="16020"/>
                  <a:pt x="5335" y="16292"/>
                  <a:pt x="5496" y="16453"/>
                </a:cubicBezTo>
                <a:cubicBezTo>
                  <a:pt x="5905" y="16861"/>
                  <a:pt x="6201" y="17355"/>
                  <a:pt x="6570" y="17799"/>
                </a:cubicBezTo>
                <a:cubicBezTo>
                  <a:pt x="6640" y="17882"/>
                  <a:pt x="6725" y="17916"/>
                  <a:pt x="6809" y="17916"/>
                </a:cubicBezTo>
                <a:cubicBezTo>
                  <a:pt x="7057" y="17916"/>
                  <a:pt x="7293" y="17617"/>
                  <a:pt x="7083" y="17376"/>
                </a:cubicBezTo>
                <a:cubicBezTo>
                  <a:pt x="6682" y="16913"/>
                  <a:pt x="6292" y="16450"/>
                  <a:pt x="5812" y="16067"/>
                </a:cubicBezTo>
                <a:cubicBezTo>
                  <a:pt x="5771" y="16034"/>
                  <a:pt x="5727" y="16020"/>
                  <a:pt x="5684" y="16020"/>
                </a:cubicBezTo>
                <a:close/>
                <a:moveTo>
                  <a:pt x="14383" y="15256"/>
                </a:moveTo>
                <a:cubicBezTo>
                  <a:pt x="14215" y="15256"/>
                  <a:pt x="14066" y="15476"/>
                  <a:pt x="14193" y="15661"/>
                </a:cubicBezTo>
                <a:cubicBezTo>
                  <a:pt x="14689" y="16379"/>
                  <a:pt x="15043" y="17387"/>
                  <a:pt x="15780" y="17897"/>
                </a:cubicBezTo>
                <a:cubicBezTo>
                  <a:pt x="15843" y="17941"/>
                  <a:pt x="15908" y="17960"/>
                  <a:pt x="15970" y="17960"/>
                </a:cubicBezTo>
                <a:cubicBezTo>
                  <a:pt x="16188" y="17960"/>
                  <a:pt x="16358" y="17718"/>
                  <a:pt x="16220" y="17484"/>
                </a:cubicBezTo>
                <a:cubicBezTo>
                  <a:pt x="16007" y="17116"/>
                  <a:pt x="15700" y="16804"/>
                  <a:pt x="15446" y="16460"/>
                </a:cubicBezTo>
                <a:cubicBezTo>
                  <a:pt x="15163" y="16077"/>
                  <a:pt x="14863" y="15706"/>
                  <a:pt x="14554" y="15344"/>
                </a:cubicBezTo>
                <a:cubicBezTo>
                  <a:pt x="14501" y="15282"/>
                  <a:pt x="14441" y="15256"/>
                  <a:pt x="14383" y="15256"/>
                </a:cubicBezTo>
                <a:close/>
                <a:moveTo>
                  <a:pt x="10015" y="16424"/>
                </a:moveTo>
                <a:cubicBezTo>
                  <a:pt x="9949" y="16424"/>
                  <a:pt x="9879" y="16478"/>
                  <a:pt x="9888" y="16558"/>
                </a:cubicBezTo>
                <a:cubicBezTo>
                  <a:pt x="9977" y="17326"/>
                  <a:pt x="10506" y="17965"/>
                  <a:pt x="11078" y="18449"/>
                </a:cubicBezTo>
                <a:cubicBezTo>
                  <a:pt x="11134" y="18496"/>
                  <a:pt x="11195" y="18516"/>
                  <a:pt x="11254" y="18516"/>
                </a:cubicBezTo>
                <a:cubicBezTo>
                  <a:pt x="11489" y="18516"/>
                  <a:pt x="11693" y="18194"/>
                  <a:pt x="11460" y="18031"/>
                </a:cubicBezTo>
                <a:cubicBezTo>
                  <a:pt x="10904" y="17637"/>
                  <a:pt x="10355" y="17150"/>
                  <a:pt x="10114" y="16495"/>
                </a:cubicBezTo>
                <a:cubicBezTo>
                  <a:pt x="10096" y="16445"/>
                  <a:pt x="10056" y="16424"/>
                  <a:pt x="10015" y="1642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2">
    <p:spTree>
      <p:nvGrpSpPr>
        <p:cNvPr id="1" name="Shape 313"/>
        <p:cNvGrpSpPr/>
        <p:nvPr/>
      </p:nvGrpSpPr>
      <p:grpSpPr>
        <a:xfrm>
          <a:off x="0" y="0"/>
          <a:ext cx="0" cy="0"/>
          <a:chOff x="0" y="0"/>
          <a:chExt cx="0" cy="0"/>
        </a:xfrm>
      </p:grpSpPr>
      <p:sp>
        <p:nvSpPr>
          <p:cNvPr id="314" name="Google Shape;314;p33"/>
          <p:cNvSpPr/>
          <p:nvPr/>
        </p:nvSpPr>
        <p:spPr>
          <a:xfrm>
            <a:off x="-100828" y="1862000"/>
            <a:ext cx="3309712" cy="3485798"/>
          </a:xfrm>
          <a:custGeom>
            <a:avLst/>
            <a:gdLst/>
            <a:ahLst/>
            <a:cxnLst/>
            <a:rect l="l" t="t" r="r" b="b"/>
            <a:pathLst>
              <a:path w="32391" h="28753" extrusionOk="0">
                <a:moveTo>
                  <a:pt x="1976" y="1"/>
                </a:moveTo>
                <a:cubicBezTo>
                  <a:pt x="1348" y="1"/>
                  <a:pt x="687" y="223"/>
                  <a:pt x="0" y="731"/>
                </a:cubicBezTo>
                <a:lnTo>
                  <a:pt x="0" y="28753"/>
                </a:lnTo>
                <a:lnTo>
                  <a:pt x="29528" y="28753"/>
                </a:lnTo>
                <a:cubicBezTo>
                  <a:pt x="29528" y="28753"/>
                  <a:pt x="32391" y="23630"/>
                  <a:pt x="26966" y="20015"/>
                </a:cubicBezTo>
                <a:cubicBezTo>
                  <a:pt x="21543" y="16399"/>
                  <a:pt x="18303" y="17907"/>
                  <a:pt x="13785" y="15947"/>
                </a:cubicBezTo>
                <a:cubicBezTo>
                  <a:pt x="9265" y="13989"/>
                  <a:pt x="8588" y="11879"/>
                  <a:pt x="7684" y="7812"/>
                </a:cubicBezTo>
                <a:cubicBezTo>
                  <a:pt x="6943" y="4485"/>
                  <a:pt x="4794" y="1"/>
                  <a:pt x="19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3"/>
          <p:cNvSpPr/>
          <p:nvPr/>
        </p:nvSpPr>
        <p:spPr>
          <a:xfrm rot="1089991" flipH="1">
            <a:off x="4445210" y="73663"/>
            <a:ext cx="2971397" cy="689802"/>
          </a:xfrm>
          <a:custGeom>
            <a:avLst/>
            <a:gdLst/>
            <a:ahLst/>
            <a:cxnLst/>
            <a:rect l="l" t="t" r="r" b="b"/>
            <a:pathLst>
              <a:path w="77916" h="18091" extrusionOk="0">
                <a:moveTo>
                  <a:pt x="27268" y="2877"/>
                </a:moveTo>
                <a:cubicBezTo>
                  <a:pt x="27580" y="3013"/>
                  <a:pt x="27886" y="3163"/>
                  <a:pt x="28178" y="3334"/>
                </a:cubicBezTo>
                <a:cubicBezTo>
                  <a:pt x="29292" y="3989"/>
                  <a:pt x="30402" y="5633"/>
                  <a:pt x="28754" y="6511"/>
                </a:cubicBezTo>
                <a:cubicBezTo>
                  <a:pt x="28507" y="6643"/>
                  <a:pt x="28254" y="6702"/>
                  <a:pt x="28009" y="6702"/>
                </a:cubicBezTo>
                <a:cubicBezTo>
                  <a:pt x="27023" y="6702"/>
                  <a:pt x="26167" y="5738"/>
                  <a:pt x="26305" y="4690"/>
                </a:cubicBezTo>
                <a:cubicBezTo>
                  <a:pt x="26393" y="4017"/>
                  <a:pt x="26789" y="3402"/>
                  <a:pt x="27268" y="2877"/>
                </a:cubicBezTo>
                <a:close/>
                <a:moveTo>
                  <a:pt x="54581" y="9153"/>
                </a:moveTo>
                <a:cubicBezTo>
                  <a:pt x="55863" y="9153"/>
                  <a:pt x="55565" y="11836"/>
                  <a:pt x="55363" y="13015"/>
                </a:cubicBezTo>
                <a:cubicBezTo>
                  <a:pt x="55075" y="12945"/>
                  <a:pt x="54791" y="12790"/>
                  <a:pt x="54523" y="12522"/>
                </a:cubicBezTo>
                <a:cubicBezTo>
                  <a:pt x="53880" y="11875"/>
                  <a:pt x="52931" y="9382"/>
                  <a:pt x="54432" y="9164"/>
                </a:cubicBezTo>
                <a:cubicBezTo>
                  <a:pt x="54484" y="9156"/>
                  <a:pt x="54533" y="9153"/>
                  <a:pt x="54581" y="9153"/>
                </a:cubicBezTo>
                <a:close/>
                <a:moveTo>
                  <a:pt x="31959" y="0"/>
                </a:moveTo>
                <a:cubicBezTo>
                  <a:pt x="31891" y="0"/>
                  <a:pt x="31823" y="1"/>
                  <a:pt x="31755" y="3"/>
                </a:cubicBezTo>
                <a:cubicBezTo>
                  <a:pt x="30005" y="60"/>
                  <a:pt x="28387" y="871"/>
                  <a:pt x="27160" y="2092"/>
                </a:cubicBezTo>
                <a:cubicBezTo>
                  <a:pt x="25035" y="1246"/>
                  <a:pt x="22819" y="852"/>
                  <a:pt x="20602" y="852"/>
                </a:cubicBezTo>
                <a:cubicBezTo>
                  <a:pt x="17613" y="852"/>
                  <a:pt x="14623" y="1568"/>
                  <a:pt x="11859" y="2859"/>
                </a:cubicBezTo>
                <a:cubicBezTo>
                  <a:pt x="9207" y="4098"/>
                  <a:pt x="6486" y="5796"/>
                  <a:pt x="4504" y="7971"/>
                </a:cubicBezTo>
                <a:cubicBezTo>
                  <a:pt x="2269" y="10425"/>
                  <a:pt x="1370" y="13618"/>
                  <a:pt x="48" y="16584"/>
                </a:cubicBezTo>
                <a:cubicBezTo>
                  <a:pt x="1" y="16692"/>
                  <a:pt x="87" y="16766"/>
                  <a:pt x="177" y="16766"/>
                </a:cubicBezTo>
                <a:cubicBezTo>
                  <a:pt x="229" y="16766"/>
                  <a:pt x="283" y="16741"/>
                  <a:pt x="313" y="16684"/>
                </a:cubicBezTo>
                <a:cubicBezTo>
                  <a:pt x="1614" y="14164"/>
                  <a:pt x="2538" y="11375"/>
                  <a:pt x="4316" y="9131"/>
                </a:cubicBezTo>
                <a:cubicBezTo>
                  <a:pt x="5995" y="7013"/>
                  <a:pt x="8393" y="5425"/>
                  <a:pt x="10757" y="4161"/>
                </a:cubicBezTo>
                <a:cubicBezTo>
                  <a:pt x="13845" y="2513"/>
                  <a:pt x="17171" y="1561"/>
                  <a:pt x="20558" y="1561"/>
                </a:cubicBezTo>
                <a:cubicBezTo>
                  <a:pt x="22179" y="1561"/>
                  <a:pt x="23814" y="1779"/>
                  <a:pt x="25443" y="2243"/>
                </a:cubicBezTo>
                <a:cubicBezTo>
                  <a:pt x="25852" y="2359"/>
                  <a:pt x="26259" y="2487"/>
                  <a:pt x="26660" y="2633"/>
                </a:cubicBezTo>
                <a:cubicBezTo>
                  <a:pt x="25690" y="3807"/>
                  <a:pt x="25163" y="5432"/>
                  <a:pt x="26364" y="6660"/>
                </a:cubicBezTo>
                <a:cubicBezTo>
                  <a:pt x="26816" y="7122"/>
                  <a:pt x="27410" y="7339"/>
                  <a:pt x="27998" y="7339"/>
                </a:cubicBezTo>
                <a:cubicBezTo>
                  <a:pt x="28998" y="7339"/>
                  <a:pt x="29982" y="6712"/>
                  <a:pt x="30220" y="5605"/>
                </a:cubicBezTo>
                <a:cubicBezTo>
                  <a:pt x="30568" y="3986"/>
                  <a:pt x="29102" y="2968"/>
                  <a:pt x="27788" y="2359"/>
                </a:cubicBezTo>
                <a:cubicBezTo>
                  <a:pt x="27921" y="2240"/>
                  <a:pt x="28057" y="2126"/>
                  <a:pt x="28187" y="2022"/>
                </a:cubicBezTo>
                <a:cubicBezTo>
                  <a:pt x="29326" y="1109"/>
                  <a:pt x="30654" y="668"/>
                  <a:pt x="32000" y="668"/>
                </a:cubicBezTo>
                <a:cubicBezTo>
                  <a:pt x="33095" y="668"/>
                  <a:pt x="34202" y="960"/>
                  <a:pt x="35230" y="1526"/>
                </a:cubicBezTo>
                <a:cubicBezTo>
                  <a:pt x="36599" y="2279"/>
                  <a:pt x="37507" y="3318"/>
                  <a:pt x="38361" y="4587"/>
                </a:cubicBezTo>
                <a:cubicBezTo>
                  <a:pt x="40156" y="7253"/>
                  <a:pt x="41707" y="10075"/>
                  <a:pt x="43618" y="12666"/>
                </a:cubicBezTo>
                <a:cubicBezTo>
                  <a:pt x="45205" y="14813"/>
                  <a:pt x="47350" y="17549"/>
                  <a:pt x="50164" y="18033"/>
                </a:cubicBezTo>
                <a:cubicBezTo>
                  <a:pt x="50391" y="18072"/>
                  <a:pt x="50618" y="18090"/>
                  <a:pt x="50844" y="18090"/>
                </a:cubicBezTo>
                <a:cubicBezTo>
                  <a:pt x="53084" y="18090"/>
                  <a:pt x="55224" y="16250"/>
                  <a:pt x="55791" y="14129"/>
                </a:cubicBezTo>
                <a:cubicBezTo>
                  <a:pt x="55825" y="13999"/>
                  <a:pt x="55859" y="13866"/>
                  <a:pt x="55892" y="13732"/>
                </a:cubicBezTo>
                <a:cubicBezTo>
                  <a:pt x="57543" y="13644"/>
                  <a:pt x="59316" y="12012"/>
                  <a:pt x="60460" y="11186"/>
                </a:cubicBezTo>
                <a:cubicBezTo>
                  <a:pt x="62919" y="9405"/>
                  <a:pt x="65356" y="7686"/>
                  <a:pt x="68386" y="7067"/>
                </a:cubicBezTo>
                <a:cubicBezTo>
                  <a:pt x="69290" y="6882"/>
                  <a:pt x="70265" y="6767"/>
                  <a:pt x="71243" y="6767"/>
                </a:cubicBezTo>
                <a:cubicBezTo>
                  <a:pt x="73601" y="6767"/>
                  <a:pt x="75972" y="7435"/>
                  <a:pt x="77396" y="9398"/>
                </a:cubicBezTo>
                <a:cubicBezTo>
                  <a:pt x="77441" y="9459"/>
                  <a:pt x="77501" y="9484"/>
                  <a:pt x="77562" y="9484"/>
                </a:cubicBezTo>
                <a:cubicBezTo>
                  <a:pt x="77734" y="9484"/>
                  <a:pt x="77916" y="9284"/>
                  <a:pt x="77806" y="9108"/>
                </a:cubicBezTo>
                <a:cubicBezTo>
                  <a:pt x="76434" y="6888"/>
                  <a:pt x="73955" y="6078"/>
                  <a:pt x="71360" y="6078"/>
                </a:cubicBezTo>
                <a:cubicBezTo>
                  <a:pt x="69009" y="6078"/>
                  <a:pt x="66562" y="6742"/>
                  <a:pt x="64756" y="7627"/>
                </a:cubicBezTo>
                <a:cubicBezTo>
                  <a:pt x="62472" y="8744"/>
                  <a:pt x="60526" y="10410"/>
                  <a:pt x="58428" y="11823"/>
                </a:cubicBezTo>
                <a:cubicBezTo>
                  <a:pt x="57732" y="12292"/>
                  <a:pt x="56881" y="12916"/>
                  <a:pt x="56044" y="13039"/>
                </a:cubicBezTo>
                <a:cubicBezTo>
                  <a:pt x="56246" y="11935"/>
                  <a:pt x="56308" y="10747"/>
                  <a:pt x="55990" y="9721"/>
                </a:cubicBezTo>
                <a:cubicBezTo>
                  <a:pt x="55764" y="8992"/>
                  <a:pt x="55183" y="8476"/>
                  <a:pt x="54515" y="8476"/>
                </a:cubicBezTo>
                <a:cubicBezTo>
                  <a:pt x="54228" y="8476"/>
                  <a:pt x="53924" y="8571"/>
                  <a:pt x="53626" y="8787"/>
                </a:cubicBezTo>
                <a:cubicBezTo>
                  <a:pt x="52163" y="9847"/>
                  <a:pt x="53340" y="12613"/>
                  <a:pt x="54540" y="13384"/>
                </a:cubicBezTo>
                <a:cubicBezTo>
                  <a:pt x="54763" y="13527"/>
                  <a:pt x="54989" y="13618"/>
                  <a:pt x="55225" y="13674"/>
                </a:cubicBezTo>
                <a:cubicBezTo>
                  <a:pt x="54854" y="15102"/>
                  <a:pt x="53987" y="16236"/>
                  <a:pt x="52650" y="16967"/>
                </a:cubicBezTo>
                <a:cubicBezTo>
                  <a:pt x="52058" y="17291"/>
                  <a:pt x="51470" y="17431"/>
                  <a:pt x="50894" y="17431"/>
                </a:cubicBezTo>
                <a:cubicBezTo>
                  <a:pt x="48674" y="17431"/>
                  <a:pt x="46638" y="15348"/>
                  <a:pt x="45280" y="13729"/>
                </a:cubicBezTo>
                <a:cubicBezTo>
                  <a:pt x="43062" y="11082"/>
                  <a:pt x="41355" y="8062"/>
                  <a:pt x="39502" y="5161"/>
                </a:cubicBezTo>
                <a:cubicBezTo>
                  <a:pt x="38885" y="4193"/>
                  <a:pt x="38266" y="3163"/>
                  <a:pt x="37438" y="2356"/>
                </a:cubicBezTo>
                <a:cubicBezTo>
                  <a:pt x="36002" y="953"/>
                  <a:pt x="33988" y="0"/>
                  <a:pt x="319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3"/>
          <p:cNvSpPr/>
          <p:nvPr/>
        </p:nvSpPr>
        <p:spPr>
          <a:xfrm rot="1641579" flipH="1">
            <a:off x="6880838" y="-419611"/>
            <a:ext cx="2898416" cy="2214519"/>
          </a:xfrm>
          <a:custGeom>
            <a:avLst/>
            <a:gdLst/>
            <a:ahLst/>
            <a:cxnLst/>
            <a:rect l="l" t="t" r="r" b="b"/>
            <a:pathLst>
              <a:path w="45000" h="34382" extrusionOk="0">
                <a:moveTo>
                  <a:pt x="23136" y="1"/>
                </a:moveTo>
                <a:cubicBezTo>
                  <a:pt x="16444" y="1"/>
                  <a:pt x="9845" y="3132"/>
                  <a:pt x="5832" y="8917"/>
                </a:cubicBezTo>
                <a:cubicBezTo>
                  <a:pt x="5607" y="9242"/>
                  <a:pt x="5386" y="9567"/>
                  <a:pt x="5165" y="9888"/>
                </a:cubicBezTo>
                <a:cubicBezTo>
                  <a:pt x="2162" y="14737"/>
                  <a:pt x="1" y="20690"/>
                  <a:pt x="1131" y="26507"/>
                </a:cubicBezTo>
                <a:cubicBezTo>
                  <a:pt x="2040" y="30279"/>
                  <a:pt x="5324" y="34121"/>
                  <a:pt x="9649" y="34378"/>
                </a:cubicBezTo>
                <a:cubicBezTo>
                  <a:pt x="9716" y="34380"/>
                  <a:pt x="9783" y="34381"/>
                  <a:pt x="9849" y="34381"/>
                </a:cubicBezTo>
                <a:cubicBezTo>
                  <a:pt x="12575" y="34381"/>
                  <a:pt x="14574" y="32390"/>
                  <a:pt x="17153" y="31888"/>
                </a:cubicBezTo>
                <a:cubicBezTo>
                  <a:pt x="18049" y="31708"/>
                  <a:pt x="18951" y="31638"/>
                  <a:pt x="19857" y="31638"/>
                </a:cubicBezTo>
                <a:cubicBezTo>
                  <a:pt x="23068" y="31638"/>
                  <a:pt x="26333" y="32519"/>
                  <a:pt x="29549" y="32519"/>
                </a:cubicBezTo>
                <a:cubicBezTo>
                  <a:pt x="30338" y="32519"/>
                  <a:pt x="31123" y="32466"/>
                  <a:pt x="31904" y="32334"/>
                </a:cubicBezTo>
                <a:cubicBezTo>
                  <a:pt x="36005" y="31650"/>
                  <a:pt x="39032" y="28592"/>
                  <a:pt x="40816" y="25251"/>
                </a:cubicBezTo>
                <a:cubicBezTo>
                  <a:pt x="45000" y="18346"/>
                  <a:pt x="42412" y="8890"/>
                  <a:pt x="35379" y="3923"/>
                </a:cubicBezTo>
                <a:cubicBezTo>
                  <a:pt x="35285" y="3857"/>
                  <a:pt x="35189" y="3790"/>
                  <a:pt x="35096" y="3724"/>
                </a:cubicBezTo>
                <a:cubicBezTo>
                  <a:pt x="31468" y="1204"/>
                  <a:pt x="27284" y="1"/>
                  <a:pt x="23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3"/>
          <p:cNvSpPr/>
          <p:nvPr/>
        </p:nvSpPr>
        <p:spPr>
          <a:xfrm>
            <a:off x="8534901" y="1060831"/>
            <a:ext cx="584924" cy="419104"/>
          </a:xfrm>
          <a:custGeom>
            <a:avLst/>
            <a:gdLst/>
            <a:ahLst/>
            <a:cxnLst/>
            <a:rect l="l" t="t" r="r" b="b"/>
            <a:pathLst>
              <a:path w="10767" h="7715" extrusionOk="0">
                <a:moveTo>
                  <a:pt x="3661" y="0"/>
                </a:moveTo>
                <a:cubicBezTo>
                  <a:pt x="528" y="0"/>
                  <a:pt x="0" y="4014"/>
                  <a:pt x="4582" y="6671"/>
                </a:cubicBezTo>
                <a:cubicBezTo>
                  <a:pt x="5851" y="7407"/>
                  <a:pt x="6903" y="7715"/>
                  <a:pt x="7728" y="7715"/>
                </a:cubicBezTo>
                <a:cubicBezTo>
                  <a:pt x="10766" y="7715"/>
                  <a:pt x="10723" y="3540"/>
                  <a:pt x="7077" y="1204"/>
                </a:cubicBezTo>
                <a:cubicBezTo>
                  <a:pt x="5752" y="355"/>
                  <a:pt x="4592" y="0"/>
                  <a:pt x="36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3"/>
          <p:cNvSpPr/>
          <p:nvPr/>
        </p:nvSpPr>
        <p:spPr>
          <a:xfrm rot="-1777843">
            <a:off x="8604125" y="1578518"/>
            <a:ext cx="446455" cy="180219"/>
          </a:xfrm>
          <a:custGeom>
            <a:avLst/>
            <a:gdLst/>
            <a:ahLst/>
            <a:cxnLst/>
            <a:rect l="l" t="t" r="r" b="b"/>
            <a:pathLst>
              <a:path w="9243" h="3731" extrusionOk="0">
                <a:moveTo>
                  <a:pt x="3584" y="0"/>
                </a:moveTo>
                <a:cubicBezTo>
                  <a:pt x="1" y="0"/>
                  <a:pt x="554" y="3731"/>
                  <a:pt x="3987" y="3731"/>
                </a:cubicBezTo>
                <a:cubicBezTo>
                  <a:pt x="4148" y="3731"/>
                  <a:pt x="4315" y="3722"/>
                  <a:pt x="4488" y="3705"/>
                </a:cubicBezTo>
                <a:cubicBezTo>
                  <a:pt x="8649" y="3295"/>
                  <a:pt x="9243" y="769"/>
                  <a:pt x="4488" y="70"/>
                </a:cubicBezTo>
                <a:cubicBezTo>
                  <a:pt x="4162" y="22"/>
                  <a:pt x="3861" y="0"/>
                  <a:pt x="3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3"/>
          <p:cNvSpPr/>
          <p:nvPr/>
        </p:nvSpPr>
        <p:spPr>
          <a:xfrm rot="-4392301" flipH="1">
            <a:off x="-204715" y="3005565"/>
            <a:ext cx="740047" cy="735090"/>
          </a:xfrm>
          <a:custGeom>
            <a:avLst/>
            <a:gdLst/>
            <a:ahLst/>
            <a:cxnLst/>
            <a:rect l="l" t="t" r="r" b="b"/>
            <a:pathLst>
              <a:path w="18643" h="18517" extrusionOk="0">
                <a:moveTo>
                  <a:pt x="9089" y="0"/>
                </a:moveTo>
                <a:cubicBezTo>
                  <a:pt x="8968" y="0"/>
                  <a:pt x="8856" y="136"/>
                  <a:pt x="8927" y="282"/>
                </a:cubicBezTo>
                <a:cubicBezTo>
                  <a:pt x="9173" y="788"/>
                  <a:pt x="9454" y="1269"/>
                  <a:pt x="9750" y="1748"/>
                </a:cubicBezTo>
                <a:cubicBezTo>
                  <a:pt x="10018" y="2179"/>
                  <a:pt x="10217" y="2732"/>
                  <a:pt x="10631" y="3041"/>
                </a:cubicBezTo>
                <a:cubicBezTo>
                  <a:pt x="10668" y="3068"/>
                  <a:pt x="10712" y="3080"/>
                  <a:pt x="10756" y="3080"/>
                </a:cubicBezTo>
                <a:cubicBezTo>
                  <a:pt x="10877" y="3080"/>
                  <a:pt x="11001" y="2989"/>
                  <a:pt x="11000" y="2862"/>
                </a:cubicBezTo>
                <a:cubicBezTo>
                  <a:pt x="10992" y="2320"/>
                  <a:pt x="10601" y="1894"/>
                  <a:pt x="10291" y="1475"/>
                </a:cubicBezTo>
                <a:cubicBezTo>
                  <a:pt x="9944" y="1007"/>
                  <a:pt x="9570" y="560"/>
                  <a:pt x="9235" y="83"/>
                </a:cubicBezTo>
                <a:cubicBezTo>
                  <a:pt x="9194" y="25"/>
                  <a:pt x="9141" y="0"/>
                  <a:pt x="9089" y="0"/>
                </a:cubicBezTo>
                <a:close/>
                <a:moveTo>
                  <a:pt x="12747" y="1422"/>
                </a:moveTo>
                <a:cubicBezTo>
                  <a:pt x="12688" y="1422"/>
                  <a:pt x="12635" y="1441"/>
                  <a:pt x="12588" y="1484"/>
                </a:cubicBezTo>
                <a:cubicBezTo>
                  <a:pt x="12572" y="1498"/>
                  <a:pt x="12579" y="1531"/>
                  <a:pt x="12602" y="1532"/>
                </a:cubicBezTo>
                <a:lnTo>
                  <a:pt x="12602" y="1532"/>
                </a:lnTo>
                <a:cubicBezTo>
                  <a:pt x="12566" y="1533"/>
                  <a:pt x="12760" y="2011"/>
                  <a:pt x="12775" y="2043"/>
                </a:cubicBezTo>
                <a:cubicBezTo>
                  <a:pt x="12889" y="2296"/>
                  <a:pt x="13017" y="2542"/>
                  <a:pt x="13131" y="2797"/>
                </a:cubicBezTo>
                <a:cubicBezTo>
                  <a:pt x="13250" y="3054"/>
                  <a:pt x="13331" y="3343"/>
                  <a:pt x="13511" y="3563"/>
                </a:cubicBezTo>
                <a:cubicBezTo>
                  <a:pt x="13596" y="3670"/>
                  <a:pt x="13714" y="3730"/>
                  <a:pt x="13825" y="3730"/>
                </a:cubicBezTo>
                <a:cubicBezTo>
                  <a:pt x="13945" y="3730"/>
                  <a:pt x="14056" y="3659"/>
                  <a:pt x="14110" y="3497"/>
                </a:cubicBezTo>
                <a:cubicBezTo>
                  <a:pt x="14245" y="3098"/>
                  <a:pt x="13288" y="1422"/>
                  <a:pt x="12747" y="1422"/>
                </a:cubicBezTo>
                <a:close/>
                <a:moveTo>
                  <a:pt x="3002" y="1595"/>
                </a:moveTo>
                <a:cubicBezTo>
                  <a:pt x="2890" y="1595"/>
                  <a:pt x="2794" y="1727"/>
                  <a:pt x="2853" y="1851"/>
                </a:cubicBezTo>
                <a:cubicBezTo>
                  <a:pt x="3187" y="2560"/>
                  <a:pt x="3631" y="3341"/>
                  <a:pt x="4166" y="3922"/>
                </a:cubicBezTo>
                <a:cubicBezTo>
                  <a:pt x="4236" y="3998"/>
                  <a:pt x="4324" y="4030"/>
                  <a:pt x="4409" y="4030"/>
                </a:cubicBezTo>
                <a:cubicBezTo>
                  <a:pt x="4629" y="4030"/>
                  <a:pt x="4829" y="3812"/>
                  <a:pt x="4660" y="3576"/>
                </a:cubicBezTo>
                <a:cubicBezTo>
                  <a:pt x="4196" y="2925"/>
                  <a:pt x="3692" y="2202"/>
                  <a:pt x="3114" y="1644"/>
                </a:cubicBezTo>
                <a:cubicBezTo>
                  <a:pt x="3078" y="1610"/>
                  <a:pt x="3039" y="1595"/>
                  <a:pt x="3002" y="1595"/>
                </a:cubicBezTo>
                <a:close/>
                <a:moveTo>
                  <a:pt x="5702" y="1703"/>
                </a:moveTo>
                <a:cubicBezTo>
                  <a:pt x="5562" y="1703"/>
                  <a:pt x="5455" y="1900"/>
                  <a:pt x="5581" y="2010"/>
                </a:cubicBezTo>
                <a:cubicBezTo>
                  <a:pt x="6036" y="2408"/>
                  <a:pt x="6336" y="2950"/>
                  <a:pt x="6631" y="3473"/>
                </a:cubicBezTo>
                <a:cubicBezTo>
                  <a:pt x="6843" y="3848"/>
                  <a:pt x="7005" y="4358"/>
                  <a:pt x="7466" y="4452"/>
                </a:cubicBezTo>
                <a:cubicBezTo>
                  <a:pt x="7478" y="4454"/>
                  <a:pt x="7490" y="4455"/>
                  <a:pt x="7501" y="4455"/>
                </a:cubicBezTo>
                <a:cubicBezTo>
                  <a:pt x="7617" y="4455"/>
                  <a:pt x="7705" y="4337"/>
                  <a:pt x="7720" y="4234"/>
                </a:cubicBezTo>
                <a:cubicBezTo>
                  <a:pt x="7788" y="3780"/>
                  <a:pt x="7219" y="3198"/>
                  <a:pt x="6969" y="2853"/>
                </a:cubicBezTo>
                <a:cubicBezTo>
                  <a:pt x="6643" y="2401"/>
                  <a:pt x="6267" y="2010"/>
                  <a:pt x="5783" y="1727"/>
                </a:cubicBezTo>
                <a:cubicBezTo>
                  <a:pt x="5756" y="1710"/>
                  <a:pt x="5728" y="1703"/>
                  <a:pt x="5702" y="1703"/>
                </a:cubicBezTo>
                <a:close/>
                <a:moveTo>
                  <a:pt x="15749" y="1414"/>
                </a:moveTo>
                <a:cubicBezTo>
                  <a:pt x="15523" y="1414"/>
                  <a:pt x="15324" y="1669"/>
                  <a:pt x="15436" y="1903"/>
                </a:cubicBezTo>
                <a:cubicBezTo>
                  <a:pt x="15683" y="2423"/>
                  <a:pt x="16061" y="2873"/>
                  <a:pt x="16313" y="3396"/>
                </a:cubicBezTo>
                <a:cubicBezTo>
                  <a:pt x="16528" y="3842"/>
                  <a:pt x="16615" y="4414"/>
                  <a:pt x="16948" y="4784"/>
                </a:cubicBezTo>
                <a:cubicBezTo>
                  <a:pt x="16995" y="4836"/>
                  <a:pt x="17059" y="4858"/>
                  <a:pt x="17125" y="4858"/>
                </a:cubicBezTo>
                <a:cubicBezTo>
                  <a:pt x="17238" y="4858"/>
                  <a:pt x="17356" y="4791"/>
                  <a:pt x="17402" y="4694"/>
                </a:cubicBezTo>
                <a:cubicBezTo>
                  <a:pt x="17647" y="4163"/>
                  <a:pt x="17345" y="3520"/>
                  <a:pt x="17100" y="3036"/>
                </a:cubicBezTo>
                <a:cubicBezTo>
                  <a:pt x="16812" y="2473"/>
                  <a:pt x="16454" y="1849"/>
                  <a:pt x="15931" y="1475"/>
                </a:cubicBezTo>
                <a:cubicBezTo>
                  <a:pt x="15872" y="1432"/>
                  <a:pt x="15810" y="1414"/>
                  <a:pt x="15749" y="1414"/>
                </a:cubicBezTo>
                <a:close/>
                <a:moveTo>
                  <a:pt x="11511" y="4937"/>
                </a:moveTo>
                <a:cubicBezTo>
                  <a:pt x="11404" y="4937"/>
                  <a:pt x="11297" y="5058"/>
                  <a:pt x="11365" y="5171"/>
                </a:cubicBezTo>
                <a:cubicBezTo>
                  <a:pt x="11827" y="5943"/>
                  <a:pt x="12296" y="6733"/>
                  <a:pt x="12848" y="7445"/>
                </a:cubicBezTo>
                <a:cubicBezTo>
                  <a:pt x="12916" y="7534"/>
                  <a:pt x="13001" y="7571"/>
                  <a:pt x="13084" y="7571"/>
                </a:cubicBezTo>
                <a:cubicBezTo>
                  <a:pt x="13306" y="7571"/>
                  <a:pt x="13514" y="7306"/>
                  <a:pt x="13352" y="7060"/>
                </a:cubicBezTo>
                <a:cubicBezTo>
                  <a:pt x="12857" y="6307"/>
                  <a:pt x="12205" y="5658"/>
                  <a:pt x="11613" y="4985"/>
                </a:cubicBezTo>
                <a:cubicBezTo>
                  <a:pt x="11584" y="4951"/>
                  <a:pt x="11547" y="4937"/>
                  <a:pt x="11511" y="4937"/>
                </a:cubicBezTo>
                <a:close/>
                <a:moveTo>
                  <a:pt x="9485" y="6076"/>
                </a:moveTo>
                <a:cubicBezTo>
                  <a:pt x="9359" y="6076"/>
                  <a:pt x="9238" y="6225"/>
                  <a:pt x="9324" y="6354"/>
                </a:cubicBezTo>
                <a:cubicBezTo>
                  <a:pt x="9528" y="6651"/>
                  <a:pt x="9709" y="6962"/>
                  <a:pt x="9886" y="7275"/>
                </a:cubicBezTo>
                <a:cubicBezTo>
                  <a:pt x="10045" y="7557"/>
                  <a:pt x="10161" y="7929"/>
                  <a:pt x="10490" y="8033"/>
                </a:cubicBezTo>
                <a:cubicBezTo>
                  <a:pt x="10514" y="8041"/>
                  <a:pt x="10537" y="8045"/>
                  <a:pt x="10561" y="8045"/>
                </a:cubicBezTo>
                <a:cubicBezTo>
                  <a:pt x="10697" y="8045"/>
                  <a:pt x="10818" y="7921"/>
                  <a:pt x="10819" y="7780"/>
                </a:cubicBezTo>
                <a:cubicBezTo>
                  <a:pt x="10822" y="7474"/>
                  <a:pt x="10563" y="7268"/>
                  <a:pt x="10384" y="7040"/>
                </a:cubicBezTo>
                <a:cubicBezTo>
                  <a:pt x="10136" y="6719"/>
                  <a:pt x="9888" y="6409"/>
                  <a:pt x="9597" y="6124"/>
                </a:cubicBezTo>
                <a:cubicBezTo>
                  <a:pt x="9563" y="6091"/>
                  <a:pt x="9524" y="6076"/>
                  <a:pt x="9485" y="6076"/>
                </a:cubicBezTo>
                <a:close/>
                <a:moveTo>
                  <a:pt x="266" y="5838"/>
                </a:moveTo>
                <a:cubicBezTo>
                  <a:pt x="128" y="5838"/>
                  <a:pt x="0" y="6000"/>
                  <a:pt x="92" y="6160"/>
                </a:cubicBezTo>
                <a:cubicBezTo>
                  <a:pt x="609" y="7069"/>
                  <a:pt x="1234" y="7902"/>
                  <a:pt x="1933" y="8676"/>
                </a:cubicBezTo>
                <a:cubicBezTo>
                  <a:pt x="1982" y="8731"/>
                  <a:pt x="2044" y="8754"/>
                  <a:pt x="2105" y="8754"/>
                </a:cubicBezTo>
                <a:cubicBezTo>
                  <a:pt x="2266" y="8754"/>
                  <a:pt x="2424" y="8591"/>
                  <a:pt x="2330" y="8413"/>
                </a:cubicBezTo>
                <a:cubicBezTo>
                  <a:pt x="1833" y="7477"/>
                  <a:pt x="1045" y="6770"/>
                  <a:pt x="420" y="5923"/>
                </a:cubicBezTo>
                <a:cubicBezTo>
                  <a:pt x="375" y="5863"/>
                  <a:pt x="320" y="5838"/>
                  <a:pt x="266" y="5838"/>
                </a:cubicBezTo>
                <a:close/>
                <a:moveTo>
                  <a:pt x="14869" y="5917"/>
                </a:moveTo>
                <a:cubicBezTo>
                  <a:pt x="14738" y="5917"/>
                  <a:pt x="14645" y="6078"/>
                  <a:pt x="14681" y="6203"/>
                </a:cubicBezTo>
                <a:cubicBezTo>
                  <a:pt x="14817" y="6687"/>
                  <a:pt x="15153" y="7178"/>
                  <a:pt x="15396" y="7617"/>
                </a:cubicBezTo>
                <a:cubicBezTo>
                  <a:pt x="15672" y="8117"/>
                  <a:pt x="15929" y="8651"/>
                  <a:pt x="16402" y="8989"/>
                </a:cubicBezTo>
                <a:cubicBezTo>
                  <a:pt x="16462" y="9031"/>
                  <a:pt x="16523" y="9049"/>
                  <a:pt x="16583" y="9049"/>
                </a:cubicBezTo>
                <a:cubicBezTo>
                  <a:pt x="16826" y="9049"/>
                  <a:pt x="17037" y="8751"/>
                  <a:pt x="16905" y="8513"/>
                </a:cubicBezTo>
                <a:cubicBezTo>
                  <a:pt x="16623" y="8001"/>
                  <a:pt x="16238" y="7528"/>
                  <a:pt x="15916" y="7040"/>
                </a:cubicBezTo>
                <a:cubicBezTo>
                  <a:pt x="15657" y="6645"/>
                  <a:pt x="15375" y="6173"/>
                  <a:pt x="14955" y="5941"/>
                </a:cubicBezTo>
                <a:cubicBezTo>
                  <a:pt x="14925" y="5925"/>
                  <a:pt x="14896" y="5917"/>
                  <a:pt x="14869" y="5917"/>
                </a:cubicBezTo>
                <a:close/>
                <a:moveTo>
                  <a:pt x="3821" y="6686"/>
                </a:moveTo>
                <a:cubicBezTo>
                  <a:pt x="3684" y="6686"/>
                  <a:pt x="3538" y="6823"/>
                  <a:pt x="3610" y="6972"/>
                </a:cubicBezTo>
                <a:cubicBezTo>
                  <a:pt x="3793" y="7353"/>
                  <a:pt x="3994" y="7723"/>
                  <a:pt x="4218" y="8082"/>
                </a:cubicBezTo>
                <a:cubicBezTo>
                  <a:pt x="4439" y="8436"/>
                  <a:pt x="4680" y="8855"/>
                  <a:pt x="5028" y="9092"/>
                </a:cubicBezTo>
                <a:cubicBezTo>
                  <a:pt x="5086" y="9131"/>
                  <a:pt x="5149" y="9149"/>
                  <a:pt x="5211" y="9149"/>
                </a:cubicBezTo>
                <a:cubicBezTo>
                  <a:pt x="5416" y="9149"/>
                  <a:pt x="5599" y="8952"/>
                  <a:pt x="5460" y="8724"/>
                </a:cubicBezTo>
                <a:cubicBezTo>
                  <a:pt x="5285" y="8436"/>
                  <a:pt x="5035" y="8199"/>
                  <a:pt x="4819" y="7942"/>
                </a:cubicBezTo>
                <a:cubicBezTo>
                  <a:pt x="4508" y="7570"/>
                  <a:pt x="4229" y="7178"/>
                  <a:pt x="3972" y="6770"/>
                </a:cubicBezTo>
                <a:cubicBezTo>
                  <a:pt x="3935" y="6711"/>
                  <a:pt x="3879" y="6686"/>
                  <a:pt x="3821" y="6686"/>
                </a:cubicBezTo>
                <a:close/>
                <a:moveTo>
                  <a:pt x="6939" y="6561"/>
                </a:moveTo>
                <a:cubicBezTo>
                  <a:pt x="6759" y="6561"/>
                  <a:pt x="6601" y="6760"/>
                  <a:pt x="6754" y="6940"/>
                </a:cubicBezTo>
                <a:cubicBezTo>
                  <a:pt x="7406" y="7718"/>
                  <a:pt x="7772" y="8732"/>
                  <a:pt x="8491" y="9441"/>
                </a:cubicBezTo>
                <a:cubicBezTo>
                  <a:pt x="8544" y="9493"/>
                  <a:pt x="8607" y="9515"/>
                  <a:pt x="8670" y="9515"/>
                </a:cubicBezTo>
                <a:cubicBezTo>
                  <a:pt x="8848" y="9515"/>
                  <a:pt x="9025" y="9335"/>
                  <a:pt x="8955" y="9141"/>
                </a:cubicBezTo>
                <a:cubicBezTo>
                  <a:pt x="8614" y="8202"/>
                  <a:pt x="7844" y="7307"/>
                  <a:pt x="7112" y="6631"/>
                </a:cubicBezTo>
                <a:cubicBezTo>
                  <a:pt x="7059" y="6582"/>
                  <a:pt x="6998" y="6561"/>
                  <a:pt x="6939" y="6561"/>
                </a:cubicBezTo>
                <a:close/>
                <a:moveTo>
                  <a:pt x="11982" y="9985"/>
                </a:moveTo>
                <a:cubicBezTo>
                  <a:pt x="11884" y="9985"/>
                  <a:pt x="11801" y="10119"/>
                  <a:pt x="11879" y="10211"/>
                </a:cubicBezTo>
                <a:cubicBezTo>
                  <a:pt x="12487" y="10924"/>
                  <a:pt x="12723" y="11859"/>
                  <a:pt x="13293" y="12581"/>
                </a:cubicBezTo>
                <a:cubicBezTo>
                  <a:pt x="13356" y="12661"/>
                  <a:pt x="13444" y="12696"/>
                  <a:pt x="13533" y="12696"/>
                </a:cubicBezTo>
                <a:cubicBezTo>
                  <a:pt x="13744" y="12696"/>
                  <a:pt x="13957" y="12502"/>
                  <a:pt x="13837" y="12270"/>
                </a:cubicBezTo>
                <a:cubicBezTo>
                  <a:pt x="13408" y="11441"/>
                  <a:pt x="12789" y="10594"/>
                  <a:pt x="12054" y="10012"/>
                </a:cubicBezTo>
                <a:cubicBezTo>
                  <a:pt x="12030" y="9993"/>
                  <a:pt x="12005" y="9985"/>
                  <a:pt x="11982" y="9985"/>
                </a:cubicBezTo>
                <a:close/>
                <a:moveTo>
                  <a:pt x="16852" y="11053"/>
                </a:moveTo>
                <a:cubicBezTo>
                  <a:pt x="16831" y="11053"/>
                  <a:pt x="16809" y="11053"/>
                  <a:pt x="16788" y="11054"/>
                </a:cubicBezTo>
                <a:cubicBezTo>
                  <a:pt x="16730" y="11057"/>
                  <a:pt x="16687" y="11138"/>
                  <a:pt x="16739" y="11180"/>
                </a:cubicBezTo>
                <a:cubicBezTo>
                  <a:pt x="17087" y="11444"/>
                  <a:pt x="17327" y="11803"/>
                  <a:pt x="17483" y="12210"/>
                </a:cubicBezTo>
                <a:cubicBezTo>
                  <a:pt x="17611" y="12545"/>
                  <a:pt x="17600" y="13170"/>
                  <a:pt x="17966" y="13333"/>
                </a:cubicBezTo>
                <a:cubicBezTo>
                  <a:pt x="18007" y="13350"/>
                  <a:pt x="18051" y="13359"/>
                  <a:pt x="18094" y="13359"/>
                </a:cubicBezTo>
                <a:cubicBezTo>
                  <a:pt x="18175" y="13359"/>
                  <a:pt x="18254" y="13329"/>
                  <a:pt x="18310" y="13265"/>
                </a:cubicBezTo>
                <a:cubicBezTo>
                  <a:pt x="18642" y="12889"/>
                  <a:pt x="18196" y="12177"/>
                  <a:pt x="17978" y="11824"/>
                </a:cubicBezTo>
                <a:cubicBezTo>
                  <a:pt x="17723" y="11411"/>
                  <a:pt x="17355" y="11053"/>
                  <a:pt x="16852" y="11053"/>
                </a:cubicBezTo>
                <a:close/>
                <a:moveTo>
                  <a:pt x="3105" y="11671"/>
                </a:moveTo>
                <a:cubicBezTo>
                  <a:pt x="2963" y="11671"/>
                  <a:pt x="2824" y="11803"/>
                  <a:pt x="2854" y="11966"/>
                </a:cubicBezTo>
                <a:cubicBezTo>
                  <a:pt x="2974" y="12610"/>
                  <a:pt x="3483" y="13296"/>
                  <a:pt x="3984" y="13706"/>
                </a:cubicBezTo>
                <a:cubicBezTo>
                  <a:pt x="4041" y="13753"/>
                  <a:pt x="4103" y="13773"/>
                  <a:pt x="4164" y="13773"/>
                </a:cubicBezTo>
                <a:cubicBezTo>
                  <a:pt x="4376" y="13773"/>
                  <a:pt x="4573" y="13527"/>
                  <a:pt x="4472" y="13304"/>
                </a:cubicBezTo>
                <a:cubicBezTo>
                  <a:pt x="4320" y="12971"/>
                  <a:pt x="4096" y="12733"/>
                  <a:pt x="3858" y="12460"/>
                </a:cubicBezTo>
                <a:cubicBezTo>
                  <a:pt x="3656" y="12229"/>
                  <a:pt x="3474" y="11986"/>
                  <a:pt x="3276" y="11752"/>
                </a:cubicBezTo>
                <a:cubicBezTo>
                  <a:pt x="3227" y="11696"/>
                  <a:pt x="3166" y="11671"/>
                  <a:pt x="3105" y="11671"/>
                </a:cubicBezTo>
                <a:close/>
                <a:moveTo>
                  <a:pt x="6523" y="11800"/>
                </a:moveTo>
                <a:cubicBezTo>
                  <a:pt x="6380" y="11800"/>
                  <a:pt x="6246" y="11995"/>
                  <a:pt x="6348" y="12138"/>
                </a:cubicBezTo>
                <a:cubicBezTo>
                  <a:pt x="6622" y="12517"/>
                  <a:pt x="6910" y="12889"/>
                  <a:pt x="7180" y="13271"/>
                </a:cubicBezTo>
                <a:cubicBezTo>
                  <a:pt x="7415" y="13601"/>
                  <a:pt x="7555" y="14060"/>
                  <a:pt x="7908" y="14278"/>
                </a:cubicBezTo>
                <a:cubicBezTo>
                  <a:pt x="7944" y="14301"/>
                  <a:pt x="7987" y="14311"/>
                  <a:pt x="8030" y="14311"/>
                </a:cubicBezTo>
                <a:cubicBezTo>
                  <a:pt x="8159" y="14311"/>
                  <a:pt x="8294" y="14220"/>
                  <a:pt x="8311" y="14092"/>
                </a:cubicBezTo>
                <a:cubicBezTo>
                  <a:pt x="8368" y="13650"/>
                  <a:pt x="8049" y="13293"/>
                  <a:pt x="7772" y="12972"/>
                </a:cubicBezTo>
                <a:cubicBezTo>
                  <a:pt x="7425" y="12571"/>
                  <a:pt x="7018" y="12227"/>
                  <a:pt x="6643" y="11853"/>
                </a:cubicBezTo>
                <a:cubicBezTo>
                  <a:pt x="6605" y="11816"/>
                  <a:pt x="6564" y="11800"/>
                  <a:pt x="6523" y="11800"/>
                </a:cubicBezTo>
                <a:close/>
                <a:moveTo>
                  <a:pt x="10599" y="12497"/>
                </a:moveTo>
                <a:cubicBezTo>
                  <a:pt x="10517" y="12497"/>
                  <a:pt x="10441" y="12544"/>
                  <a:pt x="10420" y="12637"/>
                </a:cubicBezTo>
                <a:cubicBezTo>
                  <a:pt x="10350" y="12962"/>
                  <a:pt x="10667" y="13391"/>
                  <a:pt x="10809" y="13671"/>
                </a:cubicBezTo>
                <a:cubicBezTo>
                  <a:pt x="11020" y="14090"/>
                  <a:pt x="11215" y="14583"/>
                  <a:pt x="11576" y="14890"/>
                </a:cubicBezTo>
                <a:cubicBezTo>
                  <a:pt x="11628" y="14935"/>
                  <a:pt x="11697" y="14957"/>
                  <a:pt x="11765" y="14957"/>
                </a:cubicBezTo>
                <a:cubicBezTo>
                  <a:pt x="11905" y="14957"/>
                  <a:pt x="12041" y="14866"/>
                  <a:pt x="12029" y="14698"/>
                </a:cubicBezTo>
                <a:cubicBezTo>
                  <a:pt x="11993" y="14190"/>
                  <a:pt x="11670" y="13800"/>
                  <a:pt x="11387" y="13394"/>
                </a:cubicBezTo>
                <a:cubicBezTo>
                  <a:pt x="11271" y="13229"/>
                  <a:pt x="11150" y="13070"/>
                  <a:pt x="11034" y="12907"/>
                </a:cubicBezTo>
                <a:cubicBezTo>
                  <a:pt x="10932" y="12763"/>
                  <a:pt x="10854" y="12578"/>
                  <a:pt x="10682" y="12513"/>
                </a:cubicBezTo>
                <a:cubicBezTo>
                  <a:pt x="10655" y="12503"/>
                  <a:pt x="10627" y="12497"/>
                  <a:pt x="10599" y="12497"/>
                </a:cubicBezTo>
                <a:close/>
                <a:moveTo>
                  <a:pt x="5684" y="16020"/>
                </a:moveTo>
                <a:cubicBezTo>
                  <a:pt x="5498" y="16020"/>
                  <a:pt x="5335" y="16292"/>
                  <a:pt x="5496" y="16453"/>
                </a:cubicBezTo>
                <a:cubicBezTo>
                  <a:pt x="5905" y="16861"/>
                  <a:pt x="6201" y="17355"/>
                  <a:pt x="6570" y="17799"/>
                </a:cubicBezTo>
                <a:cubicBezTo>
                  <a:pt x="6640" y="17882"/>
                  <a:pt x="6725" y="17916"/>
                  <a:pt x="6809" y="17916"/>
                </a:cubicBezTo>
                <a:cubicBezTo>
                  <a:pt x="7057" y="17916"/>
                  <a:pt x="7293" y="17617"/>
                  <a:pt x="7083" y="17376"/>
                </a:cubicBezTo>
                <a:cubicBezTo>
                  <a:pt x="6682" y="16913"/>
                  <a:pt x="6292" y="16450"/>
                  <a:pt x="5812" y="16067"/>
                </a:cubicBezTo>
                <a:cubicBezTo>
                  <a:pt x="5771" y="16034"/>
                  <a:pt x="5727" y="16020"/>
                  <a:pt x="5684" y="16020"/>
                </a:cubicBezTo>
                <a:close/>
                <a:moveTo>
                  <a:pt x="14383" y="15256"/>
                </a:moveTo>
                <a:cubicBezTo>
                  <a:pt x="14215" y="15256"/>
                  <a:pt x="14066" y="15476"/>
                  <a:pt x="14193" y="15661"/>
                </a:cubicBezTo>
                <a:cubicBezTo>
                  <a:pt x="14689" y="16379"/>
                  <a:pt x="15043" y="17387"/>
                  <a:pt x="15780" y="17897"/>
                </a:cubicBezTo>
                <a:cubicBezTo>
                  <a:pt x="15843" y="17941"/>
                  <a:pt x="15908" y="17960"/>
                  <a:pt x="15970" y="17960"/>
                </a:cubicBezTo>
                <a:cubicBezTo>
                  <a:pt x="16188" y="17960"/>
                  <a:pt x="16358" y="17718"/>
                  <a:pt x="16220" y="17484"/>
                </a:cubicBezTo>
                <a:cubicBezTo>
                  <a:pt x="16007" y="17116"/>
                  <a:pt x="15700" y="16804"/>
                  <a:pt x="15446" y="16460"/>
                </a:cubicBezTo>
                <a:cubicBezTo>
                  <a:pt x="15163" y="16077"/>
                  <a:pt x="14863" y="15706"/>
                  <a:pt x="14554" y="15344"/>
                </a:cubicBezTo>
                <a:cubicBezTo>
                  <a:pt x="14501" y="15282"/>
                  <a:pt x="14441" y="15256"/>
                  <a:pt x="14383" y="15256"/>
                </a:cubicBezTo>
                <a:close/>
                <a:moveTo>
                  <a:pt x="10015" y="16424"/>
                </a:moveTo>
                <a:cubicBezTo>
                  <a:pt x="9949" y="16424"/>
                  <a:pt x="9879" y="16478"/>
                  <a:pt x="9888" y="16558"/>
                </a:cubicBezTo>
                <a:cubicBezTo>
                  <a:pt x="9977" y="17326"/>
                  <a:pt x="10506" y="17965"/>
                  <a:pt x="11078" y="18449"/>
                </a:cubicBezTo>
                <a:cubicBezTo>
                  <a:pt x="11134" y="18496"/>
                  <a:pt x="11195" y="18516"/>
                  <a:pt x="11254" y="18516"/>
                </a:cubicBezTo>
                <a:cubicBezTo>
                  <a:pt x="11489" y="18516"/>
                  <a:pt x="11693" y="18194"/>
                  <a:pt x="11460" y="18031"/>
                </a:cubicBezTo>
                <a:cubicBezTo>
                  <a:pt x="10904" y="17637"/>
                  <a:pt x="10355" y="17150"/>
                  <a:pt x="10114" y="16495"/>
                </a:cubicBezTo>
                <a:cubicBezTo>
                  <a:pt x="10096" y="16445"/>
                  <a:pt x="10056" y="16424"/>
                  <a:pt x="10015" y="1642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3"/>
          <p:cNvSpPr/>
          <p:nvPr/>
        </p:nvSpPr>
        <p:spPr>
          <a:xfrm rot="183161">
            <a:off x="1575308" y="4758415"/>
            <a:ext cx="842433" cy="412351"/>
          </a:xfrm>
          <a:custGeom>
            <a:avLst/>
            <a:gdLst/>
            <a:ahLst/>
            <a:cxnLst/>
            <a:rect l="l" t="t" r="r" b="b"/>
            <a:pathLst>
              <a:path w="30160" h="12550" extrusionOk="0">
                <a:moveTo>
                  <a:pt x="16829" y="1"/>
                </a:moveTo>
                <a:cubicBezTo>
                  <a:pt x="15691" y="1"/>
                  <a:pt x="14460" y="98"/>
                  <a:pt x="13136" y="309"/>
                </a:cubicBezTo>
                <a:cubicBezTo>
                  <a:pt x="457" y="2330"/>
                  <a:pt x="1" y="12549"/>
                  <a:pt x="13200" y="12549"/>
                </a:cubicBezTo>
                <a:cubicBezTo>
                  <a:pt x="15204" y="12549"/>
                  <a:pt x="17522" y="12314"/>
                  <a:pt x="20160" y="11778"/>
                </a:cubicBezTo>
                <a:cubicBezTo>
                  <a:pt x="30160" y="9751"/>
                  <a:pt x="28243" y="1"/>
                  <a:pt x="168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3"/>
          <p:cNvSpPr/>
          <p:nvPr/>
        </p:nvSpPr>
        <p:spPr>
          <a:xfrm rot="183184">
            <a:off x="103234" y="4080592"/>
            <a:ext cx="1797901" cy="880094"/>
          </a:xfrm>
          <a:custGeom>
            <a:avLst/>
            <a:gdLst/>
            <a:ahLst/>
            <a:cxnLst/>
            <a:rect l="l" t="t" r="r" b="b"/>
            <a:pathLst>
              <a:path w="30160" h="12550" extrusionOk="0">
                <a:moveTo>
                  <a:pt x="16829" y="1"/>
                </a:moveTo>
                <a:cubicBezTo>
                  <a:pt x="15691" y="1"/>
                  <a:pt x="14460" y="98"/>
                  <a:pt x="13136" y="309"/>
                </a:cubicBezTo>
                <a:cubicBezTo>
                  <a:pt x="457" y="2330"/>
                  <a:pt x="1" y="12549"/>
                  <a:pt x="13200" y="12549"/>
                </a:cubicBezTo>
                <a:cubicBezTo>
                  <a:pt x="15204" y="12549"/>
                  <a:pt x="17522" y="12314"/>
                  <a:pt x="20160" y="11778"/>
                </a:cubicBezTo>
                <a:cubicBezTo>
                  <a:pt x="30160" y="9751"/>
                  <a:pt x="28243" y="1"/>
                  <a:pt x="168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3"/>
          <p:cNvSpPr/>
          <p:nvPr/>
        </p:nvSpPr>
        <p:spPr>
          <a:xfrm rot="183366">
            <a:off x="-188238" y="2453596"/>
            <a:ext cx="571364" cy="370721"/>
          </a:xfrm>
          <a:custGeom>
            <a:avLst/>
            <a:gdLst/>
            <a:ahLst/>
            <a:cxnLst/>
            <a:rect l="l" t="t" r="r" b="b"/>
            <a:pathLst>
              <a:path w="30160" h="12550" extrusionOk="0">
                <a:moveTo>
                  <a:pt x="16829" y="1"/>
                </a:moveTo>
                <a:cubicBezTo>
                  <a:pt x="15691" y="1"/>
                  <a:pt x="14460" y="98"/>
                  <a:pt x="13136" y="309"/>
                </a:cubicBezTo>
                <a:cubicBezTo>
                  <a:pt x="457" y="2330"/>
                  <a:pt x="1" y="12549"/>
                  <a:pt x="13200" y="12549"/>
                </a:cubicBezTo>
                <a:cubicBezTo>
                  <a:pt x="15204" y="12549"/>
                  <a:pt x="17522" y="12314"/>
                  <a:pt x="20160" y="11778"/>
                </a:cubicBezTo>
                <a:cubicBezTo>
                  <a:pt x="30160" y="9751"/>
                  <a:pt x="28243" y="1"/>
                  <a:pt x="168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p:nvPr/>
        </p:nvSpPr>
        <p:spPr>
          <a:xfrm rot="-4392278" flipH="1">
            <a:off x="7512871" y="864004"/>
            <a:ext cx="593412" cy="589401"/>
          </a:xfrm>
          <a:custGeom>
            <a:avLst/>
            <a:gdLst/>
            <a:ahLst/>
            <a:cxnLst/>
            <a:rect l="l" t="t" r="r" b="b"/>
            <a:pathLst>
              <a:path w="18643" h="18517" extrusionOk="0">
                <a:moveTo>
                  <a:pt x="9089" y="0"/>
                </a:moveTo>
                <a:cubicBezTo>
                  <a:pt x="8968" y="0"/>
                  <a:pt x="8856" y="136"/>
                  <a:pt x="8927" y="282"/>
                </a:cubicBezTo>
                <a:cubicBezTo>
                  <a:pt x="9173" y="788"/>
                  <a:pt x="9454" y="1269"/>
                  <a:pt x="9750" y="1748"/>
                </a:cubicBezTo>
                <a:cubicBezTo>
                  <a:pt x="10018" y="2179"/>
                  <a:pt x="10217" y="2732"/>
                  <a:pt x="10631" y="3041"/>
                </a:cubicBezTo>
                <a:cubicBezTo>
                  <a:pt x="10668" y="3068"/>
                  <a:pt x="10712" y="3080"/>
                  <a:pt x="10756" y="3080"/>
                </a:cubicBezTo>
                <a:cubicBezTo>
                  <a:pt x="10877" y="3080"/>
                  <a:pt x="11001" y="2989"/>
                  <a:pt x="11000" y="2862"/>
                </a:cubicBezTo>
                <a:cubicBezTo>
                  <a:pt x="10992" y="2320"/>
                  <a:pt x="10601" y="1894"/>
                  <a:pt x="10291" y="1475"/>
                </a:cubicBezTo>
                <a:cubicBezTo>
                  <a:pt x="9944" y="1007"/>
                  <a:pt x="9570" y="560"/>
                  <a:pt x="9235" y="83"/>
                </a:cubicBezTo>
                <a:cubicBezTo>
                  <a:pt x="9194" y="25"/>
                  <a:pt x="9141" y="0"/>
                  <a:pt x="9089" y="0"/>
                </a:cubicBezTo>
                <a:close/>
                <a:moveTo>
                  <a:pt x="12747" y="1422"/>
                </a:moveTo>
                <a:cubicBezTo>
                  <a:pt x="12688" y="1422"/>
                  <a:pt x="12635" y="1441"/>
                  <a:pt x="12588" y="1484"/>
                </a:cubicBezTo>
                <a:cubicBezTo>
                  <a:pt x="12572" y="1498"/>
                  <a:pt x="12579" y="1531"/>
                  <a:pt x="12602" y="1532"/>
                </a:cubicBezTo>
                <a:lnTo>
                  <a:pt x="12602" y="1532"/>
                </a:lnTo>
                <a:cubicBezTo>
                  <a:pt x="12566" y="1533"/>
                  <a:pt x="12760" y="2011"/>
                  <a:pt x="12775" y="2043"/>
                </a:cubicBezTo>
                <a:cubicBezTo>
                  <a:pt x="12889" y="2296"/>
                  <a:pt x="13017" y="2542"/>
                  <a:pt x="13131" y="2797"/>
                </a:cubicBezTo>
                <a:cubicBezTo>
                  <a:pt x="13250" y="3054"/>
                  <a:pt x="13331" y="3343"/>
                  <a:pt x="13511" y="3563"/>
                </a:cubicBezTo>
                <a:cubicBezTo>
                  <a:pt x="13596" y="3670"/>
                  <a:pt x="13714" y="3730"/>
                  <a:pt x="13825" y="3730"/>
                </a:cubicBezTo>
                <a:cubicBezTo>
                  <a:pt x="13945" y="3730"/>
                  <a:pt x="14056" y="3659"/>
                  <a:pt x="14110" y="3497"/>
                </a:cubicBezTo>
                <a:cubicBezTo>
                  <a:pt x="14245" y="3098"/>
                  <a:pt x="13288" y="1422"/>
                  <a:pt x="12747" y="1422"/>
                </a:cubicBezTo>
                <a:close/>
                <a:moveTo>
                  <a:pt x="3002" y="1595"/>
                </a:moveTo>
                <a:cubicBezTo>
                  <a:pt x="2890" y="1595"/>
                  <a:pt x="2794" y="1727"/>
                  <a:pt x="2853" y="1851"/>
                </a:cubicBezTo>
                <a:cubicBezTo>
                  <a:pt x="3187" y="2560"/>
                  <a:pt x="3631" y="3341"/>
                  <a:pt x="4166" y="3922"/>
                </a:cubicBezTo>
                <a:cubicBezTo>
                  <a:pt x="4236" y="3998"/>
                  <a:pt x="4324" y="4030"/>
                  <a:pt x="4409" y="4030"/>
                </a:cubicBezTo>
                <a:cubicBezTo>
                  <a:pt x="4629" y="4030"/>
                  <a:pt x="4829" y="3812"/>
                  <a:pt x="4660" y="3576"/>
                </a:cubicBezTo>
                <a:cubicBezTo>
                  <a:pt x="4196" y="2925"/>
                  <a:pt x="3692" y="2202"/>
                  <a:pt x="3114" y="1644"/>
                </a:cubicBezTo>
                <a:cubicBezTo>
                  <a:pt x="3078" y="1610"/>
                  <a:pt x="3039" y="1595"/>
                  <a:pt x="3002" y="1595"/>
                </a:cubicBezTo>
                <a:close/>
                <a:moveTo>
                  <a:pt x="5702" y="1703"/>
                </a:moveTo>
                <a:cubicBezTo>
                  <a:pt x="5562" y="1703"/>
                  <a:pt x="5455" y="1900"/>
                  <a:pt x="5581" y="2010"/>
                </a:cubicBezTo>
                <a:cubicBezTo>
                  <a:pt x="6036" y="2408"/>
                  <a:pt x="6336" y="2950"/>
                  <a:pt x="6631" y="3473"/>
                </a:cubicBezTo>
                <a:cubicBezTo>
                  <a:pt x="6843" y="3848"/>
                  <a:pt x="7005" y="4358"/>
                  <a:pt x="7466" y="4452"/>
                </a:cubicBezTo>
                <a:cubicBezTo>
                  <a:pt x="7478" y="4454"/>
                  <a:pt x="7490" y="4455"/>
                  <a:pt x="7501" y="4455"/>
                </a:cubicBezTo>
                <a:cubicBezTo>
                  <a:pt x="7617" y="4455"/>
                  <a:pt x="7705" y="4337"/>
                  <a:pt x="7720" y="4234"/>
                </a:cubicBezTo>
                <a:cubicBezTo>
                  <a:pt x="7788" y="3780"/>
                  <a:pt x="7219" y="3198"/>
                  <a:pt x="6969" y="2853"/>
                </a:cubicBezTo>
                <a:cubicBezTo>
                  <a:pt x="6643" y="2401"/>
                  <a:pt x="6267" y="2010"/>
                  <a:pt x="5783" y="1727"/>
                </a:cubicBezTo>
                <a:cubicBezTo>
                  <a:pt x="5756" y="1710"/>
                  <a:pt x="5728" y="1703"/>
                  <a:pt x="5702" y="1703"/>
                </a:cubicBezTo>
                <a:close/>
                <a:moveTo>
                  <a:pt x="15749" y="1414"/>
                </a:moveTo>
                <a:cubicBezTo>
                  <a:pt x="15523" y="1414"/>
                  <a:pt x="15324" y="1669"/>
                  <a:pt x="15436" y="1903"/>
                </a:cubicBezTo>
                <a:cubicBezTo>
                  <a:pt x="15683" y="2423"/>
                  <a:pt x="16061" y="2873"/>
                  <a:pt x="16313" y="3396"/>
                </a:cubicBezTo>
                <a:cubicBezTo>
                  <a:pt x="16528" y="3842"/>
                  <a:pt x="16615" y="4414"/>
                  <a:pt x="16948" y="4784"/>
                </a:cubicBezTo>
                <a:cubicBezTo>
                  <a:pt x="16995" y="4836"/>
                  <a:pt x="17059" y="4858"/>
                  <a:pt x="17125" y="4858"/>
                </a:cubicBezTo>
                <a:cubicBezTo>
                  <a:pt x="17238" y="4858"/>
                  <a:pt x="17356" y="4791"/>
                  <a:pt x="17402" y="4694"/>
                </a:cubicBezTo>
                <a:cubicBezTo>
                  <a:pt x="17647" y="4163"/>
                  <a:pt x="17345" y="3520"/>
                  <a:pt x="17100" y="3036"/>
                </a:cubicBezTo>
                <a:cubicBezTo>
                  <a:pt x="16812" y="2473"/>
                  <a:pt x="16454" y="1849"/>
                  <a:pt x="15931" y="1475"/>
                </a:cubicBezTo>
                <a:cubicBezTo>
                  <a:pt x="15872" y="1432"/>
                  <a:pt x="15810" y="1414"/>
                  <a:pt x="15749" y="1414"/>
                </a:cubicBezTo>
                <a:close/>
                <a:moveTo>
                  <a:pt x="11511" y="4937"/>
                </a:moveTo>
                <a:cubicBezTo>
                  <a:pt x="11404" y="4937"/>
                  <a:pt x="11297" y="5058"/>
                  <a:pt x="11365" y="5171"/>
                </a:cubicBezTo>
                <a:cubicBezTo>
                  <a:pt x="11827" y="5943"/>
                  <a:pt x="12296" y="6733"/>
                  <a:pt x="12848" y="7445"/>
                </a:cubicBezTo>
                <a:cubicBezTo>
                  <a:pt x="12916" y="7534"/>
                  <a:pt x="13001" y="7571"/>
                  <a:pt x="13084" y="7571"/>
                </a:cubicBezTo>
                <a:cubicBezTo>
                  <a:pt x="13306" y="7571"/>
                  <a:pt x="13514" y="7306"/>
                  <a:pt x="13352" y="7060"/>
                </a:cubicBezTo>
                <a:cubicBezTo>
                  <a:pt x="12857" y="6307"/>
                  <a:pt x="12205" y="5658"/>
                  <a:pt x="11613" y="4985"/>
                </a:cubicBezTo>
                <a:cubicBezTo>
                  <a:pt x="11584" y="4951"/>
                  <a:pt x="11547" y="4937"/>
                  <a:pt x="11511" y="4937"/>
                </a:cubicBezTo>
                <a:close/>
                <a:moveTo>
                  <a:pt x="9485" y="6076"/>
                </a:moveTo>
                <a:cubicBezTo>
                  <a:pt x="9359" y="6076"/>
                  <a:pt x="9238" y="6225"/>
                  <a:pt x="9324" y="6354"/>
                </a:cubicBezTo>
                <a:cubicBezTo>
                  <a:pt x="9528" y="6651"/>
                  <a:pt x="9709" y="6962"/>
                  <a:pt x="9886" y="7275"/>
                </a:cubicBezTo>
                <a:cubicBezTo>
                  <a:pt x="10045" y="7557"/>
                  <a:pt x="10161" y="7929"/>
                  <a:pt x="10490" y="8033"/>
                </a:cubicBezTo>
                <a:cubicBezTo>
                  <a:pt x="10514" y="8041"/>
                  <a:pt x="10537" y="8045"/>
                  <a:pt x="10561" y="8045"/>
                </a:cubicBezTo>
                <a:cubicBezTo>
                  <a:pt x="10697" y="8045"/>
                  <a:pt x="10818" y="7921"/>
                  <a:pt x="10819" y="7780"/>
                </a:cubicBezTo>
                <a:cubicBezTo>
                  <a:pt x="10822" y="7474"/>
                  <a:pt x="10563" y="7268"/>
                  <a:pt x="10384" y="7040"/>
                </a:cubicBezTo>
                <a:cubicBezTo>
                  <a:pt x="10136" y="6719"/>
                  <a:pt x="9888" y="6409"/>
                  <a:pt x="9597" y="6124"/>
                </a:cubicBezTo>
                <a:cubicBezTo>
                  <a:pt x="9563" y="6091"/>
                  <a:pt x="9524" y="6076"/>
                  <a:pt x="9485" y="6076"/>
                </a:cubicBezTo>
                <a:close/>
                <a:moveTo>
                  <a:pt x="266" y="5838"/>
                </a:moveTo>
                <a:cubicBezTo>
                  <a:pt x="128" y="5838"/>
                  <a:pt x="0" y="6000"/>
                  <a:pt x="92" y="6160"/>
                </a:cubicBezTo>
                <a:cubicBezTo>
                  <a:pt x="609" y="7069"/>
                  <a:pt x="1234" y="7902"/>
                  <a:pt x="1933" y="8676"/>
                </a:cubicBezTo>
                <a:cubicBezTo>
                  <a:pt x="1982" y="8731"/>
                  <a:pt x="2044" y="8754"/>
                  <a:pt x="2105" y="8754"/>
                </a:cubicBezTo>
                <a:cubicBezTo>
                  <a:pt x="2266" y="8754"/>
                  <a:pt x="2424" y="8591"/>
                  <a:pt x="2330" y="8413"/>
                </a:cubicBezTo>
                <a:cubicBezTo>
                  <a:pt x="1833" y="7477"/>
                  <a:pt x="1045" y="6770"/>
                  <a:pt x="420" y="5923"/>
                </a:cubicBezTo>
                <a:cubicBezTo>
                  <a:pt x="375" y="5863"/>
                  <a:pt x="320" y="5838"/>
                  <a:pt x="266" y="5838"/>
                </a:cubicBezTo>
                <a:close/>
                <a:moveTo>
                  <a:pt x="14869" y="5917"/>
                </a:moveTo>
                <a:cubicBezTo>
                  <a:pt x="14738" y="5917"/>
                  <a:pt x="14645" y="6078"/>
                  <a:pt x="14681" y="6203"/>
                </a:cubicBezTo>
                <a:cubicBezTo>
                  <a:pt x="14817" y="6687"/>
                  <a:pt x="15153" y="7178"/>
                  <a:pt x="15396" y="7617"/>
                </a:cubicBezTo>
                <a:cubicBezTo>
                  <a:pt x="15672" y="8117"/>
                  <a:pt x="15929" y="8651"/>
                  <a:pt x="16402" y="8989"/>
                </a:cubicBezTo>
                <a:cubicBezTo>
                  <a:pt x="16462" y="9031"/>
                  <a:pt x="16523" y="9049"/>
                  <a:pt x="16583" y="9049"/>
                </a:cubicBezTo>
                <a:cubicBezTo>
                  <a:pt x="16826" y="9049"/>
                  <a:pt x="17037" y="8751"/>
                  <a:pt x="16905" y="8513"/>
                </a:cubicBezTo>
                <a:cubicBezTo>
                  <a:pt x="16623" y="8001"/>
                  <a:pt x="16238" y="7528"/>
                  <a:pt x="15916" y="7040"/>
                </a:cubicBezTo>
                <a:cubicBezTo>
                  <a:pt x="15657" y="6645"/>
                  <a:pt x="15375" y="6173"/>
                  <a:pt x="14955" y="5941"/>
                </a:cubicBezTo>
                <a:cubicBezTo>
                  <a:pt x="14925" y="5925"/>
                  <a:pt x="14896" y="5917"/>
                  <a:pt x="14869" y="5917"/>
                </a:cubicBezTo>
                <a:close/>
                <a:moveTo>
                  <a:pt x="3821" y="6686"/>
                </a:moveTo>
                <a:cubicBezTo>
                  <a:pt x="3684" y="6686"/>
                  <a:pt x="3538" y="6823"/>
                  <a:pt x="3610" y="6972"/>
                </a:cubicBezTo>
                <a:cubicBezTo>
                  <a:pt x="3793" y="7353"/>
                  <a:pt x="3994" y="7723"/>
                  <a:pt x="4218" y="8082"/>
                </a:cubicBezTo>
                <a:cubicBezTo>
                  <a:pt x="4439" y="8436"/>
                  <a:pt x="4680" y="8855"/>
                  <a:pt x="5028" y="9092"/>
                </a:cubicBezTo>
                <a:cubicBezTo>
                  <a:pt x="5086" y="9131"/>
                  <a:pt x="5149" y="9149"/>
                  <a:pt x="5211" y="9149"/>
                </a:cubicBezTo>
                <a:cubicBezTo>
                  <a:pt x="5416" y="9149"/>
                  <a:pt x="5599" y="8952"/>
                  <a:pt x="5460" y="8724"/>
                </a:cubicBezTo>
                <a:cubicBezTo>
                  <a:pt x="5285" y="8436"/>
                  <a:pt x="5035" y="8199"/>
                  <a:pt x="4819" y="7942"/>
                </a:cubicBezTo>
                <a:cubicBezTo>
                  <a:pt x="4508" y="7570"/>
                  <a:pt x="4229" y="7178"/>
                  <a:pt x="3972" y="6770"/>
                </a:cubicBezTo>
                <a:cubicBezTo>
                  <a:pt x="3935" y="6711"/>
                  <a:pt x="3879" y="6686"/>
                  <a:pt x="3821" y="6686"/>
                </a:cubicBezTo>
                <a:close/>
                <a:moveTo>
                  <a:pt x="6939" y="6561"/>
                </a:moveTo>
                <a:cubicBezTo>
                  <a:pt x="6759" y="6561"/>
                  <a:pt x="6601" y="6760"/>
                  <a:pt x="6754" y="6940"/>
                </a:cubicBezTo>
                <a:cubicBezTo>
                  <a:pt x="7406" y="7718"/>
                  <a:pt x="7772" y="8732"/>
                  <a:pt x="8491" y="9441"/>
                </a:cubicBezTo>
                <a:cubicBezTo>
                  <a:pt x="8544" y="9493"/>
                  <a:pt x="8607" y="9515"/>
                  <a:pt x="8670" y="9515"/>
                </a:cubicBezTo>
                <a:cubicBezTo>
                  <a:pt x="8848" y="9515"/>
                  <a:pt x="9025" y="9335"/>
                  <a:pt x="8955" y="9141"/>
                </a:cubicBezTo>
                <a:cubicBezTo>
                  <a:pt x="8614" y="8202"/>
                  <a:pt x="7844" y="7307"/>
                  <a:pt x="7112" y="6631"/>
                </a:cubicBezTo>
                <a:cubicBezTo>
                  <a:pt x="7059" y="6582"/>
                  <a:pt x="6998" y="6561"/>
                  <a:pt x="6939" y="6561"/>
                </a:cubicBezTo>
                <a:close/>
                <a:moveTo>
                  <a:pt x="11982" y="9985"/>
                </a:moveTo>
                <a:cubicBezTo>
                  <a:pt x="11884" y="9985"/>
                  <a:pt x="11801" y="10119"/>
                  <a:pt x="11879" y="10211"/>
                </a:cubicBezTo>
                <a:cubicBezTo>
                  <a:pt x="12487" y="10924"/>
                  <a:pt x="12723" y="11859"/>
                  <a:pt x="13293" y="12581"/>
                </a:cubicBezTo>
                <a:cubicBezTo>
                  <a:pt x="13356" y="12661"/>
                  <a:pt x="13444" y="12696"/>
                  <a:pt x="13533" y="12696"/>
                </a:cubicBezTo>
                <a:cubicBezTo>
                  <a:pt x="13744" y="12696"/>
                  <a:pt x="13957" y="12502"/>
                  <a:pt x="13837" y="12270"/>
                </a:cubicBezTo>
                <a:cubicBezTo>
                  <a:pt x="13408" y="11441"/>
                  <a:pt x="12789" y="10594"/>
                  <a:pt x="12054" y="10012"/>
                </a:cubicBezTo>
                <a:cubicBezTo>
                  <a:pt x="12030" y="9993"/>
                  <a:pt x="12005" y="9985"/>
                  <a:pt x="11982" y="9985"/>
                </a:cubicBezTo>
                <a:close/>
                <a:moveTo>
                  <a:pt x="16852" y="11053"/>
                </a:moveTo>
                <a:cubicBezTo>
                  <a:pt x="16831" y="11053"/>
                  <a:pt x="16809" y="11053"/>
                  <a:pt x="16788" y="11054"/>
                </a:cubicBezTo>
                <a:cubicBezTo>
                  <a:pt x="16730" y="11057"/>
                  <a:pt x="16687" y="11138"/>
                  <a:pt x="16739" y="11180"/>
                </a:cubicBezTo>
                <a:cubicBezTo>
                  <a:pt x="17087" y="11444"/>
                  <a:pt x="17327" y="11803"/>
                  <a:pt x="17483" y="12210"/>
                </a:cubicBezTo>
                <a:cubicBezTo>
                  <a:pt x="17611" y="12545"/>
                  <a:pt x="17600" y="13170"/>
                  <a:pt x="17966" y="13333"/>
                </a:cubicBezTo>
                <a:cubicBezTo>
                  <a:pt x="18007" y="13350"/>
                  <a:pt x="18051" y="13359"/>
                  <a:pt x="18094" y="13359"/>
                </a:cubicBezTo>
                <a:cubicBezTo>
                  <a:pt x="18175" y="13359"/>
                  <a:pt x="18254" y="13329"/>
                  <a:pt x="18310" y="13265"/>
                </a:cubicBezTo>
                <a:cubicBezTo>
                  <a:pt x="18642" y="12889"/>
                  <a:pt x="18196" y="12177"/>
                  <a:pt x="17978" y="11824"/>
                </a:cubicBezTo>
                <a:cubicBezTo>
                  <a:pt x="17723" y="11411"/>
                  <a:pt x="17355" y="11053"/>
                  <a:pt x="16852" y="11053"/>
                </a:cubicBezTo>
                <a:close/>
                <a:moveTo>
                  <a:pt x="3105" y="11671"/>
                </a:moveTo>
                <a:cubicBezTo>
                  <a:pt x="2963" y="11671"/>
                  <a:pt x="2824" y="11803"/>
                  <a:pt x="2854" y="11966"/>
                </a:cubicBezTo>
                <a:cubicBezTo>
                  <a:pt x="2974" y="12610"/>
                  <a:pt x="3483" y="13296"/>
                  <a:pt x="3984" y="13706"/>
                </a:cubicBezTo>
                <a:cubicBezTo>
                  <a:pt x="4041" y="13753"/>
                  <a:pt x="4103" y="13773"/>
                  <a:pt x="4164" y="13773"/>
                </a:cubicBezTo>
                <a:cubicBezTo>
                  <a:pt x="4376" y="13773"/>
                  <a:pt x="4573" y="13527"/>
                  <a:pt x="4472" y="13304"/>
                </a:cubicBezTo>
                <a:cubicBezTo>
                  <a:pt x="4320" y="12971"/>
                  <a:pt x="4096" y="12733"/>
                  <a:pt x="3858" y="12460"/>
                </a:cubicBezTo>
                <a:cubicBezTo>
                  <a:pt x="3656" y="12229"/>
                  <a:pt x="3474" y="11986"/>
                  <a:pt x="3276" y="11752"/>
                </a:cubicBezTo>
                <a:cubicBezTo>
                  <a:pt x="3227" y="11696"/>
                  <a:pt x="3166" y="11671"/>
                  <a:pt x="3105" y="11671"/>
                </a:cubicBezTo>
                <a:close/>
                <a:moveTo>
                  <a:pt x="6523" y="11800"/>
                </a:moveTo>
                <a:cubicBezTo>
                  <a:pt x="6380" y="11800"/>
                  <a:pt x="6246" y="11995"/>
                  <a:pt x="6348" y="12138"/>
                </a:cubicBezTo>
                <a:cubicBezTo>
                  <a:pt x="6622" y="12517"/>
                  <a:pt x="6910" y="12889"/>
                  <a:pt x="7180" y="13271"/>
                </a:cubicBezTo>
                <a:cubicBezTo>
                  <a:pt x="7415" y="13601"/>
                  <a:pt x="7555" y="14060"/>
                  <a:pt x="7908" y="14278"/>
                </a:cubicBezTo>
                <a:cubicBezTo>
                  <a:pt x="7944" y="14301"/>
                  <a:pt x="7987" y="14311"/>
                  <a:pt x="8030" y="14311"/>
                </a:cubicBezTo>
                <a:cubicBezTo>
                  <a:pt x="8159" y="14311"/>
                  <a:pt x="8294" y="14220"/>
                  <a:pt x="8311" y="14092"/>
                </a:cubicBezTo>
                <a:cubicBezTo>
                  <a:pt x="8368" y="13650"/>
                  <a:pt x="8049" y="13293"/>
                  <a:pt x="7772" y="12972"/>
                </a:cubicBezTo>
                <a:cubicBezTo>
                  <a:pt x="7425" y="12571"/>
                  <a:pt x="7018" y="12227"/>
                  <a:pt x="6643" y="11853"/>
                </a:cubicBezTo>
                <a:cubicBezTo>
                  <a:pt x="6605" y="11816"/>
                  <a:pt x="6564" y="11800"/>
                  <a:pt x="6523" y="11800"/>
                </a:cubicBezTo>
                <a:close/>
                <a:moveTo>
                  <a:pt x="10599" y="12497"/>
                </a:moveTo>
                <a:cubicBezTo>
                  <a:pt x="10517" y="12497"/>
                  <a:pt x="10441" y="12544"/>
                  <a:pt x="10420" y="12637"/>
                </a:cubicBezTo>
                <a:cubicBezTo>
                  <a:pt x="10350" y="12962"/>
                  <a:pt x="10667" y="13391"/>
                  <a:pt x="10809" y="13671"/>
                </a:cubicBezTo>
                <a:cubicBezTo>
                  <a:pt x="11020" y="14090"/>
                  <a:pt x="11215" y="14583"/>
                  <a:pt x="11576" y="14890"/>
                </a:cubicBezTo>
                <a:cubicBezTo>
                  <a:pt x="11628" y="14935"/>
                  <a:pt x="11697" y="14957"/>
                  <a:pt x="11765" y="14957"/>
                </a:cubicBezTo>
                <a:cubicBezTo>
                  <a:pt x="11905" y="14957"/>
                  <a:pt x="12041" y="14866"/>
                  <a:pt x="12029" y="14698"/>
                </a:cubicBezTo>
                <a:cubicBezTo>
                  <a:pt x="11993" y="14190"/>
                  <a:pt x="11670" y="13800"/>
                  <a:pt x="11387" y="13394"/>
                </a:cubicBezTo>
                <a:cubicBezTo>
                  <a:pt x="11271" y="13229"/>
                  <a:pt x="11150" y="13070"/>
                  <a:pt x="11034" y="12907"/>
                </a:cubicBezTo>
                <a:cubicBezTo>
                  <a:pt x="10932" y="12763"/>
                  <a:pt x="10854" y="12578"/>
                  <a:pt x="10682" y="12513"/>
                </a:cubicBezTo>
                <a:cubicBezTo>
                  <a:pt x="10655" y="12503"/>
                  <a:pt x="10627" y="12497"/>
                  <a:pt x="10599" y="12497"/>
                </a:cubicBezTo>
                <a:close/>
                <a:moveTo>
                  <a:pt x="5684" y="16020"/>
                </a:moveTo>
                <a:cubicBezTo>
                  <a:pt x="5498" y="16020"/>
                  <a:pt x="5335" y="16292"/>
                  <a:pt x="5496" y="16453"/>
                </a:cubicBezTo>
                <a:cubicBezTo>
                  <a:pt x="5905" y="16861"/>
                  <a:pt x="6201" y="17355"/>
                  <a:pt x="6570" y="17799"/>
                </a:cubicBezTo>
                <a:cubicBezTo>
                  <a:pt x="6640" y="17882"/>
                  <a:pt x="6725" y="17916"/>
                  <a:pt x="6809" y="17916"/>
                </a:cubicBezTo>
                <a:cubicBezTo>
                  <a:pt x="7057" y="17916"/>
                  <a:pt x="7293" y="17617"/>
                  <a:pt x="7083" y="17376"/>
                </a:cubicBezTo>
                <a:cubicBezTo>
                  <a:pt x="6682" y="16913"/>
                  <a:pt x="6292" y="16450"/>
                  <a:pt x="5812" y="16067"/>
                </a:cubicBezTo>
                <a:cubicBezTo>
                  <a:pt x="5771" y="16034"/>
                  <a:pt x="5727" y="16020"/>
                  <a:pt x="5684" y="16020"/>
                </a:cubicBezTo>
                <a:close/>
                <a:moveTo>
                  <a:pt x="14383" y="15256"/>
                </a:moveTo>
                <a:cubicBezTo>
                  <a:pt x="14215" y="15256"/>
                  <a:pt x="14066" y="15476"/>
                  <a:pt x="14193" y="15661"/>
                </a:cubicBezTo>
                <a:cubicBezTo>
                  <a:pt x="14689" y="16379"/>
                  <a:pt x="15043" y="17387"/>
                  <a:pt x="15780" y="17897"/>
                </a:cubicBezTo>
                <a:cubicBezTo>
                  <a:pt x="15843" y="17941"/>
                  <a:pt x="15908" y="17960"/>
                  <a:pt x="15970" y="17960"/>
                </a:cubicBezTo>
                <a:cubicBezTo>
                  <a:pt x="16188" y="17960"/>
                  <a:pt x="16358" y="17718"/>
                  <a:pt x="16220" y="17484"/>
                </a:cubicBezTo>
                <a:cubicBezTo>
                  <a:pt x="16007" y="17116"/>
                  <a:pt x="15700" y="16804"/>
                  <a:pt x="15446" y="16460"/>
                </a:cubicBezTo>
                <a:cubicBezTo>
                  <a:pt x="15163" y="16077"/>
                  <a:pt x="14863" y="15706"/>
                  <a:pt x="14554" y="15344"/>
                </a:cubicBezTo>
                <a:cubicBezTo>
                  <a:pt x="14501" y="15282"/>
                  <a:pt x="14441" y="15256"/>
                  <a:pt x="14383" y="15256"/>
                </a:cubicBezTo>
                <a:close/>
                <a:moveTo>
                  <a:pt x="10015" y="16424"/>
                </a:moveTo>
                <a:cubicBezTo>
                  <a:pt x="9949" y="16424"/>
                  <a:pt x="9879" y="16478"/>
                  <a:pt x="9888" y="16558"/>
                </a:cubicBezTo>
                <a:cubicBezTo>
                  <a:pt x="9977" y="17326"/>
                  <a:pt x="10506" y="17965"/>
                  <a:pt x="11078" y="18449"/>
                </a:cubicBezTo>
                <a:cubicBezTo>
                  <a:pt x="11134" y="18496"/>
                  <a:pt x="11195" y="18516"/>
                  <a:pt x="11254" y="18516"/>
                </a:cubicBezTo>
                <a:cubicBezTo>
                  <a:pt x="11489" y="18516"/>
                  <a:pt x="11693" y="18194"/>
                  <a:pt x="11460" y="18031"/>
                </a:cubicBezTo>
                <a:cubicBezTo>
                  <a:pt x="10904" y="17637"/>
                  <a:pt x="10355" y="17150"/>
                  <a:pt x="10114" y="16495"/>
                </a:cubicBezTo>
                <a:cubicBezTo>
                  <a:pt x="10096" y="16445"/>
                  <a:pt x="10056" y="16424"/>
                  <a:pt x="10015" y="1642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640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DM Sans"/>
              <a:buNone/>
              <a:defRPr sz="3200" b="1">
                <a:solidFill>
                  <a:schemeClr val="dk1"/>
                </a:solidFill>
                <a:latin typeface="DM Sans"/>
                <a:ea typeface="DM Sans"/>
                <a:cs typeface="DM Sans"/>
                <a:sym typeface="DM Sans"/>
              </a:defRPr>
            </a:lvl1pPr>
            <a:lvl2pPr lvl="1">
              <a:spcBef>
                <a:spcPts val="0"/>
              </a:spcBef>
              <a:spcAft>
                <a:spcPts val="0"/>
              </a:spcAft>
              <a:buClr>
                <a:schemeClr val="dk1"/>
              </a:buClr>
              <a:buSzPts val="3200"/>
              <a:buFont typeface="DM Sans"/>
              <a:buNone/>
              <a:defRPr sz="3200" b="1">
                <a:solidFill>
                  <a:schemeClr val="dk1"/>
                </a:solidFill>
                <a:latin typeface="DM Sans"/>
                <a:ea typeface="DM Sans"/>
                <a:cs typeface="DM Sans"/>
                <a:sym typeface="DM Sans"/>
              </a:defRPr>
            </a:lvl2pPr>
            <a:lvl3pPr lvl="2">
              <a:spcBef>
                <a:spcPts val="0"/>
              </a:spcBef>
              <a:spcAft>
                <a:spcPts val="0"/>
              </a:spcAft>
              <a:buClr>
                <a:schemeClr val="dk1"/>
              </a:buClr>
              <a:buSzPts val="3200"/>
              <a:buFont typeface="DM Sans"/>
              <a:buNone/>
              <a:defRPr sz="3200" b="1">
                <a:solidFill>
                  <a:schemeClr val="dk1"/>
                </a:solidFill>
                <a:latin typeface="DM Sans"/>
                <a:ea typeface="DM Sans"/>
                <a:cs typeface="DM Sans"/>
                <a:sym typeface="DM Sans"/>
              </a:defRPr>
            </a:lvl3pPr>
            <a:lvl4pPr lvl="3">
              <a:spcBef>
                <a:spcPts val="0"/>
              </a:spcBef>
              <a:spcAft>
                <a:spcPts val="0"/>
              </a:spcAft>
              <a:buClr>
                <a:schemeClr val="dk1"/>
              </a:buClr>
              <a:buSzPts val="3200"/>
              <a:buFont typeface="DM Sans"/>
              <a:buNone/>
              <a:defRPr sz="3200" b="1">
                <a:solidFill>
                  <a:schemeClr val="dk1"/>
                </a:solidFill>
                <a:latin typeface="DM Sans"/>
                <a:ea typeface="DM Sans"/>
                <a:cs typeface="DM Sans"/>
                <a:sym typeface="DM Sans"/>
              </a:defRPr>
            </a:lvl4pPr>
            <a:lvl5pPr lvl="4">
              <a:spcBef>
                <a:spcPts val="0"/>
              </a:spcBef>
              <a:spcAft>
                <a:spcPts val="0"/>
              </a:spcAft>
              <a:buClr>
                <a:schemeClr val="dk1"/>
              </a:buClr>
              <a:buSzPts val="3200"/>
              <a:buFont typeface="DM Sans"/>
              <a:buNone/>
              <a:defRPr sz="3200" b="1">
                <a:solidFill>
                  <a:schemeClr val="dk1"/>
                </a:solidFill>
                <a:latin typeface="DM Sans"/>
                <a:ea typeface="DM Sans"/>
                <a:cs typeface="DM Sans"/>
                <a:sym typeface="DM Sans"/>
              </a:defRPr>
            </a:lvl5pPr>
            <a:lvl6pPr lvl="5">
              <a:spcBef>
                <a:spcPts val="0"/>
              </a:spcBef>
              <a:spcAft>
                <a:spcPts val="0"/>
              </a:spcAft>
              <a:buClr>
                <a:schemeClr val="dk1"/>
              </a:buClr>
              <a:buSzPts val="3200"/>
              <a:buFont typeface="DM Sans"/>
              <a:buNone/>
              <a:defRPr sz="3200" b="1">
                <a:solidFill>
                  <a:schemeClr val="dk1"/>
                </a:solidFill>
                <a:latin typeface="DM Sans"/>
                <a:ea typeface="DM Sans"/>
                <a:cs typeface="DM Sans"/>
                <a:sym typeface="DM Sans"/>
              </a:defRPr>
            </a:lvl6pPr>
            <a:lvl7pPr lvl="6">
              <a:spcBef>
                <a:spcPts val="0"/>
              </a:spcBef>
              <a:spcAft>
                <a:spcPts val="0"/>
              </a:spcAft>
              <a:buClr>
                <a:schemeClr val="dk1"/>
              </a:buClr>
              <a:buSzPts val="3200"/>
              <a:buFont typeface="DM Sans"/>
              <a:buNone/>
              <a:defRPr sz="3200" b="1">
                <a:solidFill>
                  <a:schemeClr val="dk1"/>
                </a:solidFill>
                <a:latin typeface="DM Sans"/>
                <a:ea typeface="DM Sans"/>
                <a:cs typeface="DM Sans"/>
                <a:sym typeface="DM Sans"/>
              </a:defRPr>
            </a:lvl7pPr>
            <a:lvl8pPr lvl="7">
              <a:spcBef>
                <a:spcPts val="0"/>
              </a:spcBef>
              <a:spcAft>
                <a:spcPts val="0"/>
              </a:spcAft>
              <a:buClr>
                <a:schemeClr val="dk1"/>
              </a:buClr>
              <a:buSzPts val="3200"/>
              <a:buFont typeface="DM Sans"/>
              <a:buNone/>
              <a:defRPr sz="3200" b="1">
                <a:solidFill>
                  <a:schemeClr val="dk1"/>
                </a:solidFill>
                <a:latin typeface="DM Sans"/>
                <a:ea typeface="DM Sans"/>
                <a:cs typeface="DM Sans"/>
                <a:sym typeface="DM Sans"/>
              </a:defRPr>
            </a:lvl8pPr>
            <a:lvl9pPr lvl="8">
              <a:spcBef>
                <a:spcPts val="0"/>
              </a:spcBef>
              <a:spcAft>
                <a:spcPts val="0"/>
              </a:spcAft>
              <a:buClr>
                <a:schemeClr val="dk1"/>
              </a:buClr>
              <a:buSzPts val="3200"/>
              <a:buFont typeface="DM Sans"/>
              <a:buNone/>
              <a:defRPr sz="32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1pPr>
            <a:lvl2pPr marL="914400" lvl="1" indent="-30480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2pPr>
            <a:lvl3pPr marL="1371600" lvl="2" indent="-30480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marL="1828800" lvl="3" indent="-30480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marL="2286000" lvl="4" indent="-30480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marL="2743200" lvl="5" indent="-30480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marL="3200400" lvl="6" indent="-30480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marL="3657600" lvl="7" indent="-30480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marL="4114800" lvl="8" indent="-30480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5" r:id="rId3"/>
    <p:sldLayoutId id="2147483658" r:id="rId4"/>
    <p:sldLayoutId id="2147483659" r:id="rId5"/>
    <p:sldLayoutId id="2147483662" r:id="rId6"/>
    <p:sldLayoutId id="2147483666" r:id="rId7"/>
    <p:sldLayoutId id="2147483678" r:id="rId8"/>
    <p:sldLayoutId id="214748367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ublic.tableau.com/app/profile/lucas.perez7848/viz/Breast_Cancer_Jump_Scare_17236965875940/BreastCancerTreatmentsandSurvival"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90.png"/><Relationship Id="rId5" Type="http://schemas.openxmlformats.org/officeDocument/2006/relationships/slide" Target="slide9.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raghadalharbi/breast-cancer-gene-expression-profiles-metabric"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slide" Target="slide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slide" Target="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7"/>
          <p:cNvSpPr txBox="1">
            <a:spLocks noGrp="1"/>
          </p:cNvSpPr>
          <p:nvPr>
            <p:ph type="ctrTitle"/>
          </p:nvPr>
        </p:nvSpPr>
        <p:spPr>
          <a:xfrm>
            <a:off x="1070000" y="846775"/>
            <a:ext cx="4737000" cy="271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4800" dirty="0">
                <a:solidFill>
                  <a:schemeClr val="lt1"/>
                </a:solidFill>
              </a:rPr>
              <a:t>Breast Cancer Jump Scare</a:t>
            </a:r>
            <a:br>
              <a:rPr lang="en" sz="4800" dirty="0">
                <a:solidFill>
                  <a:schemeClr val="lt1"/>
                </a:solidFill>
              </a:rPr>
            </a:br>
            <a:r>
              <a:rPr lang="en" sz="4800" dirty="0">
                <a:solidFill>
                  <a:schemeClr val="lt1"/>
                </a:solidFill>
              </a:rPr>
              <a:t>Team 5</a:t>
            </a:r>
            <a:endParaRPr sz="4800" dirty="0">
              <a:solidFill>
                <a:schemeClr val="lt1"/>
              </a:solidFill>
            </a:endParaRPr>
          </a:p>
        </p:txBody>
      </p:sp>
      <p:sp>
        <p:nvSpPr>
          <p:cNvPr id="335" name="Google Shape;335;p37"/>
          <p:cNvSpPr txBox="1">
            <a:spLocks noGrp="1"/>
          </p:cNvSpPr>
          <p:nvPr>
            <p:ph type="subTitle" idx="1"/>
          </p:nvPr>
        </p:nvSpPr>
        <p:spPr>
          <a:xfrm>
            <a:off x="1165670" y="3330327"/>
            <a:ext cx="3048820" cy="457200"/>
          </a:xfrm>
          <a:prstGeom prst="rect">
            <a:avLst/>
          </a:prstGeom>
        </p:spPr>
        <p:txBody>
          <a:bodyPr spcFirstLastPara="1" wrap="square" lIns="91425" tIns="91425" rIns="91425" bIns="91425" anchor="t" anchorCtr="0">
            <a:noAutofit/>
          </a:bodyPr>
          <a:lstStyle/>
          <a:p>
            <a:pPr marL="0" indent="0">
              <a:buSzPts val="1100"/>
            </a:pPr>
            <a:r>
              <a:rPr lang="en-US" err="1"/>
              <a:t>Cadeem</a:t>
            </a:r>
            <a:r>
              <a:rPr lang="en-US"/>
              <a:t> Musgrove, Lucas Perez, </a:t>
            </a:r>
            <a:r>
              <a:rPr lang="en-US" err="1"/>
              <a:t>Jaskirat</a:t>
            </a:r>
            <a:r>
              <a:rPr lang="en-US"/>
              <a:t> Singh &amp; Aditya Singh</a:t>
            </a:r>
          </a:p>
          <a:p>
            <a:pPr marL="0" lvl="0" indent="0" algn="l" rtl="0">
              <a:spcBef>
                <a:spcPts val="0"/>
              </a:spcBef>
              <a:spcAft>
                <a:spcPts val="0"/>
              </a:spcAft>
              <a:buClr>
                <a:schemeClr val="dk1"/>
              </a:buClr>
              <a:buSzPts val="1100"/>
              <a:buFont typeface="Arial"/>
              <a:buNone/>
            </a:pPr>
            <a:endParaRPr/>
          </a:p>
        </p:txBody>
      </p:sp>
      <p:sp>
        <p:nvSpPr>
          <p:cNvPr id="336" name="Google Shape;336;p37"/>
          <p:cNvSpPr/>
          <p:nvPr/>
        </p:nvSpPr>
        <p:spPr>
          <a:xfrm>
            <a:off x="6500145" y="867444"/>
            <a:ext cx="243" cy="122"/>
          </a:xfrm>
          <a:custGeom>
            <a:avLst/>
            <a:gdLst/>
            <a:ahLst/>
            <a:cxnLst/>
            <a:rect l="l" t="t" r="r" b="b"/>
            <a:pathLst>
              <a:path w="2" h="1" extrusionOk="0">
                <a:moveTo>
                  <a:pt x="1" y="0"/>
                </a:moveTo>
                <a:cubicBezTo>
                  <a:pt x="0" y="0"/>
                  <a:pt x="0" y="0"/>
                  <a:pt x="0" y="1"/>
                </a:cubicBezTo>
                <a:lnTo>
                  <a:pt x="2" y="1"/>
                </a:lnTo>
                <a:cubicBezTo>
                  <a:pt x="2" y="1"/>
                  <a:pt x="1" y="0"/>
                  <a:pt x="1" y="0"/>
                </a:cubicBezTo>
                <a:close/>
              </a:path>
            </a:pathLst>
          </a:custGeom>
          <a:solidFill>
            <a:srgbClr val="E4EE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7"/>
          <p:cNvSpPr/>
          <p:nvPr/>
        </p:nvSpPr>
        <p:spPr>
          <a:xfrm>
            <a:off x="6500145" y="863673"/>
            <a:ext cx="6933" cy="3892"/>
          </a:xfrm>
          <a:custGeom>
            <a:avLst/>
            <a:gdLst/>
            <a:ahLst/>
            <a:cxnLst/>
            <a:rect l="l" t="t" r="r" b="b"/>
            <a:pathLst>
              <a:path w="57" h="32" extrusionOk="0">
                <a:moveTo>
                  <a:pt x="57" y="1"/>
                </a:moveTo>
                <a:lnTo>
                  <a:pt x="57" y="1"/>
                </a:lnTo>
                <a:cubicBezTo>
                  <a:pt x="38" y="15"/>
                  <a:pt x="20" y="28"/>
                  <a:pt x="0" y="32"/>
                </a:cubicBezTo>
                <a:lnTo>
                  <a:pt x="2" y="32"/>
                </a:lnTo>
                <a:cubicBezTo>
                  <a:pt x="4" y="31"/>
                  <a:pt x="6" y="31"/>
                  <a:pt x="9" y="31"/>
                </a:cubicBezTo>
                <a:cubicBezTo>
                  <a:pt x="11" y="31"/>
                  <a:pt x="14" y="31"/>
                  <a:pt x="16" y="30"/>
                </a:cubicBezTo>
                <a:cubicBezTo>
                  <a:pt x="30" y="25"/>
                  <a:pt x="44" y="11"/>
                  <a:pt x="57" y="1"/>
                </a:cubicBezTo>
                <a:close/>
              </a:path>
            </a:pathLst>
          </a:custGeom>
          <a:solidFill>
            <a:srgbClr val="007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7"/>
          <p:cNvSpPr/>
          <p:nvPr/>
        </p:nvSpPr>
        <p:spPr>
          <a:xfrm>
            <a:off x="6510363" y="846765"/>
            <a:ext cx="9366" cy="14718"/>
          </a:xfrm>
          <a:custGeom>
            <a:avLst/>
            <a:gdLst/>
            <a:ahLst/>
            <a:cxnLst/>
            <a:rect l="l" t="t" r="r" b="b"/>
            <a:pathLst>
              <a:path w="77" h="121" extrusionOk="0">
                <a:moveTo>
                  <a:pt x="77" y="1"/>
                </a:moveTo>
                <a:cubicBezTo>
                  <a:pt x="53" y="53"/>
                  <a:pt x="27" y="92"/>
                  <a:pt x="1" y="120"/>
                </a:cubicBezTo>
                <a:cubicBezTo>
                  <a:pt x="27" y="92"/>
                  <a:pt x="53" y="53"/>
                  <a:pt x="77" y="1"/>
                </a:cubicBezTo>
                <a:close/>
              </a:path>
            </a:pathLst>
          </a:custGeom>
          <a:solidFill>
            <a:srgbClr val="007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 name="Google Shape;339;p37"/>
          <p:cNvGrpSpPr/>
          <p:nvPr/>
        </p:nvGrpSpPr>
        <p:grpSpPr>
          <a:xfrm>
            <a:off x="6031474" y="2208916"/>
            <a:ext cx="2611023" cy="2923678"/>
            <a:chOff x="1631850" y="2568175"/>
            <a:chExt cx="1595200" cy="1786325"/>
          </a:xfrm>
        </p:grpSpPr>
        <p:sp>
          <p:nvSpPr>
            <p:cNvPr id="340" name="Google Shape;340;p37"/>
            <p:cNvSpPr/>
            <p:nvPr/>
          </p:nvSpPr>
          <p:spPr>
            <a:xfrm>
              <a:off x="2624075" y="3267425"/>
              <a:ext cx="602975" cy="1087075"/>
            </a:xfrm>
            <a:custGeom>
              <a:avLst/>
              <a:gdLst/>
              <a:ahLst/>
              <a:cxnLst/>
              <a:rect l="l" t="t" r="r" b="b"/>
              <a:pathLst>
                <a:path w="24119" h="43483" extrusionOk="0">
                  <a:moveTo>
                    <a:pt x="13944" y="1"/>
                  </a:moveTo>
                  <a:cubicBezTo>
                    <a:pt x="13128" y="179"/>
                    <a:pt x="12426" y="791"/>
                    <a:pt x="11821" y="1395"/>
                  </a:cubicBezTo>
                  <a:cubicBezTo>
                    <a:pt x="9668" y="3551"/>
                    <a:pt x="7853" y="5991"/>
                    <a:pt x="6214" y="8561"/>
                  </a:cubicBezTo>
                  <a:cubicBezTo>
                    <a:pt x="6927" y="9099"/>
                    <a:pt x="7658" y="9608"/>
                    <a:pt x="8419" y="10078"/>
                  </a:cubicBezTo>
                  <a:cubicBezTo>
                    <a:pt x="9277" y="8865"/>
                    <a:pt x="10140" y="7648"/>
                    <a:pt x="11050" y="6469"/>
                  </a:cubicBezTo>
                  <a:cubicBezTo>
                    <a:pt x="11391" y="5640"/>
                    <a:pt x="11834" y="4846"/>
                    <a:pt x="12269" y="4059"/>
                  </a:cubicBezTo>
                  <a:cubicBezTo>
                    <a:pt x="12916" y="2896"/>
                    <a:pt x="13560" y="1711"/>
                    <a:pt x="13863" y="415"/>
                  </a:cubicBezTo>
                  <a:cubicBezTo>
                    <a:pt x="13895" y="280"/>
                    <a:pt x="13924" y="141"/>
                    <a:pt x="13944" y="1"/>
                  </a:cubicBezTo>
                  <a:close/>
                  <a:moveTo>
                    <a:pt x="13710" y="19613"/>
                  </a:moveTo>
                  <a:cubicBezTo>
                    <a:pt x="10884" y="22130"/>
                    <a:pt x="8059" y="24646"/>
                    <a:pt x="5233" y="27163"/>
                  </a:cubicBezTo>
                  <a:cubicBezTo>
                    <a:pt x="4301" y="27992"/>
                    <a:pt x="3331" y="28844"/>
                    <a:pt x="2147" y="29238"/>
                  </a:cubicBezTo>
                  <a:cubicBezTo>
                    <a:pt x="1796" y="29354"/>
                    <a:pt x="1439" y="29429"/>
                    <a:pt x="1075" y="29468"/>
                  </a:cubicBezTo>
                  <a:cubicBezTo>
                    <a:pt x="840" y="30776"/>
                    <a:pt x="1039" y="32203"/>
                    <a:pt x="854" y="33545"/>
                  </a:cubicBezTo>
                  <a:cubicBezTo>
                    <a:pt x="681" y="34801"/>
                    <a:pt x="168" y="36024"/>
                    <a:pt x="261" y="37288"/>
                  </a:cubicBezTo>
                  <a:cubicBezTo>
                    <a:pt x="323" y="38131"/>
                    <a:pt x="651" y="38950"/>
                    <a:pt x="599" y="39794"/>
                  </a:cubicBezTo>
                  <a:cubicBezTo>
                    <a:pt x="568" y="40290"/>
                    <a:pt x="405" y="40767"/>
                    <a:pt x="282" y="41251"/>
                  </a:cubicBezTo>
                  <a:cubicBezTo>
                    <a:pt x="99" y="41979"/>
                    <a:pt x="2" y="42730"/>
                    <a:pt x="1" y="43482"/>
                  </a:cubicBezTo>
                  <a:lnTo>
                    <a:pt x="24062" y="43482"/>
                  </a:lnTo>
                  <a:cubicBezTo>
                    <a:pt x="24119" y="42842"/>
                    <a:pt x="24004" y="42190"/>
                    <a:pt x="23736" y="41609"/>
                  </a:cubicBezTo>
                  <a:cubicBezTo>
                    <a:pt x="23511" y="41121"/>
                    <a:pt x="23177" y="40666"/>
                    <a:pt x="23126" y="40132"/>
                  </a:cubicBezTo>
                  <a:cubicBezTo>
                    <a:pt x="23064" y="39463"/>
                    <a:pt x="23463" y="38817"/>
                    <a:pt x="23418" y="38147"/>
                  </a:cubicBezTo>
                  <a:cubicBezTo>
                    <a:pt x="23382" y="37597"/>
                    <a:pt x="23051" y="37112"/>
                    <a:pt x="22913" y="36577"/>
                  </a:cubicBezTo>
                  <a:cubicBezTo>
                    <a:pt x="22741" y="35923"/>
                    <a:pt x="22862" y="35232"/>
                    <a:pt x="23030" y="34580"/>
                  </a:cubicBezTo>
                  <a:cubicBezTo>
                    <a:pt x="23097" y="34327"/>
                    <a:pt x="23167" y="34073"/>
                    <a:pt x="23164" y="33815"/>
                  </a:cubicBezTo>
                  <a:cubicBezTo>
                    <a:pt x="23158" y="33510"/>
                    <a:pt x="23051" y="33224"/>
                    <a:pt x="22907" y="32950"/>
                  </a:cubicBezTo>
                  <a:lnTo>
                    <a:pt x="22874" y="32968"/>
                  </a:lnTo>
                  <a:cubicBezTo>
                    <a:pt x="22120" y="32631"/>
                    <a:pt x="21453" y="32155"/>
                    <a:pt x="20859" y="31592"/>
                  </a:cubicBezTo>
                  <a:cubicBezTo>
                    <a:pt x="19985" y="30766"/>
                    <a:pt x="19275" y="29742"/>
                    <a:pt x="18697" y="28681"/>
                  </a:cubicBezTo>
                  <a:cubicBezTo>
                    <a:pt x="17728" y="26896"/>
                    <a:pt x="17072" y="24961"/>
                    <a:pt x="16170" y="23141"/>
                  </a:cubicBezTo>
                  <a:cubicBezTo>
                    <a:pt x="15531" y="21854"/>
                    <a:pt x="14739" y="20599"/>
                    <a:pt x="13710" y="1961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7"/>
            <p:cNvSpPr/>
            <p:nvPr/>
          </p:nvSpPr>
          <p:spPr>
            <a:xfrm>
              <a:off x="2152375" y="3482075"/>
              <a:ext cx="682875" cy="301625"/>
            </a:xfrm>
            <a:custGeom>
              <a:avLst/>
              <a:gdLst/>
              <a:ahLst/>
              <a:cxnLst/>
              <a:rect l="l" t="t" r="r" b="b"/>
              <a:pathLst>
                <a:path w="27315" h="12065" extrusionOk="0">
                  <a:moveTo>
                    <a:pt x="25109" y="1"/>
                  </a:moveTo>
                  <a:cubicBezTo>
                    <a:pt x="23661" y="2268"/>
                    <a:pt x="22351" y="4636"/>
                    <a:pt x="21070" y="7005"/>
                  </a:cubicBezTo>
                  <a:lnTo>
                    <a:pt x="21015" y="6976"/>
                  </a:lnTo>
                  <a:cubicBezTo>
                    <a:pt x="19477" y="7133"/>
                    <a:pt x="17936" y="7243"/>
                    <a:pt x="16390" y="7305"/>
                  </a:cubicBezTo>
                  <a:cubicBezTo>
                    <a:pt x="14425" y="7386"/>
                    <a:pt x="12455" y="7392"/>
                    <a:pt x="10487" y="7398"/>
                  </a:cubicBezTo>
                  <a:cubicBezTo>
                    <a:pt x="8088" y="7405"/>
                    <a:pt x="3396" y="7912"/>
                    <a:pt x="230" y="8214"/>
                  </a:cubicBezTo>
                  <a:cubicBezTo>
                    <a:pt x="753" y="8563"/>
                    <a:pt x="0" y="11363"/>
                    <a:pt x="441" y="11812"/>
                  </a:cubicBezTo>
                  <a:cubicBezTo>
                    <a:pt x="3077" y="11926"/>
                    <a:pt x="6457" y="12064"/>
                    <a:pt x="9682" y="12064"/>
                  </a:cubicBezTo>
                  <a:cubicBezTo>
                    <a:pt x="11812" y="12064"/>
                    <a:pt x="13874" y="12004"/>
                    <a:pt x="15609" y="11837"/>
                  </a:cubicBezTo>
                  <a:cubicBezTo>
                    <a:pt x="17162" y="11688"/>
                    <a:pt x="18033" y="11898"/>
                    <a:pt x="19638" y="11508"/>
                  </a:cubicBezTo>
                  <a:cubicBezTo>
                    <a:pt x="20144" y="11385"/>
                    <a:pt x="21412" y="10001"/>
                    <a:pt x="22008" y="9086"/>
                  </a:cubicBezTo>
                  <a:cubicBezTo>
                    <a:pt x="23668" y="6717"/>
                    <a:pt x="25323" y="4355"/>
                    <a:pt x="26984" y="1988"/>
                  </a:cubicBezTo>
                  <a:cubicBezTo>
                    <a:pt x="27093" y="1832"/>
                    <a:pt x="27203" y="1676"/>
                    <a:pt x="27314" y="1518"/>
                  </a:cubicBezTo>
                  <a:cubicBezTo>
                    <a:pt x="26556" y="1048"/>
                    <a:pt x="25822" y="541"/>
                    <a:pt x="25109" y="1"/>
                  </a:cubicBezTo>
                  <a:close/>
                </a:path>
              </a:pathLst>
            </a:cu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7"/>
            <p:cNvSpPr/>
            <p:nvPr/>
          </p:nvSpPr>
          <p:spPr>
            <a:xfrm>
              <a:off x="1631850" y="2568175"/>
              <a:ext cx="1017350" cy="1786325"/>
            </a:xfrm>
            <a:custGeom>
              <a:avLst/>
              <a:gdLst/>
              <a:ahLst/>
              <a:cxnLst/>
              <a:rect l="l" t="t" r="r" b="b"/>
              <a:pathLst>
                <a:path w="40694" h="71453" extrusionOk="0">
                  <a:moveTo>
                    <a:pt x="12538" y="0"/>
                  </a:moveTo>
                  <a:cubicBezTo>
                    <a:pt x="9489" y="0"/>
                    <a:pt x="7015" y="2473"/>
                    <a:pt x="7015" y="5524"/>
                  </a:cubicBezTo>
                  <a:lnTo>
                    <a:pt x="7015" y="10096"/>
                  </a:lnTo>
                  <a:lnTo>
                    <a:pt x="40693" y="10096"/>
                  </a:lnTo>
                  <a:lnTo>
                    <a:pt x="40693" y="5524"/>
                  </a:lnTo>
                  <a:cubicBezTo>
                    <a:pt x="40693" y="2471"/>
                    <a:pt x="38220" y="0"/>
                    <a:pt x="35169" y="0"/>
                  </a:cubicBezTo>
                  <a:close/>
                  <a:moveTo>
                    <a:pt x="7144" y="33954"/>
                  </a:moveTo>
                  <a:cubicBezTo>
                    <a:pt x="3197" y="33954"/>
                    <a:pt x="1" y="36760"/>
                    <a:pt x="1" y="40223"/>
                  </a:cubicBezTo>
                  <a:lnTo>
                    <a:pt x="1" y="71452"/>
                  </a:lnTo>
                  <a:lnTo>
                    <a:pt x="19318" y="71452"/>
                  </a:lnTo>
                  <a:lnTo>
                    <a:pt x="19318" y="3395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7"/>
            <p:cNvSpPr/>
            <p:nvPr/>
          </p:nvSpPr>
          <p:spPr>
            <a:xfrm>
              <a:off x="2082000" y="3152700"/>
              <a:ext cx="534550" cy="364125"/>
            </a:xfrm>
            <a:custGeom>
              <a:avLst/>
              <a:gdLst/>
              <a:ahLst/>
              <a:cxnLst/>
              <a:rect l="l" t="t" r="r" b="b"/>
              <a:pathLst>
                <a:path w="21382" h="14565" extrusionOk="0">
                  <a:moveTo>
                    <a:pt x="10731" y="0"/>
                  </a:moveTo>
                  <a:lnTo>
                    <a:pt x="1" y="14565"/>
                  </a:lnTo>
                  <a:lnTo>
                    <a:pt x="21382" y="14565"/>
                  </a:lnTo>
                  <a:lnTo>
                    <a:pt x="213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7"/>
            <p:cNvSpPr/>
            <p:nvPr/>
          </p:nvSpPr>
          <p:spPr>
            <a:xfrm>
              <a:off x="2015900" y="2820575"/>
              <a:ext cx="162350" cy="1235550"/>
            </a:xfrm>
            <a:custGeom>
              <a:avLst/>
              <a:gdLst/>
              <a:ahLst/>
              <a:cxnLst/>
              <a:rect l="l" t="t" r="r" b="b"/>
              <a:pathLst>
                <a:path w="6494" h="49422" extrusionOk="0">
                  <a:moveTo>
                    <a:pt x="0" y="0"/>
                  </a:moveTo>
                  <a:lnTo>
                    <a:pt x="0" y="49421"/>
                  </a:lnTo>
                  <a:lnTo>
                    <a:pt x="6494" y="49421"/>
                  </a:lnTo>
                  <a:lnTo>
                    <a:pt x="64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7"/>
            <p:cNvSpPr/>
            <p:nvPr/>
          </p:nvSpPr>
          <p:spPr>
            <a:xfrm>
              <a:off x="2015900" y="3382250"/>
              <a:ext cx="526000" cy="100825"/>
            </a:xfrm>
            <a:custGeom>
              <a:avLst/>
              <a:gdLst/>
              <a:ahLst/>
              <a:cxnLst/>
              <a:rect l="l" t="t" r="r" b="b"/>
              <a:pathLst>
                <a:path w="21040" h="4033" extrusionOk="0">
                  <a:moveTo>
                    <a:pt x="4030" y="0"/>
                  </a:moveTo>
                  <a:cubicBezTo>
                    <a:pt x="2918" y="0"/>
                    <a:pt x="1911" y="452"/>
                    <a:pt x="1182" y="1182"/>
                  </a:cubicBezTo>
                  <a:cubicBezTo>
                    <a:pt x="454" y="1911"/>
                    <a:pt x="0" y="2918"/>
                    <a:pt x="0" y="4032"/>
                  </a:cubicBezTo>
                  <a:lnTo>
                    <a:pt x="21039" y="4032"/>
                  </a:lnTo>
                  <a:cubicBezTo>
                    <a:pt x="20905" y="1784"/>
                    <a:pt x="19036" y="0"/>
                    <a:pt x="16753" y="0"/>
                  </a:cubicBezTo>
                  <a:close/>
                </a:path>
              </a:pathLst>
            </a:custGeom>
            <a:solidFill>
              <a:srgbClr val="E8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7"/>
            <p:cNvSpPr/>
            <p:nvPr/>
          </p:nvSpPr>
          <p:spPr>
            <a:xfrm>
              <a:off x="2260475" y="3738350"/>
              <a:ext cx="426300" cy="29700"/>
            </a:xfrm>
            <a:custGeom>
              <a:avLst/>
              <a:gdLst/>
              <a:ahLst/>
              <a:cxnLst/>
              <a:rect l="l" t="t" r="r" b="b"/>
              <a:pathLst>
                <a:path w="17052" h="1188" extrusionOk="0">
                  <a:moveTo>
                    <a:pt x="0" y="0"/>
                  </a:moveTo>
                  <a:lnTo>
                    <a:pt x="0" y="1187"/>
                  </a:lnTo>
                  <a:lnTo>
                    <a:pt x="17052" y="1187"/>
                  </a:lnTo>
                  <a:lnTo>
                    <a:pt x="17052" y="0"/>
                  </a:lnTo>
                  <a:close/>
                </a:path>
              </a:pathLst>
            </a:custGeom>
            <a:solidFill>
              <a:srgbClr val="282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7"/>
            <p:cNvSpPr/>
            <p:nvPr/>
          </p:nvSpPr>
          <p:spPr>
            <a:xfrm>
              <a:off x="2539550" y="3613825"/>
              <a:ext cx="265475" cy="124550"/>
            </a:xfrm>
            <a:custGeom>
              <a:avLst/>
              <a:gdLst/>
              <a:ahLst/>
              <a:cxnLst/>
              <a:rect l="l" t="t" r="r" b="b"/>
              <a:pathLst>
                <a:path w="10619" h="4982" extrusionOk="0">
                  <a:moveTo>
                    <a:pt x="10619" y="0"/>
                  </a:moveTo>
                  <a:lnTo>
                    <a:pt x="4796" y="21"/>
                  </a:lnTo>
                  <a:cubicBezTo>
                    <a:pt x="4796" y="21"/>
                    <a:pt x="4693" y="11"/>
                    <a:pt x="4519" y="11"/>
                  </a:cubicBezTo>
                  <a:cubicBezTo>
                    <a:pt x="3685" y="11"/>
                    <a:pt x="1205" y="227"/>
                    <a:pt x="371" y="2727"/>
                  </a:cubicBezTo>
                  <a:cubicBezTo>
                    <a:pt x="1" y="3835"/>
                    <a:pt x="817" y="4981"/>
                    <a:pt x="1982" y="4981"/>
                  </a:cubicBezTo>
                  <a:lnTo>
                    <a:pt x="5889" y="4981"/>
                  </a:lnTo>
                  <a:lnTo>
                    <a:pt x="106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7"/>
            <p:cNvSpPr/>
            <p:nvPr/>
          </p:nvSpPr>
          <p:spPr>
            <a:xfrm>
              <a:off x="1807225" y="2820575"/>
              <a:ext cx="841975" cy="1533925"/>
            </a:xfrm>
            <a:custGeom>
              <a:avLst/>
              <a:gdLst/>
              <a:ahLst/>
              <a:cxnLst/>
              <a:rect l="l" t="t" r="r" b="b"/>
              <a:pathLst>
                <a:path w="33679" h="61357" extrusionOk="0">
                  <a:moveTo>
                    <a:pt x="8347" y="0"/>
                  </a:moveTo>
                  <a:lnTo>
                    <a:pt x="8347" y="3432"/>
                  </a:lnTo>
                  <a:lnTo>
                    <a:pt x="30536" y="3432"/>
                  </a:lnTo>
                  <a:lnTo>
                    <a:pt x="30536" y="13285"/>
                  </a:lnTo>
                  <a:lnTo>
                    <a:pt x="33678" y="13285"/>
                  </a:lnTo>
                  <a:lnTo>
                    <a:pt x="33678" y="3432"/>
                  </a:lnTo>
                  <a:lnTo>
                    <a:pt x="33678" y="0"/>
                  </a:lnTo>
                  <a:close/>
                  <a:moveTo>
                    <a:pt x="0" y="38300"/>
                  </a:moveTo>
                  <a:lnTo>
                    <a:pt x="0" y="61356"/>
                  </a:lnTo>
                  <a:lnTo>
                    <a:pt x="2163" y="61356"/>
                  </a:lnTo>
                  <a:lnTo>
                    <a:pt x="2163" y="3830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7"/>
            <p:cNvSpPr/>
            <p:nvPr/>
          </p:nvSpPr>
          <p:spPr>
            <a:xfrm>
              <a:off x="1807225" y="2697600"/>
              <a:ext cx="997700" cy="1358525"/>
            </a:xfrm>
            <a:custGeom>
              <a:avLst/>
              <a:gdLst/>
              <a:ahLst/>
              <a:cxnLst/>
              <a:rect l="l" t="t" r="r" b="b"/>
              <a:pathLst>
                <a:path w="39908" h="54341" extrusionOk="0">
                  <a:moveTo>
                    <a:pt x="12303" y="29112"/>
                  </a:moveTo>
                  <a:cubicBezTo>
                    <a:pt x="13518" y="29112"/>
                    <a:pt x="14505" y="30100"/>
                    <a:pt x="14505" y="31315"/>
                  </a:cubicBezTo>
                  <a:cubicBezTo>
                    <a:pt x="14505" y="31349"/>
                    <a:pt x="14505" y="31384"/>
                    <a:pt x="14504" y="31418"/>
                  </a:cubicBezTo>
                  <a:lnTo>
                    <a:pt x="10103" y="31418"/>
                  </a:lnTo>
                  <a:cubicBezTo>
                    <a:pt x="10101" y="31384"/>
                    <a:pt x="10101" y="31349"/>
                    <a:pt x="10101" y="31315"/>
                  </a:cubicBezTo>
                  <a:cubicBezTo>
                    <a:pt x="10101" y="30101"/>
                    <a:pt x="11089" y="29112"/>
                    <a:pt x="12303" y="29112"/>
                  </a:cubicBezTo>
                  <a:close/>
                  <a:moveTo>
                    <a:pt x="10106" y="31475"/>
                  </a:moveTo>
                  <a:cubicBezTo>
                    <a:pt x="10107" y="31491"/>
                    <a:pt x="10108" y="31507"/>
                    <a:pt x="10109" y="31524"/>
                  </a:cubicBezTo>
                  <a:cubicBezTo>
                    <a:pt x="10108" y="31508"/>
                    <a:pt x="10107" y="31491"/>
                    <a:pt x="10106" y="31475"/>
                  </a:cubicBezTo>
                  <a:close/>
                  <a:moveTo>
                    <a:pt x="14491" y="31582"/>
                  </a:moveTo>
                  <a:cubicBezTo>
                    <a:pt x="14488" y="31599"/>
                    <a:pt x="14487" y="31613"/>
                    <a:pt x="14485" y="31629"/>
                  </a:cubicBezTo>
                  <a:cubicBezTo>
                    <a:pt x="14485" y="31615"/>
                    <a:pt x="14488" y="31599"/>
                    <a:pt x="14491" y="31582"/>
                  </a:cubicBezTo>
                  <a:close/>
                  <a:moveTo>
                    <a:pt x="14484" y="31637"/>
                  </a:moveTo>
                  <a:cubicBezTo>
                    <a:pt x="14482" y="31651"/>
                    <a:pt x="14478" y="31667"/>
                    <a:pt x="14477" y="31681"/>
                  </a:cubicBezTo>
                  <a:cubicBezTo>
                    <a:pt x="14478" y="31667"/>
                    <a:pt x="14479" y="31652"/>
                    <a:pt x="14484" y="31637"/>
                  </a:cubicBezTo>
                  <a:close/>
                  <a:moveTo>
                    <a:pt x="14475" y="31690"/>
                  </a:moveTo>
                  <a:cubicBezTo>
                    <a:pt x="14472" y="31704"/>
                    <a:pt x="14469" y="31719"/>
                    <a:pt x="14468" y="31733"/>
                  </a:cubicBezTo>
                  <a:cubicBezTo>
                    <a:pt x="14469" y="31719"/>
                    <a:pt x="14471" y="31704"/>
                    <a:pt x="14475" y="31690"/>
                  </a:cubicBezTo>
                  <a:close/>
                  <a:moveTo>
                    <a:pt x="10151" y="31795"/>
                  </a:moveTo>
                  <a:cubicBezTo>
                    <a:pt x="10157" y="31810"/>
                    <a:pt x="10158" y="31824"/>
                    <a:pt x="10161" y="31839"/>
                  </a:cubicBezTo>
                  <a:lnTo>
                    <a:pt x="10151" y="31795"/>
                  </a:lnTo>
                  <a:close/>
                  <a:moveTo>
                    <a:pt x="14427" y="31899"/>
                  </a:moveTo>
                  <a:lnTo>
                    <a:pt x="14427" y="31899"/>
                  </a:lnTo>
                  <a:cubicBezTo>
                    <a:pt x="14425" y="31914"/>
                    <a:pt x="14420" y="31927"/>
                    <a:pt x="14416" y="31941"/>
                  </a:cubicBezTo>
                  <a:cubicBezTo>
                    <a:pt x="14420" y="31927"/>
                    <a:pt x="14425" y="31912"/>
                    <a:pt x="14427" y="31899"/>
                  </a:cubicBezTo>
                  <a:close/>
                  <a:moveTo>
                    <a:pt x="10193" y="31953"/>
                  </a:moveTo>
                  <a:lnTo>
                    <a:pt x="10193" y="31953"/>
                  </a:lnTo>
                  <a:cubicBezTo>
                    <a:pt x="10197" y="31964"/>
                    <a:pt x="10202" y="31977"/>
                    <a:pt x="10205" y="31992"/>
                  </a:cubicBezTo>
                  <a:cubicBezTo>
                    <a:pt x="10202" y="31979"/>
                    <a:pt x="10196" y="31964"/>
                    <a:pt x="10193" y="31953"/>
                  </a:cubicBezTo>
                  <a:close/>
                  <a:moveTo>
                    <a:pt x="10236" y="32077"/>
                  </a:moveTo>
                  <a:cubicBezTo>
                    <a:pt x="10238" y="32082"/>
                    <a:pt x="10239" y="32087"/>
                    <a:pt x="10241" y="32091"/>
                  </a:cubicBezTo>
                  <a:cubicBezTo>
                    <a:pt x="10239" y="32087"/>
                    <a:pt x="10238" y="32082"/>
                    <a:pt x="10236" y="32077"/>
                  </a:cubicBezTo>
                  <a:close/>
                  <a:moveTo>
                    <a:pt x="14380" y="32051"/>
                  </a:moveTo>
                  <a:cubicBezTo>
                    <a:pt x="14375" y="32064"/>
                    <a:pt x="14371" y="32077"/>
                    <a:pt x="14365" y="32091"/>
                  </a:cubicBezTo>
                  <a:cubicBezTo>
                    <a:pt x="14370" y="32077"/>
                    <a:pt x="14375" y="32064"/>
                    <a:pt x="14380" y="32051"/>
                  </a:cubicBezTo>
                  <a:close/>
                  <a:moveTo>
                    <a:pt x="10262" y="32151"/>
                  </a:moveTo>
                  <a:cubicBezTo>
                    <a:pt x="10267" y="32158"/>
                    <a:pt x="10271" y="32168"/>
                    <a:pt x="10275" y="32178"/>
                  </a:cubicBezTo>
                  <a:lnTo>
                    <a:pt x="10275" y="32178"/>
                  </a:lnTo>
                  <a:lnTo>
                    <a:pt x="10262" y="32151"/>
                  </a:lnTo>
                  <a:close/>
                  <a:moveTo>
                    <a:pt x="14277" y="32292"/>
                  </a:moveTo>
                  <a:cubicBezTo>
                    <a:pt x="14272" y="32304"/>
                    <a:pt x="14266" y="32317"/>
                    <a:pt x="14257" y="32330"/>
                  </a:cubicBezTo>
                  <a:cubicBezTo>
                    <a:pt x="14266" y="32317"/>
                    <a:pt x="14270" y="32304"/>
                    <a:pt x="14277" y="32292"/>
                  </a:cubicBezTo>
                  <a:close/>
                  <a:moveTo>
                    <a:pt x="10352" y="32338"/>
                  </a:moveTo>
                  <a:lnTo>
                    <a:pt x="10352" y="32338"/>
                  </a:lnTo>
                  <a:cubicBezTo>
                    <a:pt x="10359" y="32351"/>
                    <a:pt x="10366" y="32364"/>
                    <a:pt x="10371" y="32376"/>
                  </a:cubicBezTo>
                  <a:cubicBezTo>
                    <a:pt x="10364" y="32364"/>
                    <a:pt x="10359" y="32351"/>
                    <a:pt x="10352" y="32338"/>
                  </a:cubicBezTo>
                  <a:close/>
                  <a:moveTo>
                    <a:pt x="10483" y="32557"/>
                  </a:moveTo>
                  <a:lnTo>
                    <a:pt x="10483" y="32557"/>
                  </a:lnTo>
                  <a:cubicBezTo>
                    <a:pt x="10492" y="32570"/>
                    <a:pt x="10501" y="32583"/>
                    <a:pt x="10511" y="32597"/>
                  </a:cubicBezTo>
                  <a:cubicBezTo>
                    <a:pt x="10501" y="32584"/>
                    <a:pt x="10492" y="32570"/>
                    <a:pt x="10483" y="32557"/>
                  </a:cubicBezTo>
                  <a:close/>
                  <a:moveTo>
                    <a:pt x="14095" y="32597"/>
                  </a:moveTo>
                  <a:lnTo>
                    <a:pt x="14095" y="32597"/>
                  </a:lnTo>
                  <a:cubicBezTo>
                    <a:pt x="14016" y="32707"/>
                    <a:pt x="13928" y="32809"/>
                    <a:pt x="13828" y="32903"/>
                  </a:cubicBezTo>
                  <a:cubicBezTo>
                    <a:pt x="13926" y="32809"/>
                    <a:pt x="14016" y="32707"/>
                    <a:pt x="14095" y="32597"/>
                  </a:cubicBezTo>
                  <a:close/>
                  <a:moveTo>
                    <a:pt x="10511" y="32597"/>
                  </a:moveTo>
                  <a:cubicBezTo>
                    <a:pt x="10590" y="32707"/>
                    <a:pt x="10680" y="32809"/>
                    <a:pt x="10778" y="32906"/>
                  </a:cubicBezTo>
                  <a:cubicBezTo>
                    <a:pt x="10680" y="32812"/>
                    <a:pt x="10590" y="32708"/>
                    <a:pt x="10511" y="32597"/>
                  </a:cubicBezTo>
                  <a:close/>
                  <a:moveTo>
                    <a:pt x="13827" y="32907"/>
                  </a:moveTo>
                  <a:lnTo>
                    <a:pt x="13827" y="32907"/>
                  </a:lnTo>
                  <a:cubicBezTo>
                    <a:pt x="13815" y="32916"/>
                    <a:pt x="13806" y="32928"/>
                    <a:pt x="13796" y="32936"/>
                  </a:cubicBezTo>
                  <a:cubicBezTo>
                    <a:pt x="13805" y="32928"/>
                    <a:pt x="13815" y="32916"/>
                    <a:pt x="13827" y="32907"/>
                  </a:cubicBezTo>
                  <a:close/>
                  <a:moveTo>
                    <a:pt x="10818" y="32944"/>
                  </a:moveTo>
                  <a:cubicBezTo>
                    <a:pt x="10824" y="32948"/>
                    <a:pt x="10829" y="32952"/>
                    <a:pt x="10834" y="32957"/>
                  </a:cubicBezTo>
                  <a:lnTo>
                    <a:pt x="10834" y="32957"/>
                  </a:lnTo>
                  <a:cubicBezTo>
                    <a:pt x="10829" y="32952"/>
                    <a:pt x="10824" y="32948"/>
                    <a:pt x="10818" y="32944"/>
                  </a:cubicBezTo>
                  <a:close/>
                  <a:moveTo>
                    <a:pt x="13786" y="32944"/>
                  </a:moveTo>
                  <a:cubicBezTo>
                    <a:pt x="13781" y="32949"/>
                    <a:pt x="13775" y="32954"/>
                    <a:pt x="13770" y="32958"/>
                  </a:cubicBezTo>
                  <a:lnTo>
                    <a:pt x="13770" y="32958"/>
                  </a:lnTo>
                  <a:cubicBezTo>
                    <a:pt x="13776" y="32953"/>
                    <a:pt x="13781" y="32948"/>
                    <a:pt x="13786" y="32944"/>
                  </a:cubicBezTo>
                  <a:close/>
                  <a:moveTo>
                    <a:pt x="10938" y="33045"/>
                  </a:moveTo>
                  <a:cubicBezTo>
                    <a:pt x="10947" y="33052"/>
                    <a:pt x="10954" y="33058"/>
                    <a:pt x="10963" y="33063"/>
                  </a:cubicBezTo>
                  <a:cubicBezTo>
                    <a:pt x="10954" y="33058"/>
                    <a:pt x="10946" y="33052"/>
                    <a:pt x="10938" y="33045"/>
                  </a:cubicBezTo>
                  <a:close/>
                  <a:moveTo>
                    <a:pt x="13626" y="33076"/>
                  </a:moveTo>
                  <a:cubicBezTo>
                    <a:pt x="13617" y="33084"/>
                    <a:pt x="13610" y="33089"/>
                    <a:pt x="13601" y="33095"/>
                  </a:cubicBezTo>
                  <a:cubicBezTo>
                    <a:pt x="13610" y="33089"/>
                    <a:pt x="13619" y="33082"/>
                    <a:pt x="13626" y="33076"/>
                  </a:cubicBezTo>
                  <a:close/>
                  <a:moveTo>
                    <a:pt x="11021" y="33108"/>
                  </a:moveTo>
                  <a:lnTo>
                    <a:pt x="11021" y="33108"/>
                  </a:lnTo>
                  <a:cubicBezTo>
                    <a:pt x="11031" y="33113"/>
                    <a:pt x="11038" y="33118"/>
                    <a:pt x="11047" y="33126"/>
                  </a:cubicBezTo>
                  <a:cubicBezTo>
                    <a:pt x="11038" y="33120"/>
                    <a:pt x="11031" y="33113"/>
                    <a:pt x="11021" y="33108"/>
                  </a:cubicBezTo>
                  <a:close/>
                  <a:moveTo>
                    <a:pt x="13584" y="33108"/>
                  </a:moveTo>
                  <a:lnTo>
                    <a:pt x="13584" y="33108"/>
                  </a:lnTo>
                  <a:cubicBezTo>
                    <a:pt x="13575" y="33113"/>
                    <a:pt x="13568" y="33120"/>
                    <a:pt x="13560" y="33126"/>
                  </a:cubicBezTo>
                  <a:cubicBezTo>
                    <a:pt x="13568" y="33118"/>
                    <a:pt x="13575" y="33113"/>
                    <a:pt x="13584" y="33108"/>
                  </a:cubicBezTo>
                  <a:close/>
                  <a:moveTo>
                    <a:pt x="11243" y="33248"/>
                  </a:moveTo>
                  <a:lnTo>
                    <a:pt x="11243" y="33248"/>
                  </a:lnTo>
                  <a:cubicBezTo>
                    <a:pt x="11252" y="33253"/>
                    <a:pt x="11259" y="33255"/>
                    <a:pt x="11269" y="33261"/>
                  </a:cubicBezTo>
                  <a:cubicBezTo>
                    <a:pt x="11259" y="33257"/>
                    <a:pt x="11252" y="33253"/>
                    <a:pt x="11243" y="33248"/>
                  </a:cubicBezTo>
                  <a:close/>
                  <a:moveTo>
                    <a:pt x="11299" y="33276"/>
                  </a:moveTo>
                  <a:lnTo>
                    <a:pt x="11299" y="33276"/>
                  </a:lnTo>
                  <a:cubicBezTo>
                    <a:pt x="11304" y="33279"/>
                    <a:pt x="11310" y="33282"/>
                    <a:pt x="11315" y="33284"/>
                  </a:cubicBezTo>
                  <a:cubicBezTo>
                    <a:pt x="11310" y="33282"/>
                    <a:pt x="11305" y="33279"/>
                    <a:pt x="11299" y="33276"/>
                  </a:cubicBezTo>
                  <a:close/>
                  <a:moveTo>
                    <a:pt x="14403" y="33279"/>
                  </a:moveTo>
                  <a:lnTo>
                    <a:pt x="14403" y="33279"/>
                  </a:lnTo>
                  <a:cubicBezTo>
                    <a:pt x="14401" y="33281"/>
                    <a:pt x="14399" y="33283"/>
                    <a:pt x="14398" y="33285"/>
                  </a:cubicBezTo>
                  <a:lnTo>
                    <a:pt x="14398" y="33285"/>
                  </a:lnTo>
                  <a:cubicBezTo>
                    <a:pt x="14399" y="33283"/>
                    <a:pt x="14401" y="33281"/>
                    <a:pt x="14403" y="33279"/>
                  </a:cubicBezTo>
                  <a:close/>
                  <a:moveTo>
                    <a:pt x="10209" y="33286"/>
                  </a:moveTo>
                  <a:lnTo>
                    <a:pt x="10209" y="33286"/>
                  </a:lnTo>
                  <a:cubicBezTo>
                    <a:pt x="10210" y="33287"/>
                    <a:pt x="10210" y="33288"/>
                    <a:pt x="10210" y="33289"/>
                  </a:cubicBezTo>
                  <a:cubicBezTo>
                    <a:pt x="10210" y="33288"/>
                    <a:pt x="10210" y="33287"/>
                    <a:pt x="10209" y="33286"/>
                  </a:cubicBezTo>
                  <a:close/>
                  <a:moveTo>
                    <a:pt x="10251" y="33328"/>
                  </a:moveTo>
                  <a:lnTo>
                    <a:pt x="10260" y="33336"/>
                  </a:lnTo>
                  <a:cubicBezTo>
                    <a:pt x="10255" y="33335"/>
                    <a:pt x="10252" y="33332"/>
                    <a:pt x="10251" y="33328"/>
                  </a:cubicBezTo>
                  <a:close/>
                  <a:moveTo>
                    <a:pt x="14355" y="33326"/>
                  </a:moveTo>
                  <a:cubicBezTo>
                    <a:pt x="14354" y="33332"/>
                    <a:pt x="14349" y="33335"/>
                    <a:pt x="14347" y="33336"/>
                  </a:cubicBezTo>
                  <a:cubicBezTo>
                    <a:pt x="14349" y="33333"/>
                    <a:pt x="14354" y="33329"/>
                    <a:pt x="14355" y="33326"/>
                  </a:cubicBezTo>
                  <a:close/>
                  <a:moveTo>
                    <a:pt x="13076" y="33380"/>
                  </a:moveTo>
                  <a:cubicBezTo>
                    <a:pt x="13067" y="33384"/>
                    <a:pt x="13060" y="33385"/>
                    <a:pt x="13050" y="33388"/>
                  </a:cubicBezTo>
                  <a:cubicBezTo>
                    <a:pt x="13057" y="33385"/>
                    <a:pt x="13067" y="33384"/>
                    <a:pt x="13076" y="33380"/>
                  </a:cubicBezTo>
                  <a:close/>
                  <a:moveTo>
                    <a:pt x="11581" y="33398"/>
                  </a:moveTo>
                  <a:lnTo>
                    <a:pt x="11581" y="33398"/>
                  </a:lnTo>
                  <a:cubicBezTo>
                    <a:pt x="11590" y="33400"/>
                    <a:pt x="11598" y="33404"/>
                    <a:pt x="11606" y="33407"/>
                  </a:cubicBezTo>
                  <a:cubicBezTo>
                    <a:pt x="11597" y="33404"/>
                    <a:pt x="11590" y="33401"/>
                    <a:pt x="11581" y="33398"/>
                  </a:cubicBezTo>
                  <a:close/>
                  <a:moveTo>
                    <a:pt x="13025" y="33398"/>
                  </a:moveTo>
                  <a:cubicBezTo>
                    <a:pt x="13017" y="33401"/>
                    <a:pt x="13009" y="33404"/>
                    <a:pt x="12999" y="33407"/>
                  </a:cubicBezTo>
                  <a:cubicBezTo>
                    <a:pt x="13006" y="33404"/>
                    <a:pt x="13017" y="33400"/>
                    <a:pt x="13025" y="33398"/>
                  </a:cubicBezTo>
                  <a:close/>
                  <a:moveTo>
                    <a:pt x="12953" y="33421"/>
                  </a:moveTo>
                  <a:lnTo>
                    <a:pt x="12953" y="33421"/>
                  </a:lnTo>
                  <a:cubicBezTo>
                    <a:pt x="12952" y="33421"/>
                    <a:pt x="12950" y="33421"/>
                    <a:pt x="12949" y="33422"/>
                  </a:cubicBezTo>
                  <a:cubicBezTo>
                    <a:pt x="12950" y="33421"/>
                    <a:pt x="12952" y="33421"/>
                    <a:pt x="12953" y="33421"/>
                  </a:cubicBezTo>
                  <a:close/>
                  <a:moveTo>
                    <a:pt x="11639" y="33418"/>
                  </a:moveTo>
                  <a:lnTo>
                    <a:pt x="11639" y="33418"/>
                  </a:lnTo>
                  <a:cubicBezTo>
                    <a:pt x="11645" y="33420"/>
                    <a:pt x="11651" y="33421"/>
                    <a:pt x="11659" y="33423"/>
                  </a:cubicBezTo>
                  <a:cubicBezTo>
                    <a:pt x="11651" y="33422"/>
                    <a:pt x="11645" y="33420"/>
                    <a:pt x="11639" y="33418"/>
                  </a:cubicBezTo>
                  <a:close/>
                  <a:moveTo>
                    <a:pt x="10346" y="33420"/>
                  </a:moveTo>
                  <a:lnTo>
                    <a:pt x="10346" y="33420"/>
                  </a:lnTo>
                  <a:cubicBezTo>
                    <a:pt x="10348" y="33422"/>
                    <a:pt x="10350" y="33425"/>
                    <a:pt x="10352" y="33427"/>
                  </a:cubicBezTo>
                  <a:lnTo>
                    <a:pt x="10352" y="33427"/>
                  </a:lnTo>
                  <a:cubicBezTo>
                    <a:pt x="10350" y="33425"/>
                    <a:pt x="10348" y="33423"/>
                    <a:pt x="10346" y="33420"/>
                  </a:cubicBezTo>
                  <a:close/>
                  <a:moveTo>
                    <a:pt x="14260" y="33420"/>
                  </a:moveTo>
                  <a:cubicBezTo>
                    <a:pt x="14256" y="33424"/>
                    <a:pt x="14253" y="33429"/>
                    <a:pt x="14247" y="33433"/>
                  </a:cubicBezTo>
                  <a:lnTo>
                    <a:pt x="14260" y="33420"/>
                  </a:lnTo>
                  <a:close/>
                  <a:moveTo>
                    <a:pt x="11736" y="33445"/>
                  </a:moveTo>
                  <a:cubicBezTo>
                    <a:pt x="11743" y="33448"/>
                    <a:pt x="11753" y="33449"/>
                    <a:pt x="11762" y="33452"/>
                  </a:cubicBezTo>
                  <a:cubicBezTo>
                    <a:pt x="11753" y="33450"/>
                    <a:pt x="11746" y="33449"/>
                    <a:pt x="11736" y="33445"/>
                  </a:cubicBezTo>
                  <a:close/>
                  <a:moveTo>
                    <a:pt x="12872" y="33445"/>
                  </a:moveTo>
                  <a:cubicBezTo>
                    <a:pt x="12862" y="33448"/>
                    <a:pt x="12855" y="33449"/>
                    <a:pt x="12846" y="33452"/>
                  </a:cubicBezTo>
                  <a:cubicBezTo>
                    <a:pt x="12853" y="33449"/>
                    <a:pt x="12862" y="33448"/>
                    <a:pt x="12872" y="33445"/>
                  </a:cubicBezTo>
                  <a:close/>
                  <a:moveTo>
                    <a:pt x="11789" y="33459"/>
                  </a:moveTo>
                  <a:cubicBezTo>
                    <a:pt x="11796" y="33459"/>
                    <a:pt x="11805" y="33463"/>
                    <a:pt x="11814" y="33465"/>
                  </a:cubicBezTo>
                  <a:cubicBezTo>
                    <a:pt x="11805" y="33463"/>
                    <a:pt x="11798" y="33462"/>
                    <a:pt x="11789" y="33459"/>
                  </a:cubicBezTo>
                  <a:close/>
                  <a:moveTo>
                    <a:pt x="14211" y="33465"/>
                  </a:moveTo>
                  <a:lnTo>
                    <a:pt x="14211" y="33465"/>
                  </a:lnTo>
                  <a:cubicBezTo>
                    <a:pt x="14208" y="33471"/>
                    <a:pt x="14202" y="33474"/>
                    <a:pt x="14196" y="33478"/>
                  </a:cubicBezTo>
                  <a:cubicBezTo>
                    <a:pt x="14202" y="33474"/>
                    <a:pt x="14205" y="33469"/>
                    <a:pt x="14211" y="33465"/>
                  </a:cubicBezTo>
                  <a:close/>
                  <a:moveTo>
                    <a:pt x="12001" y="33500"/>
                  </a:moveTo>
                  <a:cubicBezTo>
                    <a:pt x="12010" y="33500"/>
                    <a:pt x="12017" y="33501"/>
                    <a:pt x="12027" y="33502"/>
                  </a:cubicBezTo>
                  <a:cubicBezTo>
                    <a:pt x="12017" y="33501"/>
                    <a:pt x="12010" y="33501"/>
                    <a:pt x="12001" y="33500"/>
                  </a:cubicBezTo>
                  <a:close/>
                  <a:moveTo>
                    <a:pt x="12605" y="33500"/>
                  </a:moveTo>
                  <a:cubicBezTo>
                    <a:pt x="12595" y="33501"/>
                    <a:pt x="12588" y="33501"/>
                    <a:pt x="12579" y="33502"/>
                  </a:cubicBezTo>
                  <a:cubicBezTo>
                    <a:pt x="12588" y="33501"/>
                    <a:pt x="12595" y="33500"/>
                    <a:pt x="12605" y="33500"/>
                  </a:cubicBezTo>
                  <a:close/>
                  <a:moveTo>
                    <a:pt x="12058" y="33505"/>
                  </a:moveTo>
                  <a:lnTo>
                    <a:pt x="12058" y="33505"/>
                  </a:lnTo>
                  <a:cubicBezTo>
                    <a:pt x="12065" y="33507"/>
                    <a:pt x="12073" y="33507"/>
                    <a:pt x="12081" y="33508"/>
                  </a:cubicBezTo>
                  <a:cubicBezTo>
                    <a:pt x="12072" y="33508"/>
                    <a:pt x="12065" y="33507"/>
                    <a:pt x="12058" y="33505"/>
                  </a:cubicBezTo>
                  <a:close/>
                  <a:moveTo>
                    <a:pt x="12114" y="33513"/>
                  </a:moveTo>
                  <a:cubicBezTo>
                    <a:pt x="12121" y="33513"/>
                    <a:pt x="12128" y="33513"/>
                    <a:pt x="12137" y="33514"/>
                  </a:cubicBezTo>
                  <a:cubicBezTo>
                    <a:pt x="12130" y="33514"/>
                    <a:pt x="12121" y="33513"/>
                    <a:pt x="12114" y="33513"/>
                  </a:cubicBezTo>
                  <a:close/>
                  <a:moveTo>
                    <a:pt x="12169" y="33515"/>
                  </a:moveTo>
                  <a:cubicBezTo>
                    <a:pt x="12176" y="33515"/>
                    <a:pt x="12183" y="33515"/>
                    <a:pt x="12190" y="33517"/>
                  </a:cubicBezTo>
                  <a:cubicBezTo>
                    <a:pt x="12183" y="33517"/>
                    <a:pt x="12176" y="33515"/>
                    <a:pt x="12169" y="33515"/>
                  </a:cubicBezTo>
                  <a:close/>
                  <a:moveTo>
                    <a:pt x="12436" y="33515"/>
                  </a:moveTo>
                  <a:cubicBezTo>
                    <a:pt x="12429" y="33515"/>
                    <a:pt x="12422" y="33517"/>
                    <a:pt x="12414" y="33517"/>
                  </a:cubicBezTo>
                  <a:cubicBezTo>
                    <a:pt x="12422" y="33515"/>
                    <a:pt x="12429" y="33515"/>
                    <a:pt x="12436" y="33515"/>
                  </a:cubicBezTo>
                  <a:close/>
                  <a:moveTo>
                    <a:pt x="12235" y="33518"/>
                  </a:moveTo>
                  <a:cubicBezTo>
                    <a:pt x="12238" y="33518"/>
                    <a:pt x="12243" y="33520"/>
                    <a:pt x="12247" y="33520"/>
                  </a:cubicBezTo>
                  <a:lnTo>
                    <a:pt x="12229" y="33520"/>
                  </a:lnTo>
                  <a:cubicBezTo>
                    <a:pt x="12231" y="33519"/>
                    <a:pt x="12233" y="33518"/>
                    <a:pt x="12235" y="33518"/>
                  </a:cubicBezTo>
                  <a:close/>
                  <a:moveTo>
                    <a:pt x="14110" y="33552"/>
                  </a:moveTo>
                  <a:cubicBezTo>
                    <a:pt x="14103" y="33557"/>
                    <a:pt x="14097" y="33563"/>
                    <a:pt x="14091" y="33566"/>
                  </a:cubicBezTo>
                  <a:cubicBezTo>
                    <a:pt x="14097" y="33560"/>
                    <a:pt x="14103" y="33557"/>
                    <a:pt x="14110" y="33552"/>
                  </a:cubicBezTo>
                  <a:close/>
                  <a:moveTo>
                    <a:pt x="14055" y="33593"/>
                  </a:moveTo>
                  <a:cubicBezTo>
                    <a:pt x="14051" y="33599"/>
                    <a:pt x="14043" y="33604"/>
                    <a:pt x="14038" y="33608"/>
                  </a:cubicBezTo>
                  <a:cubicBezTo>
                    <a:pt x="14043" y="33602"/>
                    <a:pt x="14051" y="33599"/>
                    <a:pt x="14055" y="33593"/>
                  </a:cubicBezTo>
                  <a:close/>
                  <a:moveTo>
                    <a:pt x="14001" y="33635"/>
                  </a:moveTo>
                  <a:cubicBezTo>
                    <a:pt x="13996" y="33640"/>
                    <a:pt x="13988" y="33644"/>
                    <a:pt x="13981" y="33650"/>
                  </a:cubicBezTo>
                  <a:cubicBezTo>
                    <a:pt x="13988" y="33644"/>
                    <a:pt x="13994" y="33640"/>
                    <a:pt x="14001" y="33635"/>
                  </a:cubicBezTo>
                  <a:close/>
                  <a:moveTo>
                    <a:pt x="13947" y="33674"/>
                  </a:moveTo>
                  <a:cubicBezTo>
                    <a:pt x="13941" y="33680"/>
                    <a:pt x="13934" y="33683"/>
                    <a:pt x="13926" y="33689"/>
                  </a:cubicBezTo>
                  <a:cubicBezTo>
                    <a:pt x="13932" y="33683"/>
                    <a:pt x="13941" y="33680"/>
                    <a:pt x="13947" y="33674"/>
                  </a:cubicBezTo>
                  <a:close/>
                  <a:moveTo>
                    <a:pt x="13834" y="33751"/>
                  </a:moveTo>
                  <a:lnTo>
                    <a:pt x="13834" y="33751"/>
                  </a:lnTo>
                  <a:cubicBezTo>
                    <a:pt x="13830" y="33753"/>
                    <a:pt x="13825" y="33756"/>
                    <a:pt x="13820" y="33759"/>
                  </a:cubicBezTo>
                  <a:lnTo>
                    <a:pt x="13820" y="33759"/>
                  </a:lnTo>
                  <a:cubicBezTo>
                    <a:pt x="13825" y="33756"/>
                    <a:pt x="13829" y="33753"/>
                    <a:pt x="13834" y="33751"/>
                  </a:cubicBezTo>
                  <a:close/>
                  <a:moveTo>
                    <a:pt x="10786" y="33759"/>
                  </a:moveTo>
                  <a:lnTo>
                    <a:pt x="10786" y="33759"/>
                  </a:lnTo>
                  <a:cubicBezTo>
                    <a:pt x="10789" y="33761"/>
                    <a:pt x="10792" y="33763"/>
                    <a:pt x="10795" y="33765"/>
                  </a:cubicBezTo>
                  <a:cubicBezTo>
                    <a:pt x="10792" y="33763"/>
                    <a:pt x="10789" y="33761"/>
                    <a:pt x="10786" y="33759"/>
                  </a:cubicBezTo>
                  <a:close/>
                  <a:moveTo>
                    <a:pt x="10839" y="33790"/>
                  </a:moveTo>
                  <a:cubicBezTo>
                    <a:pt x="10844" y="33793"/>
                    <a:pt x="10849" y="33796"/>
                    <a:pt x="10853" y="33798"/>
                  </a:cubicBezTo>
                  <a:cubicBezTo>
                    <a:pt x="10849" y="33797"/>
                    <a:pt x="10844" y="33794"/>
                    <a:pt x="10839" y="33790"/>
                  </a:cubicBezTo>
                  <a:close/>
                  <a:moveTo>
                    <a:pt x="10889" y="33819"/>
                  </a:moveTo>
                  <a:cubicBezTo>
                    <a:pt x="10898" y="33824"/>
                    <a:pt x="10905" y="33827"/>
                    <a:pt x="10915" y="33833"/>
                  </a:cubicBezTo>
                  <a:cubicBezTo>
                    <a:pt x="10905" y="33830"/>
                    <a:pt x="10896" y="33824"/>
                    <a:pt x="10889" y="33819"/>
                  </a:cubicBezTo>
                  <a:close/>
                  <a:moveTo>
                    <a:pt x="13656" y="33853"/>
                  </a:moveTo>
                  <a:cubicBezTo>
                    <a:pt x="13650" y="33858"/>
                    <a:pt x="13643" y="33860"/>
                    <a:pt x="13636" y="33864"/>
                  </a:cubicBezTo>
                  <a:lnTo>
                    <a:pt x="13636" y="33864"/>
                  </a:lnTo>
                  <a:cubicBezTo>
                    <a:pt x="13644" y="33860"/>
                    <a:pt x="13649" y="33856"/>
                    <a:pt x="13656" y="33853"/>
                  </a:cubicBezTo>
                  <a:close/>
                  <a:moveTo>
                    <a:pt x="13536" y="33914"/>
                  </a:moveTo>
                  <a:cubicBezTo>
                    <a:pt x="13526" y="33918"/>
                    <a:pt x="13518" y="33924"/>
                    <a:pt x="13508" y="33927"/>
                  </a:cubicBezTo>
                  <a:cubicBezTo>
                    <a:pt x="13516" y="33924"/>
                    <a:pt x="13525" y="33918"/>
                    <a:pt x="13536" y="33914"/>
                  </a:cubicBezTo>
                  <a:close/>
                  <a:moveTo>
                    <a:pt x="11262" y="33996"/>
                  </a:moveTo>
                  <a:lnTo>
                    <a:pt x="11262" y="33996"/>
                  </a:lnTo>
                  <a:cubicBezTo>
                    <a:pt x="11272" y="33999"/>
                    <a:pt x="11281" y="34004"/>
                    <a:pt x="11292" y="34008"/>
                  </a:cubicBezTo>
                  <a:cubicBezTo>
                    <a:pt x="11281" y="34005"/>
                    <a:pt x="11272" y="34001"/>
                    <a:pt x="11262" y="33996"/>
                  </a:cubicBezTo>
                  <a:close/>
                  <a:moveTo>
                    <a:pt x="11525" y="34084"/>
                  </a:moveTo>
                  <a:lnTo>
                    <a:pt x="11525" y="34084"/>
                  </a:lnTo>
                  <a:cubicBezTo>
                    <a:pt x="11536" y="34087"/>
                    <a:pt x="11548" y="34090"/>
                    <a:pt x="11559" y="34093"/>
                  </a:cubicBezTo>
                  <a:cubicBezTo>
                    <a:pt x="11548" y="34092"/>
                    <a:pt x="11536" y="34087"/>
                    <a:pt x="11525" y="34084"/>
                  </a:cubicBezTo>
                  <a:close/>
                  <a:moveTo>
                    <a:pt x="13014" y="34102"/>
                  </a:moveTo>
                  <a:lnTo>
                    <a:pt x="13014" y="34102"/>
                  </a:lnTo>
                  <a:cubicBezTo>
                    <a:pt x="13011" y="34103"/>
                    <a:pt x="13009" y="34104"/>
                    <a:pt x="13006" y="34104"/>
                  </a:cubicBezTo>
                  <a:lnTo>
                    <a:pt x="13006" y="34104"/>
                  </a:lnTo>
                  <a:cubicBezTo>
                    <a:pt x="13008" y="34104"/>
                    <a:pt x="13011" y="34103"/>
                    <a:pt x="13014" y="34102"/>
                  </a:cubicBezTo>
                  <a:close/>
                  <a:moveTo>
                    <a:pt x="11594" y="34102"/>
                  </a:moveTo>
                  <a:lnTo>
                    <a:pt x="11594" y="34102"/>
                  </a:lnTo>
                  <a:cubicBezTo>
                    <a:pt x="11604" y="34106"/>
                    <a:pt x="11617" y="34108"/>
                    <a:pt x="11627" y="34112"/>
                  </a:cubicBezTo>
                  <a:cubicBezTo>
                    <a:pt x="11617" y="34109"/>
                    <a:pt x="11604" y="34106"/>
                    <a:pt x="11594" y="34102"/>
                  </a:cubicBezTo>
                  <a:close/>
                  <a:moveTo>
                    <a:pt x="12946" y="34121"/>
                  </a:moveTo>
                  <a:cubicBezTo>
                    <a:pt x="12933" y="34123"/>
                    <a:pt x="12921" y="34126"/>
                    <a:pt x="12910" y="34128"/>
                  </a:cubicBezTo>
                  <a:cubicBezTo>
                    <a:pt x="12920" y="34126"/>
                    <a:pt x="12933" y="34122"/>
                    <a:pt x="12946" y="34121"/>
                  </a:cubicBezTo>
                  <a:close/>
                  <a:moveTo>
                    <a:pt x="11731" y="34135"/>
                  </a:moveTo>
                  <a:cubicBezTo>
                    <a:pt x="11743" y="34136"/>
                    <a:pt x="11756" y="34141"/>
                    <a:pt x="11767" y="34142"/>
                  </a:cubicBezTo>
                  <a:cubicBezTo>
                    <a:pt x="11754" y="34141"/>
                    <a:pt x="11743" y="34136"/>
                    <a:pt x="11731" y="34135"/>
                  </a:cubicBezTo>
                  <a:close/>
                  <a:moveTo>
                    <a:pt x="11801" y="34148"/>
                  </a:moveTo>
                  <a:lnTo>
                    <a:pt x="11837" y="34152"/>
                  </a:lnTo>
                  <a:cubicBezTo>
                    <a:pt x="11826" y="34152"/>
                    <a:pt x="11813" y="34150"/>
                    <a:pt x="11801" y="34148"/>
                  </a:cubicBezTo>
                  <a:close/>
                  <a:moveTo>
                    <a:pt x="12736" y="34160"/>
                  </a:moveTo>
                  <a:lnTo>
                    <a:pt x="12736" y="34160"/>
                  </a:lnTo>
                  <a:cubicBezTo>
                    <a:pt x="12723" y="34162"/>
                    <a:pt x="12710" y="34164"/>
                    <a:pt x="12696" y="34165"/>
                  </a:cubicBezTo>
                  <a:cubicBezTo>
                    <a:pt x="12709" y="34164"/>
                    <a:pt x="12723" y="34162"/>
                    <a:pt x="12736" y="34160"/>
                  </a:cubicBezTo>
                  <a:close/>
                  <a:moveTo>
                    <a:pt x="11942" y="34170"/>
                  </a:moveTo>
                  <a:cubicBezTo>
                    <a:pt x="11955" y="34171"/>
                    <a:pt x="11969" y="34173"/>
                    <a:pt x="11981" y="34174"/>
                  </a:cubicBezTo>
                  <a:cubicBezTo>
                    <a:pt x="11967" y="34173"/>
                    <a:pt x="11955" y="34171"/>
                    <a:pt x="11942" y="34170"/>
                  </a:cubicBezTo>
                  <a:close/>
                  <a:moveTo>
                    <a:pt x="12666" y="34170"/>
                  </a:moveTo>
                  <a:cubicBezTo>
                    <a:pt x="12653" y="34171"/>
                    <a:pt x="12638" y="34173"/>
                    <a:pt x="12627" y="34174"/>
                  </a:cubicBezTo>
                  <a:cubicBezTo>
                    <a:pt x="12638" y="34173"/>
                    <a:pt x="12651" y="34171"/>
                    <a:pt x="12666" y="34170"/>
                  </a:cubicBezTo>
                  <a:close/>
                  <a:moveTo>
                    <a:pt x="12593" y="34178"/>
                  </a:moveTo>
                  <a:cubicBezTo>
                    <a:pt x="12579" y="34180"/>
                    <a:pt x="12566" y="34180"/>
                    <a:pt x="12551" y="34181"/>
                  </a:cubicBezTo>
                  <a:cubicBezTo>
                    <a:pt x="12566" y="34180"/>
                    <a:pt x="12579" y="34178"/>
                    <a:pt x="12593" y="34178"/>
                  </a:cubicBezTo>
                  <a:close/>
                  <a:moveTo>
                    <a:pt x="12085" y="34184"/>
                  </a:moveTo>
                  <a:lnTo>
                    <a:pt x="12085" y="34184"/>
                  </a:lnTo>
                  <a:cubicBezTo>
                    <a:pt x="12100" y="34186"/>
                    <a:pt x="12115" y="34186"/>
                    <a:pt x="12130" y="34187"/>
                  </a:cubicBezTo>
                  <a:cubicBezTo>
                    <a:pt x="12114" y="34186"/>
                    <a:pt x="12100" y="34186"/>
                    <a:pt x="12085" y="34184"/>
                  </a:cubicBezTo>
                  <a:close/>
                  <a:moveTo>
                    <a:pt x="12449" y="34188"/>
                  </a:moveTo>
                  <a:cubicBezTo>
                    <a:pt x="12433" y="34188"/>
                    <a:pt x="12414" y="34191"/>
                    <a:pt x="12398" y="34191"/>
                  </a:cubicBezTo>
                  <a:cubicBezTo>
                    <a:pt x="12414" y="34188"/>
                    <a:pt x="12433" y="34188"/>
                    <a:pt x="12449" y="34188"/>
                  </a:cubicBezTo>
                  <a:close/>
                  <a:moveTo>
                    <a:pt x="12229" y="34191"/>
                  </a:moveTo>
                  <a:cubicBezTo>
                    <a:pt x="12254" y="34191"/>
                    <a:pt x="12277" y="34193"/>
                    <a:pt x="12303" y="34193"/>
                  </a:cubicBezTo>
                  <a:cubicBezTo>
                    <a:pt x="12277" y="34193"/>
                    <a:pt x="12254" y="34193"/>
                    <a:pt x="12229" y="34191"/>
                  </a:cubicBezTo>
                  <a:close/>
                  <a:moveTo>
                    <a:pt x="4174" y="0"/>
                  </a:moveTo>
                  <a:cubicBezTo>
                    <a:pt x="1869" y="0"/>
                    <a:pt x="0" y="1868"/>
                    <a:pt x="0" y="4174"/>
                  </a:cubicBezTo>
                  <a:lnTo>
                    <a:pt x="0" y="4919"/>
                  </a:lnTo>
                  <a:lnTo>
                    <a:pt x="0" y="53678"/>
                  </a:lnTo>
                  <a:cubicBezTo>
                    <a:pt x="0" y="54044"/>
                    <a:pt x="296" y="54340"/>
                    <a:pt x="663" y="54340"/>
                  </a:cubicBezTo>
                  <a:lnTo>
                    <a:pt x="8347" y="54340"/>
                  </a:lnTo>
                  <a:lnTo>
                    <a:pt x="8347" y="31609"/>
                  </a:lnTo>
                  <a:lnTo>
                    <a:pt x="8347" y="31609"/>
                  </a:lnTo>
                  <a:cubicBezTo>
                    <a:pt x="8446" y="33748"/>
                    <a:pt x="10212" y="35451"/>
                    <a:pt x="12375" y="35451"/>
                  </a:cubicBezTo>
                  <a:lnTo>
                    <a:pt x="12375" y="35778"/>
                  </a:lnTo>
                  <a:lnTo>
                    <a:pt x="39907" y="35778"/>
                  </a:lnTo>
                  <a:lnTo>
                    <a:pt x="39907" y="35124"/>
                  </a:lnTo>
                  <a:lnTo>
                    <a:pt x="29394" y="35124"/>
                  </a:lnTo>
                  <a:lnTo>
                    <a:pt x="29394" y="35123"/>
                  </a:lnTo>
                  <a:lnTo>
                    <a:pt x="29394" y="31677"/>
                  </a:lnTo>
                  <a:cubicBezTo>
                    <a:pt x="29394" y="31590"/>
                    <a:pt x="29389" y="31504"/>
                    <a:pt x="29383" y="31420"/>
                  </a:cubicBezTo>
                  <a:lnTo>
                    <a:pt x="15174" y="31420"/>
                  </a:lnTo>
                  <a:cubicBezTo>
                    <a:pt x="15177" y="31385"/>
                    <a:pt x="15177" y="31351"/>
                    <a:pt x="15177" y="31316"/>
                  </a:cubicBezTo>
                  <a:cubicBezTo>
                    <a:pt x="15177" y="29732"/>
                    <a:pt x="13886" y="28441"/>
                    <a:pt x="12302" y="28441"/>
                  </a:cubicBezTo>
                  <a:cubicBezTo>
                    <a:pt x="10716" y="28441"/>
                    <a:pt x="9425" y="29732"/>
                    <a:pt x="9425" y="31316"/>
                  </a:cubicBezTo>
                  <a:cubicBezTo>
                    <a:pt x="9425" y="31351"/>
                    <a:pt x="9425" y="31385"/>
                    <a:pt x="9426" y="31420"/>
                  </a:cubicBezTo>
                  <a:lnTo>
                    <a:pt x="8347" y="31420"/>
                  </a:lnTo>
                  <a:lnTo>
                    <a:pt x="8347" y="31609"/>
                  </a:lnTo>
                  <a:lnTo>
                    <a:pt x="8347" y="31609"/>
                  </a:lnTo>
                  <a:cubicBezTo>
                    <a:pt x="8345" y="31546"/>
                    <a:pt x="8343" y="31483"/>
                    <a:pt x="8343" y="31420"/>
                  </a:cubicBezTo>
                  <a:lnTo>
                    <a:pt x="8347" y="31420"/>
                  </a:lnTo>
                  <a:lnTo>
                    <a:pt x="8347" y="8351"/>
                  </a:lnTo>
                  <a:lnTo>
                    <a:pt x="8347" y="4174"/>
                  </a:lnTo>
                  <a:cubicBezTo>
                    <a:pt x="8347" y="1868"/>
                    <a:pt x="6479" y="0"/>
                    <a:pt x="4174" y="0"/>
                  </a:cubicBezTo>
                  <a:close/>
                </a:path>
              </a:pathLst>
            </a:custGeom>
            <a:solidFill>
              <a:srgbClr val="D8B6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7"/>
            <p:cNvSpPr/>
            <p:nvPr/>
          </p:nvSpPr>
          <p:spPr>
            <a:xfrm>
              <a:off x="1863000" y="2902500"/>
              <a:ext cx="827750" cy="1041075"/>
            </a:xfrm>
            <a:custGeom>
              <a:avLst/>
              <a:gdLst/>
              <a:ahLst/>
              <a:cxnLst/>
              <a:rect l="l" t="t" r="r" b="b"/>
              <a:pathLst>
                <a:path w="33110" h="41643" extrusionOk="0">
                  <a:moveTo>
                    <a:pt x="17697" y="0"/>
                  </a:moveTo>
                  <a:lnTo>
                    <a:pt x="13954" y="10008"/>
                  </a:lnTo>
                  <a:lnTo>
                    <a:pt x="31447" y="10008"/>
                  </a:lnTo>
                  <a:lnTo>
                    <a:pt x="31447" y="0"/>
                  </a:lnTo>
                  <a:close/>
                  <a:moveTo>
                    <a:pt x="10072" y="20581"/>
                  </a:moveTo>
                  <a:cubicBezTo>
                    <a:pt x="8670" y="20581"/>
                    <a:pt x="7532" y="21718"/>
                    <a:pt x="7532" y="23120"/>
                  </a:cubicBezTo>
                  <a:cubicBezTo>
                    <a:pt x="7532" y="24524"/>
                    <a:pt x="8670" y="25660"/>
                    <a:pt x="10072" y="25660"/>
                  </a:cubicBezTo>
                  <a:cubicBezTo>
                    <a:pt x="11474" y="25660"/>
                    <a:pt x="12612" y="24524"/>
                    <a:pt x="12612" y="23120"/>
                  </a:cubicBezTo>
                  <a:cubicBezTo>
                    <a:pt x="12612" y="21718"/>
                    <a:pt x="11474" y="20581"/>
                    <a:pt x="10072" y="20581"/>
                  </a:cubicBezTo>
                  <a:close/>
                  <a:moveTo>
                    <a:pt x="0" y="155"/>
                  </a:moveTo>
                  <a:lnTo>
                    <a:pt x="0" y="34995"/>
                  </a:lnTo>
                  <a:lnTo>
                    <a:pt x="4200" y="34995"/>
                  </a:lnTo>
                  <a:lnTo>
                    <a:pt x="4200" y="155"/>
                  </a:lnTo>
                  <a:close/>
                  <a:moveTo>
                    <a:pt x="6116" y="31599"/>
                  </a:moveTo>
                  <a:lnTo>
                    <a:pt x="6116" y="41643"/>
                  </a:lnTo>
                  <a:lnTo>
                    <a:pt x="29505" y="41643"/>
                  </a:lnTo>
                  <a:cubicBezTo>
                    <a:pt x="33110" y="41643"/>
                    <a:pt x="32951" y="37578"/>
                    <a:pt x="32951" y="34621"/>
                  </a:cubicBezTo>
                  <a:lnTo>
                    <a:pt x="15899" y="34621"/>
                  </a:lnTo>
                  <a:lnTo>
                    <a:pt x="10147" y="3159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7"/>
            <p:cNvSpPr/>
            <p:nvPr/>
          </p:nvSpPr>
          <p:spPr>
            <a:xfrm>
              <a:off x="1863000" y="3582000"/>
              <a:ext cx="56450" cy="331975"/>
            </a:xfrm>
            <a:custGeom>
              <a:avLst/>
              <a:gdLst/>
              <a:ahLst/>
              <a:cxnLst/>
              <a:rect l="l" t="t" r="r" b="b"/>
              <a:pathLst>
                <a:path w="2258" h="13279" extrusionOk="0">
                  <a:moveTo>
                    <a:pt x="1128" y="1"/>
                  </a:moveTo>
                  <a:cubicBezTo>
                    <a:pt x="507" y="1"/>
                    <a:pt x="0" y="509"/>
                    <a:pt x="0" y="1129"/>
                  </a:cubicBezTo>
                  <a:lnTo>
                    <a:pt x="0" y="12149"/>
                  </a:lnTo>
                  <a:cubicBezTo>
                    <a:pt x="0" y="12770"/>
                    <a:pt x="510" y="13279"/>
                    <a:pt x="1128" y="13279"/>
                  </a:cubicBezTo>
                  <a:cubicBezTo>
                    <a:pt x="1748" y="13279"/>
                    <a:pt x="2255" y="12770"/>
                    <a:pt x="2258" y="12149"/>
                  </a:cubicBezTo>
                  <a:lnTo>
                    <a:pt x="2258" y="1129"/>
                  </a:lnTo>
                  <a:cubicBezTo>
                    <a:pt x="2258" y="508"/>
                    <a:pt x="1748" y="1"/>
                    <a:pt x="1128" y="1"/>
                  </a:cubicBezTo>
                  <a:close/>
                </a:path>
              </a:pathLst>
            </a:custGeom>
            <a:solidFill>
              <a:srgbClr val="E8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7"/>
            <p:cNvSpPr/>
            <p:nvPr/>
          </p:nvSpPr>
          <p:spPr>
            <a:xfrm>
              <a:off x="1842100" y="2880550"/>
              <a:ext cx="1383675" cy="1176700"/>
            </a:xfrm>
            <a:custGeom>
              <a:avLst/>
              <a:gdLst/>
              <a:ahLst/>
              <a:cxnLst/>
              <a:rect l="l" t="t" r="r" b="b"/>
              <a:pathLst>
                <a:path w="55347" h="47068" extrusionOk="0">
                  <a:moveTo>
                    <a:pt x="39633" y="0"/>
                  </a:moveTo>
                  <a:cubicBezTo>
                    <a:pt x="39337" y="302"/>
                    <a:pt x="39048" y="611"/>
                    <a:pt x="38776" y="936"/>
                  </a:cubicBezTo>
                  <a:cubicBezTo>
                    <a:pt x="38488" y="1280"/>
                    <a:pt x="38220" y="1645"/>
                    <a:pt x="37992" y="2035"/>
                  </a:cubicBezTo>
                  <a:cubicBezTo>
                    <a:pt x="37533" y="2813"/>
                    <a:pt x="37231" y="3703"/>
                    <a:pt x="37260" y="4606"/>
                  </a:cubicBezTo>
                  <a:cubicBezTo>
                    <a:pt x="37270" y="4912"/>
                    <a:pt x="37318" y="5234"/>
                    <a:pt x="37205" y="5518"/>
                  </a:cubicBezTo>
                  <a:cubicBezTo>
                    <a:pt x="37130" y="5705"/>
                    <a:pt x="36999" y="5858"/>
                    <a:pt x="36867" y="6006"/>
                  </a:cubicBezTo>
                  <a:cubicBezTo>
                    <a:pt x="36437" y="6483"/>
                    <a:pt x="35986" y="6939"/>
                    <a:pt x="35515" y="7374"/>
                  </a:cubicBezTo>
                  <a:cubicBezTo>
                    <a:pt x="35375" y="7504"/>
                    <a:pt x="35227" y="7641"/>
                    <a:pt x="35179" y="7828"/>
                  </a:cubicBezTo>
                  <a:cubicBezTo>
                    <a:pt x="35128" y="8031"/>
                    <a:pt x="35214" y="8252"/>
                    <a:pt x="35358" y="8404"/>
                  </a:cubicBezTo>
                  <a:cubicBezTo>
                    <a:pt x="35502" y="8557"/>
                    <a:pt x="35693" y="8652"/>
                    <a:pt x="35888" y="8732"/>
                  </a:cubicBezTo>
                  <a:cubicBezTo>
                    <a:pt x="36095" y="8815"/>
                    <a:pt x="36331" y="8905"/>
                    <a:pt x="36411" y="9111"/>
                  </a:cubicBezTo>
                  <a:cubicBezTo>
                    <a:pt x="36485" y="9305"/>
                    <a:pt x="36392" y="9507"/>
                    <a:pt x="36295" y="9706"/>
                  </a:cubicBezTo>
                  <a:cubicBezTo>
                    <a:pt x="36191" y="9923"/>
                    <a:pt x="36087" y="10138"/>
                    <a:pt x="36194" y="10338"/>
                  </a:cubicBezTo>
                  <a:cubicBezTo>
                    <a:pt x="36253" y="10446"/>
                    <a:pt x="36357" y="10508"/>
                    <a:pt x="36476" y="10548"/>
                  </a:cubicBezTo>
                  <a:cubicBezTo>
                    <a:pt x="36362" y="10725"/>
                    <a:pt x="36262" y="10911"/>
                    <a:pt x="36175" y="11103"/>
                  </a:cubicBezTo>
                  <a:cubicBezTo>
                    <a:pt x="36155" y="11146"/>
                    <a:pt x="36136" y="11197"/>
                    <a:pt x="36155" y="11242"/>
                  </a:cubicBezTo>
                  <a:cubicBezTo>
                    <a:pt x="36175" y="11285"/>
                    <a:pt x="36225" y="11305"/>
                    <a:pt x="36268" y="11324"/>
                  </a:cubicBezTo>
                  <a:cubicBezTo>
                    <a:pt x="36681" y="11504"/>
                    <a:pt x="36939" y="11984"/>
                    <a:pt x="36867" y="12427"/>
                  </a:cubicBezTo>
                  <a:cubicBezTo>
                    <a:pt x="36824" y="12692"/>
                    <a:pt x="36680" y="12931"/>
                    <a:pt x="36642" y="13197"/>
                  </a:cubicBezTo>
                  <a:cubicBezTo>
                    <a:pt x="36563" y="13757"/>
                    <a:pt x="37000" y="14287"/>
                    <a:pt x="37520" y="14513"/>
                  </a:cubicBezTo>
                  <a:cubicBezTo>
                    <a:pt x="38040" y="14739"/>
                    <a:pt x="38625" y="14738"/>
                    <a:pt x="39192" y="14752"/>
                  </a:cubicBezTo>
                  <a:cubicBezTo>
                    <a:pt x="39758" y="14767"/>
                    <a:pt x="40353" y="14812"/>
                    <a:pt x="40833" y="15111"/>
                  </a:cubicBezTo>
                  <a:cubicBezTo>
                    <a:pt x="41122" y="15291"/>
                    <a:pt x="41353" y="15554"/>
                    <a:pt x="41539" y="15840"/>
                  </a:cubicBezTo>
                  <a:cubicBezTo>
                    <a:pt x="42189" y="16836"/>
                    <a:pt x="42320" y="18094"/>
                    <a:pt x="42123" y="19274"/>
                  </a:cubicBezTo>
                  <a:cubicBezTo>
                    <a:pt x="42102" y="19414"/>
                    <a:pt x="42074" y="19553"/>
                    <a:pt x="42040" y="19689"/>
                  </a:cubicBezTo>
                  <a:cubicBezTo>
                    <a:pt x="41737" y="20984"/>
                    <a:pt x="41093" y="22170"/>
                    <a:pt x="40447" y="23332"/>
                  </a:cubicBezTo>
                  <a:cubicBezTo>
                    <a:pt x="40011" y="24119"/>
                    <a:pt x="39569" y="24914"/>
                    <a:pt x="39228" y="25743"/>
                  </a:cubicBezTo>
                  <a:cubicBezTo>
                    <a:pt x="38202" y="27071"/>
                    <a:pt x="37231" y="28449"/>
                    <a:pt x="36268" y="29822"/>
                  </a:cubicBezTo>
                  <a:cubicBezTo>
                    <a:pt x="34607" y="32189"/>
                    <a:pt x="32952" y="34552"/>
                    <a:pt x="31293" y="36920"/>
                  </a:cubicBezTo>
                  <a:cubicBezTo>
                    <a:pt x="30787" y="36799"/>
                    <a:pt x="30273" y="36725"/>
                    <a:pt x="29755" y="36686"/>
                  </a:cubicBezTo>
                  <a:cubicBezTo>
                    <a:pt x="29409" y="36660"/>
                    <a:pt x="29062" y="36648"/>
                    <a:pt x="28714" y="36648"/>
                  </a:cubicBezTo>
                  <a:cubicBezTo>
                    <a:pt x="27505" y="36648"/>
                    <a:pt x="26282" y="36787"/>
                    <a:pt x="25077" y="36903"/>
                  </a:cubicBezTo>
                  <a:cubicBezTo>
                    <a:pt x="22071" y="37192"/>
                    <a:pt x="18706" y="37337"/>
                    <a:pt x="15497" y="37337"/>
                  </a:cubicBezTo>
                  <a:cubicBezTo>
                    <a:pt x="14279" y="37337"/>
                    <a:pt x="13083" y="37316"/>
                    <a:pt x="11938" y="37274"/>
                  </a:cubicBezTo>
                  <a:cubicBezTo>
                    <a:pt x="11559" y="37260"/>
                    <a:pt x="11193" y="37121"/>
                    <a:pt x="10895" y="36883"/>
                  </a:cubicBezTo>
                  <a:cubicBezTo>
                    <a:pt x="10443" y="36523"/>
                    <a:pt x="10021" y="36109"/>
                    <a:pt x="9548" y="35780"/>
                  </a:cubicBezTo>
                  <a:cubicBezTo>
                    <a:pt x="8190" y="34834"/>
                    <a:pt x="7111" y="34633"/>
                    <a:pt x="5617" y="33921"/>
                  </a:cubicBezTo>
                  <a:cubicBezTo>
                    <a:pt x="4359" y="33322"/>
                    <a:pt x="3309" y="32377"/>
                    <a:pt x="2340" y="31372"/>
                  </a:cubicBezTo>
                  <a:cubicBezTo>
                    <a:pt x="2242" y="31269"/>
                    <a:pt x="2114" y="31221"/>
                    <a:pt x="1989" y="31221"/>
                  </a:cubicBezTo>
                  <a:cubicBezTo>
                    <a:pt x="1795" y="31221"/>
                    <a:pt x="1606" y="31335"/>
                    <a:pt x="1535" y="31541"/>
                  </a:cubicBezTo>
                  <a:cubicBezTo>
                    <a:pt x="1385" y="31971"/>
                    <a:pt x="1400" y="32472"/>
                    <a:pt x="1543" y="32911"/>
                  </a:cubicBezTo>
                  <a:cubicBezTo>
                    <a:pt x="1756" y="33576"/>
                    <a:pt x="2207" y="34130"/>
                    <a:pt x="2655" y="34668"/>
                  </a:cubicBezTo>
                  <a:cubicBezTo>
                    <a:pt x="2317" y="34543"/>
                    <a:pt x="1969" y="34449"/>
                    <a:pt x="1612" y="34392"/>
                  </a:cubicBezTo>
                  <a:cubicBezTo>
                    <a:pt x="1466" y="34368"/>
                    <a:pt x="1317" y="34350"/>
                    <a:pt x="1169" y="34350"/>
                  </a:cubicBezTo>
                  <a:cubicBezTo>
                    <a:pt x="1022" y="34350"/>
                    <a:pt x="875" y="34368"/>
                    <a:pt x="735" y="34415"/>
                  </a:cubicBezTo>
                  <a:cubicBezTo>
                    <a:pt x="455" y="34507"/>
                    <a:pt x="202" y="34738"/>
                    <a:pt x="165" y="35030"/>
                  </a:cubicBezTo>
                  <a:cubicBezTo>
                    <a:pt x="137" y="35239"/>
                    <a:pt x="217" y="35444"/>
                    <a:pt x="315" y="35635"/>
                  </a:cubicBezTo>
                  <a:cubicBezTo>
                    <a:pt x="253" y="35655"/>
                    <a:pt x="197" y="35702"/>
                    <a:pt x="160" y="35759"/>
                  </a:cubicBezTo>
                  <a:cubicBezTo>
                    <a:pt x="109" y="35839"/>
                    <a:pt x="85" y="35936"/>
                    <a:pt x="70" y="36029"/>
                  </a:cubicBezTo>
                  <a:cubicBezTo>
                    <a:pt x="20" y="36301"/>
                    <a:pt x="19" y="36587"/>
                    <a:pt x="93" y="36853"/>
                  </a:cubicBezTo>
                  <a:cubicBezTo>
                    <a:pt x="150" y="37066"/>
                    <a:pt x="263" y="37271"/>
                    <a:pt x="423" y="37424"/>
                  </a:cubicBezTo>
                  <a:cubicBezTo>
                    <a:pt x="210" y="37619"/>
                    <a:pt x="71" y="37892"/>
                    <a:pt x="36" y="38181"/>
                  </a:cubicBezTo>
                  <a:cubicBezTo>
                    <a:pt x="0" y="38482"/>
                    <a:pt x="83" y="38795"/>
                    <a:pt x="259" y="39040"/>
                  </a:cubicBezTo>
                  <a:cubicBezTo>
                    <a:pt x="130" y="39311"/>
                    <a:pt x="137" y="39651"/>
                    <a:pt x="267" y="39929"/>
                  </a:cubicBezTo>
                  <a:cubicBezTo>
                    <a:pt x="441" y="40301"/>
                    <a:pt x="792" y="40567"/>
                    <a:pt x="1169" y="40737"/>
                  </a:cubicBezTo>
                  <a:cubicBezTo>
                    <a:pt x="1544" y="40905"/>
                    <a:pt x="1950" y="40990"/>
                    <a:pt x="2350" y="41100"/>
                  </a:cubicBezTo>
                  <a:cubicBezTo>
                    <a:pt x="2512" y="41146"/>
                    <a:pt x="2676" y="41195"/>
                    <a:pt x="2838" y="41250"/>
                  </a:cubicBezTo>
                  <a:cubicBezTo>
                    <a:pt x="2923" y="41276"/>
                    <a:pt x="3008" y="41308"/>
                    <a:pt x="3091" y="41338"/>
                  </a:cubicBezTo>
                  <a:cubicBezTo>
                    <a:pt x="3108" y="41344"/>
                    <a:pt x="3125" y="41348"/>
                    <a:pt x="3144" y="41355"/>
                  </a:cubicBezTo>
                  <a:cubicBezTo>
                    <a:pt x="3969" y="41643"/>
                    <a:pt x="4791" y="41933"/>
                    <a:pt x="5615" y="42221"/>
                  </a:cubicBezTo>
                  <a:cubicBezTo>
                    <a:pt x="6040" y="42371"/>
                    <a:pt x="7729" y="42612"/>
                    <a:pt x="8747" y="42612"/>
                  </a:cubicBezTo>
                  <a:cubicBezTo>
                    <a:pt x="8894" y="42612"/>
                    <a:pt x="9027" y="42607"/>
                    <a:pt x="9140" y="42596"/>
                  </a:cubicBezTo>
                  <a:cubicBezTo>
                    <a:pt x="9900" y="42521"/>
                    <a:pt x="10664" y="42466"/>
                    <a:pt x="11428" y="42430"/>
                  </a:cubicBezTo>
                  <a:cubicBezTo>
                    <a:pt x="17189" y="43309"/>
                    <a:pt x="23617" y="44104"/>
                    <a:pt x="29399" y="44819"/>
                  </a:cubicBezTo>
                  <a:cubicBezTo>
                    <a:pt x="30099" y="44903"/>
                    <a:pt x="30815" y="44988"/>
                    <a:pt x="31520" y="44988"/>
                  </a:cubicBezTo>
                  <a:cubicBezTo>
                    <a:pt x="31800" y="44988"/>
                    <a:pt x="32079" y="44975"/>
                    <a:pt x="32354" y="44943"/>
                  </a:cubicBezTo>
                  <a:cubicBezTo>
                    <a:pt x="32718" y="44904"/>
                    <a:pt x="33076" y="44829"/>
                    <a:pt x="33426" y="44713"/>
                  </a:cubicBezTo>
                  <a:cubicBezTo>
                    <a:pt x="34610" y="44319"/>
                    <a:pt x="35579" y="43467"/>
                    <a:pt x="36512" y="42638"/>
                  </a:cubicBezTo>
                  <a:cubicBezTo>
                    <a:pt x="39337" y="40121"/>
                    <a:pt x="42162" y="37604"/>
                    <a:pt x="44989" y="35088"/>
                  </a:cubicBezTo>
                  <a:cubicBezTo>
                    <a:pt x="46018" y="36074"/>
                    <a:pt x="46810" y="37329"/>
                    <a:pt x="47449" y="38616"/>
                  </a:cubicBezTo>
                  <a:cubicBezTo>
                    <a:pt x="48351" y="40436"/>
                    <a:pt x="49008" y="42372"/>
                    <a:pt x="49976" y="44156"/>
                  </a:cubicBezTo>
                  <a:cubicBezTo>
                    <a:pt x="50552" y="45217"/>
                    <a:pt x="51264" y="46241"/>
                    <a:pt x="52138" y="47067"/>
                  </a:cubicBezTo>
                  <a:cubicBezTo>
                    <a:pt x="52327" y="39692"/>
                    <a:pt x="55347" y="32462"/>
                    <a:pt x="54768" y="25080"/>
                  </a:cubicBezTo>
                  <a:cubicBezTo>
                    <a:pt x="54665" y="23755"/>
                    <a:pt x="54443" y="22428"/>
                    <a:pt x="53937" y="21198"/>
                  </a:cubicBezTo>
                  <a:cubicBezTo>
                    <a:pt x="53459" y="20032"/>
                    <a:pt x="52734" y="18978"/>
                    <a:pt x="51871" y="18061"/>
                  </a:cubicBezTo>
                  <a:cubicBezTo>
                    <a:pt x="51746" y="18069"/>
                    <a:pt x="51621" y="18074"/>
                    <a:pt x="51496" y="18074"/>
                  </a:cubicBezTo>
                  <a:cubicBezTo>
                    <a:pt x="51362" y="18074"/>
                    <a:pt x="51228" y="18069"/>
                    <a:pt x="51094" y="18057"/>
                  </a:cubicBezTo>
                  <a:cubicBezTo>
                    <a:pt x="50135" y="17970"/>
                    <a:pt x="49240" y="17561"/>
                    <a:pt x="48298" y="17374"/>
                  </a:cubicBezTo>
                  <a:cubicBezTo>
                    <a:pt x="47903" y="17295"/>
                    <a:pt x="47501" y="17256"/>
                    <a:pt x="47098" y="17256"/>
                  </a:cubicBezTo>
                  <a:cubicBezTo>
                    <a:pt x="46601" y="17256"/>
                    <a:pt x="46103" y="17316"/>
                    <a:pt x="45620" y="17436"/>
                  </a:cubicBezTo>
                  <a:cubicBezTo>
                    <a:pt x="45170" y="17547"/>
                    <a:pt x="44712" y="17720"/>
                    <a:pt x="44400" y="18065"/>
                  </a:cubicBezTo>
                  <a:cubicBezTo>
                    <a:pt x="44091" y="16740"/>
                    <a:pt x="44043" y="15353"/>
                    <a:pt x="44256" y="14009"/>
                  </a:cubicBezTo>
                  <a:cubicBezTo>
                    <a:pt x="44387" y="13171"/>
                    <a:pt x="44621" y="12349"/>
                    <a:pt x="44709" y="11507"/>
                  </a:cubicBezTo>
                  <a:cubicBezTo>
                    <a:pt x="44773" y="10904"/>
                    <a:pt x="44754" y="10274"/>
                    <a:pt x="44582" y="9696"/>
                  </a:cubicBezTo>
                  <a:cubicBezTo>
                    <a:pt x="44943" y="9587"/>
                    <a:pt x="45282" y="9400"/>
                    <a:pt x="45568" y="9150"/>
                  </a:cubicBezTo>
                  <a:cubicBezTo>
                    <a:pt x="46334" y="8489"/>
                    <a:pt x="46675" y="7420"/>
                    <a:pt x="46587" y="6412"/>
                  </a:cubicBezTo>
                  <a:cubicBezTo>
                    <a:pt x="46561" y="6099"/>
                    <a:pt x="46494" y="5783"/>
                    <a:pt x="46344" y="5504"/>
                  </a:cubicBezTo>
                  <a:cubicBezTo>
                    <a:pt x="46197" y="5227"/>
                    <a:pt x="45957" y="4987"/>
                    <a:pt x="45661" y="4881"/>
                  </a:cubicBezTo>
                  <a:cubicBezTo>
                    <a:pt x="45543" y="4839"/>
                    <a:pt x="45418" y="4819"/>
                    <a:pt x="45293" y="4819"/>
                  </a:cubicBezTo>
                  <a:cubicBezTo>
                    <a:pt x="45078" y="4819"/>
                    <a:pt x="44862" y="4878"/>
                    <a:pt x="44676" y="4984"/>
                  </a:cubicBezTo>
                  <a:cubicBezTo>
                    <a:pt x="44415" y="5134"/>
                    <a:pt x="44205" y="5371"/>
                    <a:pt x="44068" y="5641"/>
                  </a:cubicBezTo>
                  <a:cubicBezTo>
                    <a:pt x="43164" y="5348"/>
                    <a:pt x="42384" y="4676"/>
                    <a:pt x="41967" y="3819"/>
                  </a:cubicBezTo>
                  <a:cubicBezTo>
                    <a:pt x="41777" y="3430"/>
                    <a:pt x="41660" y="3011"/>
                    <a:pt x="41519" y="2601"/>
                  </a:cubicBezTo>
                  <a:cubicBezTo>
                    <a:pt x="41191" y="1641"/>
                    <a:pt x="40690" y="683"/>
                    <a:pt x="39838" y="130"/>
                  </a:cubicBezTo>
                  <a:cubicBezTo>
                    <a:pt x="39770" y="85"/>
                    <a:pt x="39701" y="43"/>
                    <a:pt x="39633" y="0"/>
                  </a:cubicBezTo>
                  <a:close/>
                </a:path>
              </a:pathLst>
            </a:cu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7"/>
            <p:cNvSpPr/>
            <p:nvPr/>
          </p:nvSpPr>
          <p:spPr>
            <a:xfrm>
              <a:off x="2941175" y="3080550"/>
              <a:ext cx="59525" cy="45050"/>
            </a:xfrm>
            <a:custGeom>
              <a:avLst/>
              <a:gdLst/>
              <a:ahLst/>
              <a:cxnLst/>
              <a:rect l="l" t="t" r="r" b="b"/>
              <a:pathLst>
                <a:path w="2381" h="1802" extrusionOk="0">
                  <a:moveTo>
                    <a:pt x="2381" y="1"/>
                  </a:moveTo>
                  <a:lnTo>
                    <a:pt x="2381" y="1"/>
                  </a:lnTo>
                  <a:cubicBezTo>
                    <a:pt x="1922" y="948"/>
                    <a:pt x="1094" y="1719"/>
                    <a:pt x="1" y="1773"/>
                  </a:cubicBezTo>
                  <a:cubicBezTo>
                    <a:pt x="105" y="1792"/>
                    <a:pt x="209" y="1802"/>
                    <a:pt x="312" y="1802"/>
                  </a:cubicBezTo>
                  <a:cubicBezTo>
                    <a:pt x="1299" y="1802"/>
                    <a:pt x="2182" y="944"/>
                    <a:pt x="2381" y="1"/>
                  </a:cubicBezTo>
                  <a:close/>
                </a:path>
              </a:pathLst>
            </a:custGeom>
            <a:solidFill>
              <a:srgbClr val="E0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7"/>
            <p:cNvSpPr/>
            <p:nvPr/>
          </p:nvSpPr>
          <p:spPr>
            <a:xfrm>
              <a:off x="2754200" y="2822250"/>
              <a:ext cx="467550" cy="510250"/>
            </a:xfrm>
            <a:custGeom>
              <a:avLst/>
              <a:gdLst/>
              <a:ahLst/>
              <a:cxnLst/>
              <a:rect l="l" t="t" r="r" b="b"/>
              <a:pathLst>
                <a:path w="18702" h="20410" extrusionOk="0">
                  <a:moveTo>
                    <a:pt x="1932" y="6193"/>
                  </a:moveTo>
                  <a:cubicBezTo>
                    <a:pt x="1619" y="6193"/>
                    <a:pt x="1316" y="6292"/>
                    <a:pt x="1092" y="6529"/>
                  </a:cubicBezTo>
                  <a:lnTo>
                    <a:pt x="1108" y="6579"/>
                  </a:lnTo>
                  <a:cubicBezTo>
                    <a:pt x="1439" y="6691"/>
                    <a:pt x="1674" y="6727"/>
                    <a:pt x="1943" y="6727"/>
                  </a:cubicBezTo>
                  <a:cubicBezTo>
                    <a:pt x="2073" y="6727"/>
                    <a:pt x="2211" y="6718"/>
                    <a:pt x="2372" y="6707"/>
                  </a:cubicBezTo>
                  <a:cubicBezTo>
                    <a:pt x="2796" y="6724"/>
                    <a:pt x="3215" y="6802"/>
                    <a:pt x="3599" y="6953"/>
                  </a:cubicBezTo>
                  <a:lnTo>
                    <a:pt x="3643" y="6912"/>
                  </a:lnTo>
                  <a:cubicBezTo>
                    <a:pt x="3357" y="6620"/>
                    <a:pt x="2945" y="6403"/>
                    <a:pt x="2490" y="6292"/>
                  </a:cubicBezTo>
                  <a:cubicBezTo>
                    <a:pt x="2311" y="6229"/>
                    <a:pt x="2120" y="6193"/>
                    <a:pt x="1932" y="6193"/>
                  </a:cubicBezTo>
                  <a:close/>
                  <a:moveTo>
                    <a:pt x="1940" y="7292"/>
                  </a:moveTo>
                  <a:cubicBezTo>
                    <a:pt x="1678" y="7292"/>
                    <a:pt x="1433" y="7389"/>
                    <a:pt x="1244" y="7638"/>
                  </a:cubicBezTo>
                  <a:lnTo>
                    <a:pt x="1263" y="7665"/>
                  </a:lnTo>
                  <a:cubicBezTo>
                    <a:pt x="1358" y="7655"/>
                    <a:pt x="1450" y="7648"/>
                    <a:pt x="1537" y="7644"/>
                  </a:cubicBezTo>
                  <a:lnTo>
                    <a:pt x="1537" y="7644"/>
                  </a:lnTo>
                  <a:cubicBezTo>
                    <a:pt x="1531" y="7667"/>
                    <a:pt x="1530" y="7691"/>
                    <a:pt x="1530" y="7717"/>
                  </a:cubicBezTo>
                  <a:cubicBezTo>
                    <a:pt x="1530" y="7918"/>
                    <a:pt x="1692" y="8081"/>
                    <a:pt x="1894" y="8081"/>
                  </a:cubicBezTo>
                  <a:cubicBezTo>
                    <a:pt x="2095" y="8081"/>
                    <a:pt x="2259" y="7920"/>
                    <a:pt x="2259" y="7717"/>
                  </a:cubicBezTo>
                  <a:cubicBezTo>
                    <a:pt x="2259" y="7687"/>
                    <a:pt x="2255" y="7655"/>
                    <a:pt x="2248" y="7626"/>
                  </a:cubicBezTo>
                  <a:cubicBezTo>
                    <a:pt x="2271" y="7626"/>
                    <a:pt x="2292" y="7629"/>
                    <a:pt x="2317" y="7631"/>
                  </a:cubicBezTo>
                  <a:cubicBezTo>
                    <a:pt x="2675" y="7684"/>
                    <a:pt x="3019" y="7842"/>
                    <a:pt x="3338" y="8022"/>
                  </a:cubicBezTo>
                  <a:lnTo>
                    <a:pt x="3358" y="7995"/>
                  </a:lnTo>
                  <a:cubicBezTo>
                    <a:pt x="3021" y="7661"/>
                    <a:pt x="2450" y="7292"/>
                    <a:pt x="1940" y="7292"/>
                  </a:cubicBezTo>
                  <a:close/>
                  <a:moveTo>
                    <a:pt x="133" y="10954"/>
                  </a:moveTo>
                  <a:cubicBezTo>
                    <a:pt x="135" y="10955"/>
                    <a:pt x="136" y="10956"/>
                    <a:pt x="138" y="10957"/>
                  </a:cubicBezTo>
                  <a:lnTo>
                    <a:pt x="138" y="10957"/>
                  </a:lnTo>
                  <a:cubicBezTo>
                    <a:pt x="137" y="10956"/>
                    <a:pt x="135" y="10955"/>
                    <a:pt x="133" y="10954"/>
                  </a:cubicBezTo>
                  <a:close/>
                  <a:moveTo>
                    <a:pt x="83" y="10936"/>
                  </a:moveTo>
                  <a:cubicBezTo>
                    <a:pt x="64" y="10936"/>
                    <a:pt x="40" y="10945"/>
                    <a:pt x="25" y="10961"/>
                  </a:cubicBezTo>
                  <a:cubicBezTo>
                    <a:pt x="11" y="10977"/>
                    <a:pt x="1" y="10997"/>
                    <a:pt x="2" y="11019"/>
                  </a:cubicBezTo>
                  <a:cubicBezTo>
                    <a:pt x="3" y="11039"/>
                    <a:pt x="9" y="11064"/>
                    <a:pt x="28" y="11077"/>
                  </a:cubicBezTo>
                  <a:cubicBezTo>
                    <a:pt x="66" y="11105"/>
                    <a:pt x="105" y="11134"/>
                    <a:pt x="148" y="11156"/>
                  </a:cubicBezTo>
                  <a:cubicBezTo>
                    <a:pt x="190" y="11179"/>
                    <a:pt x="234" y="11198"/>
                    <a:pt x="281" y="11214"/>
                  </a:cubicBezTo>
                  <a:cubicBezTo>
                    <a:pt x="286" y="11216"/>
                    <a:pt x="291" y="11217"/>
                    <a:pt x="298" y="11217"/>
                  </a:cubicBezTo>
                  <a:cubicBezTo>
                    <a:pt x="313" y="11217"/>
                    <a:pt x="330" y="11211"/>
                    <a:pt x="341" y="11205"/>
                  </a:cubicBezTo>
                  <a:cubicBezTo>
                    <a:pt x="359" y="11194"/>
                    <a:pt x="376" y="11173"/>
                    <a:pt x="379" y="11155"/>
                  </a:cubicBezTo>
                  <a:cubicBezTo>
                    <a:pt x="383" y="11134"/>
                    <a:pt x="383" y="11111"/>
                    <a:pt x="370" y="11092"/>
                  </a:cubicBezTo>
                  <a:cubicBezTo>
                    <a:pt x="360" y="11075"/>
                    <a:pt x="343" y="11064"/>
                    <a:pt x="321" y="11056"/>
                  </a:cubicBezTo>
                  <a:cubicBezTo>
                    <a:pt x="318" y="11055"/>
                    <a:pt x="317" y="11055"/>
                    <a:pt x="312" y="11053"/>
                  </a:cubicBezTo>
                  <a:cubicBezTo>
                    <a:pt x="251" y="11028"/>
                    <a:pt x="193" y="10996"/>
                    <a:pt x="138" y="10957"/>
                  </a:cubicBezTo>
                  <a:lnTo>
                    <a:pt x="138" y="10957"/>
                  </a:lnTo>
                  <a:cubicBezTo>
                    <a:pt x="139" y="10958"/>
                    <a:pt x="140" y="10959"/>
                    <a:pt x="141" y="10960"/>
                  </a:cubicBezTo>
                  <a:cubicBezTo>
                    <a:pt x="123" y="10947"/>
                    <a:pt x="107" y="10936"/>
                    <a:pt x="83" y="10936"/>
                  </a:cubicBezTo>
                  <a:close/>
                  <a:moveTo>
                    <a:pt x="10866" y="0"/>
                  </a:moveTo>
                  <a:cubicBezTo>
                    <a:pt x="10159" y="0"/>
                    <a:pt x="9441" y="83"/>
                    <a:pt x="8741" y="167"/>
                  </a:cubicBezTo>
                  <a:cubicBezTo>
                    <a:pt x="7314" y="339"/>
                    <a:pt x="5884" y="511"/>
                    <a:pt x="4454" y="681"/>
                  </a:cubicBezTo>
                  <a:cubicBezTo>
                    <a:pt x="3589" y="787"/>
                    <a:pt x="2586" y="983"/>
                    <a:pt x="2197" y="1763"/>
                  </a:cubicBezTo>
                  <a:cubicBezTo>
                    <a:pt x="1986" y="2189"/>
                    <a:pt x="2018" y="2687"/>
                    <a:pt x="2082" y="3157"/>
                  </a:cubicBezTo>
                  <a:lnTo>
                    <a:pt x="2297" y="3271"/>
                  </a:lnTo>
                  <a:cubicBezTo>
                    <a:pt x="2567" y="2947"/>
                    <a:pt x="2856" y="2637"/>
                    <a:pt x="3152" y="2335"/>
                  </a:cubicBezTo>
                  <a:cubicBezTo>
                    <a:pt x="3221" y="2381"/>
                    <a:pt x="3289" y="2420"/>
                    <a:pt x="3358" y="2465"/>
                  </a:cubicBezTo>
                  <a:cubicBezTo>
                    <a:pt x="4210" y="3018"/>
                    <a:pt x="4710" y="3977"/>
                    <a:pt x="5039" y="4937"/>
                  </a:cubicBezTo>
                  <a:cubicBezTo>
                    <a:pt x="5179" y="5346"/>
                    <a:pt x="5296" y="5765"/>
                    <a:pt x="5487" y="6153"/>
                  </a:cubicBezTo>
                  <a:cubicBezTo>
                    <a:pt x="5906" y="7010"/>
                    <a:pt x="6683" y="7683"/>
                    <a:pt x="7588" y="7977"/>
                  </a:cubicBezTo>
                  <a:cubicBezTo>
                    <a:pt x="7725" y="7706"/>
                    <a:pt x="7935" y="7469"/>
                    <a:pt x="8196" y="7320"/>
                  </a:cubicBezTo>
                  <a:cubicBezTo>
                    <a:pt x="8384" y="7213"/>
                    <a:pt x="8600" y="7154"/>
                    <a:pt x="8814" y="7154"/>
                  </a:cubicBezTo>
                  <a:cubicBezTo>
                    <a:pt x="8939" y="7154"/>
                    <a:pt x="9063" y="7174"/>
                    <a:pt x="9180" y="7216"/>
                  </a:cubicBezTo>
                  <a:cubicBezTo>
                    <a:pt x="9476" y="7322"/>
                    <a:pt x="9714" y="7561"/>
                    <a:pt x="9864" y="7840"/>
                  </a:cubicBezTo>
                  <a:cubicBezTo>
                    <a:pt x="10012" y="8117"/>
                    <a:pt x="10079" y="8434"/>
                    <a:pt x="10105" y="8747"/>
                  </a:cubicBezTo>
                  <a:cubicBezTo>
                    <a:pt x="10195" y="9755"/>
                    <a:pt x="9853" y="10824"/>
                    <a:pt x="9087" y="11487"/>
                  </a:cubicBezTo>
                  <a:cubicBezTo>
                    <a:pt x="8803" y="11735"/>
                    <a:pt x="8463" y="11920"/>
                    <a:pt x="8102" y="12031"/>
                  </a:cubicBezTo>
                  <a:cubicBezTo>
                    <a:pt x="8274" y="12607"/>
                    <a:pt x="8292" y="13239"/>
                    <a:pt x="8228" y="13842"/>
                  </a:cubicBezTo>
                  <a:cubicBezTo>
                    <a:pt x="8140" y="14686"/>
                    <a:pt x="7907" y="15506"/>
                    <a:pt x="7776" y="16343"/>
                  </a:cubicBezTo>
                  <a:cubicBezTo>
                    <a:pt x="7562" y="17689"/>
                    <a:pt x="7611" y="19076"/>
                    <a:pt x="7920" y="20400"/>
                  </a:cubicBezTo>
                  <a:cubicBezTo>
                    <a:pt x="8232" y="20055"/>
                    <a:pt x="8687" y="19882"/>
                    <a:pt x="9141" y="19771"/>
                  </a:cubicBezTo>
                  <a:cubicBezTo>
                    <a:pt x="9624" y="19651"/>
                    <a:pt x="10121" y="19591"/>
                    <a:pt x="10617" y="19591"/>
                  </a:cubicBezTo>
                  <a:cubicBezTo>
                    <a:pt x="11020" y="19591"/>
                    <a:pt x="11422" y="19630"/>
                    <a:pt x="11817" y="19708"/>
                  </a:cubicBezTo>
                  <a:cubicBezTo>
                    <a:pt x="12760" y="19899"/>
                    <a:pt x="13657" y="20306"/>
                    <a:pt x="14614" y="20392"/>
                  </a:cubicBezTo>
                  <a:cubicBezTo>
                    <a:pt x="14750" y="20404"/>
                    <a:pt x="14886" y="20409"/>
                    <a:pt x="15023" y="20409"/>
                  </a:cubicBezTo>
                  <a:cubicBezTo>
                    <a:pt x="15145" y="20409"/>
                    <a:pt x="15268" y="20405"/>
                    <a:pt x="15390" y="20397"/>
                  </a:cubicBezTo>
                  <a:cubicBezTo>
                    <a:pt x="16131" y="20348"/>
                    <a:pt x="16864" y="20169"/>
                    <a:pt x="17599" y="20046"/>
                  </a:cubicBezTo>
                  <a:cubicBezTo>
                    <a:pt x="17892" y="20000"/>
                    <a:pt x="18190" y="19963"/>
                    <a:pt x="18488" y="19944"/>
                  </a:cubicBezTo>
                  <a:cubicBezTo>
                    <a:pt x="18701" y="18773"/>
                    <a:pt x="18607" y="17539"/>
                    <a:pt x="18414" y="16355"/>
                  </a:cubicBezTo>
                  <a:cubicBezTo>
                    <a:pt x="18157" y="14801"/>
                    <a:pt x="17737" y="13273"/>
                    <a:pt x="17630" y="11703"/>
                  </a:cubicBezTo>
                  <a:cubicBezTo>
                    <a:pt x="17531" y="10206"/>
                    <a:pt x="17721" y="8708"/>
                    <a:pt x="17867" y="7215"/>
                  </a:cubicBezTo>
                  <a:cubicBezTo>
                    <a:pt x="17969" y="6159"/>
                    <a:pt x="18040" y="5041"/>
                    <a:pt x="17578" y="4088"/>
                  </a:cubicBezTo>
                  <a:cubicBezTo>
                    <a:pt x="17237" y="3386"/>
                    <a:pt x="16640" y="2845"/>
                    <a:pt x="16034" y="2352"/>
                  </a:cubicBezTo>
                  <a:cubicBezTo>
                    <a:pt x="15534" y="1944"/>
                    <a:pt x="15016" y="1555"/>
                    <a:pt x="14484" y="1191"/>
                  </a:cubicBezTo>
                  <a:cubicBezTo>
                    <a:pt x="14011" y="868"/>
                    <a:pt x="13524" y="557"/>
                    <a:pt x="12990" y="349"/>
                  </a:cubicBezTo>
                  <a:cubicBezTo>
                    <a:pt x="12312" y="88"/>
                    <a:pt x="11594" y="0"/>
                    <a:pt x="108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7"/>
            <p:cNvSpPr/>
            <p:nvPr/>
          </p:nvSpPr>
          <p:spPr>
            <a:xfrm>
              <a:off x="2894250" y="2826200"/>
              <a:ext cx="269950" cy="504075"/>
            </a:xfrm>
            <a:custGeom>
              <a:avLst/>
              <a:gdLst/>
              <a:ahLst/>
              <a:cxnLst/>
              <a:rect l="l" t="t" r="r" b="b"/>
              <a:pathLst>
                <a:path w="10798" h="20163" extrusionOk="0">
                  <a:moveTo>
                    <a:pt x="321" y="366"/>
                  </a:moveTo>
                  <a:cubicBezTo>
                    <a:pt x="1" y="2254"/>
                    <a:pt x="1606" y="3731"/>
                    <a:pt x="2973" y="4753"/>
                  </a:cubicBezTo>
                  <a:cubicBezTo>
                    <a:pt x="3999" y="5559"/>
                    <a:pt x="5078" y="6407"/>
                    <a:pt x="5499" y="7671"/>
                  </a:cubicBezTo>
                  <a:cubicBezTo>
                    <a:pt x="6089" y="9847"/>
                    <a:pt x="4938" y="11963"/>
                    <a:pt x="4771" y="14182"/>
                  </a:cubicBezTo>
                  <a:cubicBezTo>
                    <a:pt x="4711" y="14858"/>
                    <a:pt x="4736" y="15551"/>
                    <a:pt x="4906" y="16210"/>
                  </a:cubicBezTo>
                  <a:cubicBezTo>
                    <a:pt x="5175" y="17246"/>
                    <a:pt x="5721" y="18407"/>
                    <a:pt x="5097" y="19418"/>
                  </a:cubicBezTo>
                  <a:cubicBezTo>
                    <a:pt x="5802" y="18451"/>
                    <a:pt x="5319" y="17209"/>
                    <a:pt x="5091" y="16167"/>
                  </a:cubicBezTo>
                  <a:cubicBezTo>
                    <a:pt x="4953" y="15523"/>
                    <a:pt x="4950" y="14861"/>
                    <a:pt x="5025" y="14208"/>
                  </a:cubicBezTo>
                  <a:cubicBezTo>
                    <a:pt x="5673" y="9906"/>
                    <a:pt x="7608" y="7623"/>
                    <a:pt x="3127" y="4551"/>
                  </a:cubicBezTo>
                  <a:cubicBezTo>
                    <a:pt x="1741" y="3559"/>
                    <a:pt x="146" y="2246"/>
                    <a:pt x="321" y="366"/>
                  </a:cubicBezTo>
                  <a:close/>
                  <a:moveTo>
                    <a:pt x="4092" y="1"/>
                  </a:moveTo>
                  <a:cubicBezTo>
                    <a:pt x="4193" y="874"/>
                    <a:pt x="4778" y="1591"/>
                    <a:pt x="5305" y="2256"/>
                  </a:cubicBezTo>
                  <a:cubicBezTo>
                    <a:pt x="7331" y="4472"/>
                    <a:pt x="6687" y="6840"/>
                    <a:pt x="6898" y="9550"/>
                  </a:cubicBezTo>
                  <a:cubicBezTo>
                    <a:pt x="6963" y="10413"/>
                    <a:pt x="7255" y="11251"/>
                    <a:pt x="7405" y="12090"/>
                  </a:cubicBezTo>
                  <a:cubicBezTo>
                    <a:pt x="7551" y="12919"/>
                    <a:pt x="7535" y="13774"/>
                    <a:pt x="7380" y="14604"/>
                  </a:cubicBezTo>
                  <a:cubicBezTo>
                    <a:pt x="7223" y="15439"/>
                    <a:pt x="6950" y="16265"/>
                    <a:pt x="6846" y="17131"/>
                  </a:cubicBezTo>
                  <a:cubicBezTo>
                    <a:pt x="6749" y="17996"/>
                    <a:pt x="6811" y="18877"/>
                    <a:pt x="7050" y="19706"/>
                  </a:cubicBezTo>
                  <a:cubicBezTo>
                    <a:pt x="6883" y="18862"/>
                    <a:pt x="6857" y="17994"/>
                    <a:pt x="7005" y="17156"/>
                  </a:cubicBezTo>
                  <a:cubicBezTo>
                    <a:pt x="7142" y="16315"/>
                    <a:pt x="7444" y="15510"/>
                    <a:pt x="7629" y="14655"/>
                  </a:cubicBezTo>
                  <a:cubicBezTo>
                    <a:pt x="7821" y="13801"/>
                    <a:pt x="7844" y="12907"/>
                    <a:pt x="7710" y="12039"/>
                  </a:cubicBezTo>
                  <a:cubicBezTo>
                    <a:pt x="7569" y="11184"/>
                    <a:pt x="7282" y="10381"/>
                    <a:pt x="7223" y="9519"/>
                  </a:cubicBezTo>
                  <a:cubicBezTo>
                    <a:pt x="7008" y="6769"/>
                    <a:pt x="7604" y="4348"/>
                    <a:pt x="5428" y="2154"/>
                  </a:cubicBezTo>
                  <a:cubicBezTo>
                    <a:pt x="4862" y="1518"/>
                    <a:pt x="4270" y="860"/>
                    <a:pt x="4092" y="1"/>
                  </a:cubicBezTo>
                  <a:close/>
                  <a:moveTo>
                    <a:pt x="7245" y="105"/>
                  </a:moveTo>
                  <a:lnTo>
                    <a:pt x="7245" y="105"/>
                  </a:lnTo>
                  <a:cubicBezTo>
                    <a:pt x="7801" y="773"/>
                    <a:pt x="8378" y="1438"/>
                    <a:pt x="8761" y="2210"/>
                  </a:cubicBezTo>
                  <a:cubicBezTo>
                    <a:pt x="8959" y="2591"/>
                    <a:pt x="9099" y="2997"/>
                    <a:pt x="9168" y="3415"/>
                  </a:cubicBezTo>
                  <a:cubicBezTo>
                    <a:pt x="9294" y="4267"/>
                    <a:pt x="9154" y="5171"/>
                    <a:pt x="9369" y="6024"/>
                  </a:cubicBezTo>
                  <a:cubicBezTo>
                    <a:pt x="9555" y="6882"/>
                    <a:pt x="9887" y="7697"/>
                    <a:pt x="10126" y="8531"/>
                  </a:cubicBezTo>
                  <a:cubicBezTo>
                    <a:pt x="10487" y="9776"/>
                    <a:pt x="10478" y="11072"/>
                    <a:pt x="10345" y="12358"/>
                  </a:cubicBezTo>
                  <a:cubicBezTo>
                    <a:pt x="10136" y="14841"/>
                    <a:pt x="9281" y="17800"/>
                    <a:pt x="10718" y="20057"/>
                  </a:cubicBezTo>
                  <a:cubicBezTo>
                    <a:pt x="9470" y="17739"/>
                    <a:pt x="10413" y="14866"/>
                    <a:pt x="10653" y="12389"/>
                  </a:cubicBezTo>
                  <a:cubicBezTo>
                    <a:pt x="10748" y="11518"/>
                    <a:pt x="10797" y="10630"/>
                    <a:pt x="10696" y="9747"/>
                  </a:cubicBezTo>
                  <a:cubicBezTo>
                    <a:pt x="10524" y="7949"/>
                    <a:pt x="9479" y="6421"/>
                    <a:pt x="9489" y="4693"/>
                  </a:cubicBezTo>
                  <a:cubicBezTo>
                    <a:pt x="9489" y="3822"/>
                    <a:pt x="9373" y="2890"/>
                    <a:pt x="8904" y="2132"/>
                  </a:cubicBezTo>
                  <a:cubicBezTo>
                    <a:pt x="8463" y="1368"/>
                    <a:pt x="7858" y="726"/>
                    <a:pt x="7245" y="105"/>
                  </a:cubicBezTo>
                  <a:close/>
                  <a:moveTo>
                    <a:pt x="5650" y="93"/>
                  </a:moveTo>
                  <a:lnTo>
                    <a:pt x="5650" y="93"/>
                  </a:lnTo>
                  <a:cubicBezTo>
                    <a:pt x="5800" y="991"/>
                    <a:pt x="6479" y="1670"/>
                    <a:pt x="7044" y="2334"/>
                  </a:cubicBezTo>
                  <a:cubicBezTo>
                    <a:pt x="7640" y="2984"/>
                    <a:pt x="8073" y="3748"/>
                    <a:pt x="8248" y="4612"/>
                  </a:cubicBezTo>
                  <a:cubicBezTo>
                    <a:pt x="8822" y="7243"/>
                    <a:pt x="7580" y="9922"/>
                    <a:pt x="8222" y="12561"/>
                  </a:cubicBezTo>
                  <a:cubicBezTo>
                    <a:pt x="8443" y="13440"/>
                    <a:pt x="8814" y="14253"/>
                    <a:pt x="8913" y="15112"/>
                  </a:cubicBezTo>
                  <a:cubicBezTo>
                    <a:pt x="9008" y="15973"/>
                    <a:pt x="8840" y="16853"/>
                    <a:pt x="8768" y="17741"/>
                  </a:cubicBezTo>
                  <a:cubicBezTo>
                    <a:pt x="8739" y="18444"/>
                    <a:pt x="8627" y="19901"/>
                    <a:pt x="9464" y="20163"/>
                  </a:cubicBezTo>
                  <a:cubicBezTo>
                    <a:pt x="8677" y="19851"/>
                    <a:pt x="8861" y="18450"/>
                    <a:pt x="8928" y="17757"/>
                  </a:cubicBezTo>
                  <a:cubicBezTo>
                    <a:pt x="9035" y="16884"/>
                    <a:pt x="9243" y="16004"/>
                    <a:pt x="9167" y="15086"/>
                  </a:cubicBezTo>
                  <a:cubicBezTo>
                    <a:pt x="9093" y="14168"/>
                    <a:pt x="8716" y="13333"/>
                    <a:pt x="8526" y="12490"/>
                  </a:cubicBezTo>
                  <a:cubicBezTo>
                    <a:pt x="7931" y="9872"/>
                    <a:pt x="9164" y="7178"/>
                    <a:pt x="8497" y="4551"/>
                  </a:cubicBezTo>
                  <a:cubicBezTo>
                    <a:pt x="8296" y="3666"/>
                    <a:pt x="7801" y="2860"/>
                    <a:pt x="7164" y="2226"/>
                  </a:cubicBezTo>
                  <a:cubicBezTo>
                    <a:pt x="6559" y="1594"/>
                    <a:pt x="5871" y="974"/>
                    <a:pt x="5650" y="9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7"/>
            <p:cNvSpPr/>
            <p:nvPr/>
          </p:nvSpPr>
          <p:spPr>
            <a:xfrm>
              <a:off x="1848500" y="3021700"/>
              <a:ext cx="1293025" cy="955525"/>
            </a:xfrm>
            <a:custGeom>
              <a:avLst/>
              <a:gdLst/>
              <a:ahLst/>
              <a:cxnLst/>
              <a:rect l="l" t="t" r="r" b="b"/>
              <a:pathLst>
                <a:path w="51721" h="38221" extrusionOk="0">
                  <a:moveTo>
                    <a:pt x="37608" y="1"/>
                  </a:moveTo>
                  <a:cubicBezTo>
                    <a:pt x="37832" y="479"/>
                    <a:pt x="38418" y="667"/>
                    <a:pt x="38913" y="667"/>
                  </a:cubicBezTo>
                  <a:cubicBezTo>
                    <a:pt x="38458" y="434"/>
                    <a:pt x="38012" y="324"/>
                    <a:pt x="37608" y="1"/>
                  </a:cubicBezTo>
                  <a:close/>
                  <a:moveTo>
                    <a:pt x="37313" y="2505"/>
                  </a:moveTo>
                  <a:lnTo>
                    <a:pt x="37313" y="2505"/>
                  </a:lnTo>
                  <a:cubicBezTo>
                    <a:pt x="37228" y="2797"/>
                    <a:pt x="37156" y="2986"/>
                    <a:pt x="37029" y="3263"/>
                  </a:cubicBezTo>
                  <a:cubicBezTo>
                    <a:pt x="37325" y="3171"/>
                    <a:pt x="37473" y="2768"/>
                    <a:pt x="37313" y="2505"/>
                  </a:cubicBezTo>
                  <a:close/>
                  <a:moveTo>
                    <a:pt x="45244" y="27"/>
                  </a:moveTo>
                  <a:cubicBezTo>
                    <a:pt x="44799" y="27"/>
                    <a:pt x="44513" y="587"/>
                    <a:pt x="44499" y="1072"/>
                  </a:cubicBezTo>
                  <a:cubicBezTo>
                    <a:pt x="44492" y="1639"/>
                    <a:pt x="44933" y="2093"/>
                    <a:pt x="44834" y="2654"/>
                  </a:cubicBezTo>
                  <a:cubicBezTo>
                    <a:pt x="44793" y="2973"/>
                    <a:pt x="44570" y="3298"/>
                    <a:pt x="44200" y="3380"/>
                  </a:cubicBezTo>
                  <a:cubicBezTo>
                    <a:pt x="44235" y="3385"/>
                    <a:pt x="44268" y="3387"/>
                    <a:pt x="44301" y="3387"/>
                  </a:cubicBezTo>
                  <a:cubicBezTo>
                    <a:pt x="44901" y="3387"/>
                    <a:pt x="45239" y="2644"/>
                    <a:pt x="45106" y="2102"/>
                  </a:cubicBezTo>
                  <a:cubicBezTo>
                    <a:pt x="45052" y="1730"/>
                    <a:pt x="44820" y="1429"/>
                    <a:pt x="44808" y="1070"/>
                  </a:cubicBezTo>
                  <a:cubicBezTo>
                    <a:pt x="44797" y="766"/>
                    <a:pt x="44892" y="382"/>
                    <a:pt x="45145" y="191"/>
                  </a:cubicBezTo>
                  <a:cubicBezTo>
                    <a:pt x="45206" y="155"/>
                    <a:pt x="45282" y="142"/>
                    <a:pt x="45364" y="142"/>
                  </a:cubicBezTo>
                  <a:cubicBezTo>
                    <a:pt x="45456" y="142"/>
                    <a:pt x="45557" y="158"/>
                    <a:pt x="45653" y="173"/>
                  </a:cubicBezTo>
                  <a:cubicBezTo>
                    <a:pt x="45506" y="71"/>
                    <a:pt x="45369" y="27"/>
                    <a:pt x="45244" y="27"/>
                  </a:cubicBezTo>
                  <a:close/>
                  <a:moveTo>
                    <a:pt x="36039" y="4060"/>
                  </a:moveTo>
                  <a:cubicBezTo>
                    <a:pt x="35935" y="4280"/>
                    <a:pt x="35831" y="4494"/>
                    <a:pt x="35938" y="4690"/>
                  </a:cubicBezTo>
                  <a:cubicBezTo>
                    <a:pt x="35997" y="4801"/>
                    <a:pt x="36101" y="4863"/>
                    <a:pt x="36220" y="4904"/>
                  </a:cubicBezTo>
                  <a:cubicBezTo>
                    <a:pt x="36220" y="4905"/>
                    <a:pt x="36217" y="4905"/>
                    <a:pt x="36217" y="4908"/>
                  </a:cubicBezTo>
                  <a:cubicBezTo>
                    <a:pt x="36227" y="4911"/>
                    <a:pt x="36239" y="4915"/>
                    <a:pt x="36249" y="4917"/>
                  </a:cubicBezTo>
                  <a:cubicBezTo>
                    <a:pt x="36483" y="4989"/>
                    <a:pt x="36714" y="5055"/>
                    <a:pt x="36945" y="5136"/>
                  </a:cubicBezTo>
                  <a:cubicBezTo>
                    <a:pt x="37115" y="5195"/>
                    <a:pt x="37288" y="5243"/>
                    <a:pt x="37465" y="5243"/>
                  </a:cubicBezTo>
                  <a:cubicBezTo>
                    <a:pt x="37529" y="5243"/>
                    <a:pt x="37594" y="5236"/>
                    <a:pt x="37660" y="5222"/>
                  </a:cubicBezTo>
                  <a:cubicBezTo>
                    <a:pt x="37725" y="5209"/>
                    <a:pt x="37743" y="5099"/>
                    <a:pt x="37678" y="5071"/>
                  </a:cubicBezTo>
                  <a:cubicBezTo>
                    <a:pt x="37436" y="4970"/>
                    <a:pt x="37203" y="4846"/>
                    <a:pt x="36985" y="4696"/>
                  </a:cubicBezTo>
                  <a:cubicBezTo>
                    <a:pt x="36772" y="4551"/>
                    <a:pt x="36591" y="4369"/>
                    <a:pt x="36382" y="4219"/>
                  </a:cubicBezTo>
                  <a:cubicBezTo>
                    <a:pt x="36278" y="4144"/>
                    <a:pt x="36162" y="4086"/>
                    <a:pt x="36039" y="4060"/>
                  </a:cubicBezTo>
                  <a:close/>
                  <a:moveTo>
                    <a:pt x="43653" y="5128"/>
                  </a:moveTo>
                  <a:lnTo>
                    <a:pt x="43653" y="5128"/>
                  </a:lnTo>
                  <a:cubicBezTo>
                    <a:pt x="43363" y="5616"/>
                    <a:pt x="43207" y="6173"/>
                    <a:pt x="42931" y="6632"/>
                  </a:cubicBezTo>
                  <a:cubicBezTo>
                    <a:pt x="42372" y="7604"/>
                    <a:pt x="41178" y="7864"/>
                    <a:pt x="40180" y="8184"/>
                  </a:cubicBezTo>
                  <a:cubicBezTo>
                    <a:pt x="39645" y="8342"/>
                    <a:pt x="39105" y="8487"/>
                    <a:pt x="38562" y="8638"/>
                  </a:cubicBezTo>
                  <a:cubicBezTo>
                    <a:pt x="39127" y="8624"/>
                    <a:pt x="39689" y="8549"/>
                    <a:pt x="40243" y="8433"/>
                  </a:cubicBezTo>
                  <a:cubicBezTo>
                    <a:pt x="41068" y="8251"/>
                    <a:pt x="41958" y="8042"/>
                    <a:pt x="42622" y="7466"/>
                  </a:cubicBezTo>
                  <a:cubicBezTo>
                    <a:pt x="43312" y="6882"/>
                    <a:pt x="43416" y="5928"/>
                    <a:pt x="43653" y="5128"/>
                  </a:cubicBezTo>
                  <a:close/>
                  <a:moveTo>
                    <a:pt x="47659" y="13224"/>
                  </a:moveTo>
                  <a:cubicBezTo>
                    <a:pt x="43387" y="13224"/>
                    <a:pt x="40623" y="17743"/>
                    <a:pt x="38376" y="20811"/>
                  </a:cubicBezTo>
                  <a:cubicBezTo>
                    <a:pt x="36637" y="23225"/>
                    <a:pt x="34714" y="25953"/>
                    <a:pt x="33043" y="28415"/>
                  </a:cubicBezTo>
                  <a:cubicBezTo>
                    <a:pt x="35210" y="25636"/>
                    <a:pt x="38334" y="21372"/>
                    <a:pt x="40453" y="18498"/>
                  </a:cubicBezTo>
                  <a:cubicBezTo>
                    <a:pt x="42173" y="16191"/>
                    <a:pt x="44585" y="13426"/>
                    <a:pt x="47681" y="13384"/>
                  </a:cubicBezTo>
                  <a:cubicBezTo>
                    <a:pt x="48708" y="13387"/>
                    <a:pt x="49706" y="13720"/>
                    <a:pt x="50654" y="14100"/>
                  </a:cubicBezTo>
                  <a:cubicBezTo>
                    <a:pt x="49727" y="13653"/>
                    <a:pt x="48737" y="13280"/>
                    <a:pt x="47684" y="13224"/>
                  </a:cubicBezTo>
                  <a:cubicBezTo>
                    <a:pt x="47676" y="13224"/>
                    <a:pt x="47667" y="13224"/>
                    <a:pt x="47659" y="13224"/>
                  </a:cubicBezTo>
                  <a:close/>
                  <a:moveTo>
                    <a:pt x="2458" y="29049"/>
                  </a:moveTo>
                  <a:lnTo>
                    <a:pt x="2458" y="29049"/>
                  </a:lnTo>
                  <a:cubicBezTo>
                    <a:pt x="3092" y="29745"/>
                    <a:pt x="4080" y="29830"/>
                    <a:pt x="4841" y="30336"/>
                  </a:cubicBezTo>
                  <a:cubicBezTo>
                    <a:pt x="4387" y="29484"/>
                    <a:pt x="3287" y="29333"/>
                    <a:pt x="2458" y="29049"/>
                  </a:cubicBezTo>
                  <a:close/>
                  <a:moveTo>
                    <a:pt x="138" y="30011"/>
                  </a:moveTo>
                  <a:lnTo>
                    <a:pt x="138" y="30011"/>
                  </a:lnTo>
                  <a:cubicBezTo>
                    <a:pt x="150" y="30289"/>
                    <a:pt x="408" y="30501"/>
                    <a:pt x="672" y="30501"/>
                  </a:cubicBezTo>
                  <a:cubicBezTo>
                    <a:pt x="744" y="30501"/>
                    <a:pt x="816" y="30485"/>
                    <a:pt x="884" y="30451"/>
                  </a:cubicBezTo>
                  <a:cubicBezTo>
                    <a:pt x="705" y="30181"/>
                    <a:pt x="462" y="30038"/>
                    <a:pt x="138" y="30011"/>
                  </a:cubicBezTo>
                  <a:close/>
                  <a:moveTo>
                    <a:pt x="300" y="31851"/>
                  </a:moveTo>
                  <a:cubicBezTo>
                    <a:pt x="293" y="32131"/>
                    <a:pt x="543" y="32356"/>
                    <a:pt x="808" y="32356"/>
                  </a:cubicBezTo>
                  <a:cubicBezTo>
                    <a:pt x="862" y="32356"/>
                    <a:pt x="917" y="32346"/>
                    <a:pt x="970" y="32326"/>
                  </a:cubicBezTo>
                  <a:cubicBezTo>
                    <a:pt x="845" y="32040"/>
                    <a:pt x="614" y="31878"/>
                    <a:pt x="300" y="31851"/>
                  </a:cubicBezTo>
                  <a:close/>
                  <a:moveTo>
                    <a:pt x="31791" y="30183"/>
                  </a:moveTo>
                  <a:cubicBezTo>
                    <a:pt x="31073" y="30908"/>
                    <a:pt x="30430" y="31677"/>
                    <a:pt x="29845" y="32515"/>
                  </a:cubicBezTo>
                  <a:cubicBezTo>
                    <a:pt x="30742" y="32008"/>
                    <a:pt x="31451" y="31153"/>
                    <a:pt x="31791" y="30183"/>
                  </a:cubicBezTo>
                  <a:close/>
                  <a:moveTo>
                    <a:pt x="55" y="33498"/>
                  </a:moveTo>
                  <a:lnTo>
                    <a:pt x="55" y="33498"/>
                  </a:lnTo>
                  <a:cubicBezTo>
                    <a:pt x="1" y="33838"/>
                    <a:pt x="305" y="34161"/>
                    <a:pt x="637" y="34161"/>
                  </a:cubicBezTo>
                  <a:cubicBezTo>
                    <a:pt x="678" y="34161"/>
                    <a:pt x="720" y="34156"/>
                    <a:pt x="761" y="34145"/>
                  </a:cubicBezTo>
                  <a:cubicBezTo>
                    <a:pt x="599" y="33835"/>
                    <a:pt x="378" y="33634"/>
                    <a:pt x="55" y="33498"/>
                  </a:cubicBezTo>
                  <a:close/>
                  <a:moveTo>
                    <a:pt x="50849" y="24888"/>
                  </a:moveTo>
                  <a:cubicBezTo>
                    <a:pt x="49581" y="24888"/>
                    <a:pt x="47758" y="26605"/>
                    <a:pt x="47053" y="27229"/>
                  </a:cubicBezTo>
                  <a:cubicBezTo>
                    <a:pt x="45698" y="28460"/>
                    <a:pt x="44346" y="29693"/>
                    <a:pt x="42983" y="30913"/>
                  </a:cubicBezTo>
                  <a:cubicBezTo>
                    <a:pt x="40603" y="33062"/>
                    <a:pt x="37224" y="36055"/>
                    <a:pt x="34787" y="38221"/>
                  </a:cubicBezTo>
                  <a:cubicBezTo>
                    <a:pt x="37686" y="35980"/>
                    <a:pt x="40477" y="33605"/>
                    <a:pt x="43204" y="31157"/>
                  </a:cubicBezTo>
                  <a:cubicBezTo>
                    <a:pt x="44563" y="29930"/>
                    <a:pt x="45907" y="28686"/>
                    <a:pt x="47226" y="27416"/>
                  </a:cubicBezTo>
                  <a:cubicBezTo>
                    <a:pt x="47919" y="26782"/>
                    <a:pt x="49696" y="24952"/>
                    <a:pt x="50937" y="24952"/>
                  </a:cubicBezTo>
                  <a:cubicBezTo>
                    <a:pt x="51237" y="24952"/>
                    <a:pt x="51506" y="25059"/>
                    <a:pt x="51720" y="25316"/>
                  </a:cubicBezTo>
                  <a:cubicBezTo>
                    <a:pt x="51492" y="25012"/>
                    <a:pt x="51191" y="24888"/>
                    <a:pt x="50849" y="2488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7"/>
            <p:cNvSpPr/>
            <p:nvPr/>
          </p:nvSpPr>
          <p:spPr>
            <a:xfrm>
              <a:off x="2677650" y="3932225"/>
              <a:ext cx="500000" cy="362150"/>
            </a:xfrm>
            <a:custGeom>
              <a:avLst/>
              <a:gdLst/>
              <a:ahLst/>
              <a:cxnLst/>
              <a:rect l="l" t="t" r="r" b="b"/>
              <a:pathLst>
                <a:path w="20000" h="14486" extrusionOk="0">
                  <a:moveTo>
                    <a:pt x="5845" y="0"/>
                  </a:moveTo>
                  <a:lnTo>
                    <a:pt x="5845" y="0"/>
                  </a:lnTo>
                  <a:cubicBezTo>
                    <a:pt x="7190" y="3091"/>
                    <a:pt x="9063" y="5966"/>
                    <a:pt x="11411" y="8391"/>
                  </a:cubicBezTo>
                  <a:cubicBezTo>
                    <a:pt x="12565" y="9552"/>
                    <a:pt x="13866" y="10585"/>
                    <a:pt x="15325" y="11336"/>
                  </a:cubicBezTo>
                  <a:cubicBezTo>
                    <a:pt x="16056" y="11714"/>
                    <a:pt x="16826" y="11987"/>
                    <a:pt x="17562" y="12326"/>
                  </a:cubicBezTo>
                  <a:cubicBezTo>
                    <a:pt x="18297" y="12664"/>
                    <a:pt x="19015" y="13072"/>
                    <a:pt x="19568" y="13677"/>
                  </a:cubicBezTo>
                  <a:cubicBezTo>
                    <a:pt x="19044" y="13044"/>
                    <a:pt x="18330" y="12604"/>
                    <a:pt x="17600" y="12241"/>
                  </a:cubicBezTo>
                  <a:cubicBezTo>
                    <a:pt x="16869" y="11877"/>
                    <a:pt x="16111" y="11576"/>
                    <a:pt x="15403" y="11186"/>
                  </a:cubicBezTo>
                  <a:cubicBezTo>
                    <a:pt x="11332" y="8902"/>
                    <a:pt x="8403" y="4654"/>
                    <a:pt x="6422" y="493"/>
                  </a:cubicBezTo>
                  <a:lnTo>
                    <a:pt x="6422" y="493"/>
                  </a:lnTo>
                  <a:cubicBezTo>
                    <a:pt x="6894" y="737"/>
                    <a:pt x="7278" y="1222"/>
                    <a:pt x="7672" y="1569"/>
                  </a:cubicBezTo>
                  <a:cubicBezTo>
                    <a:pt x="8176" y="2058"/>
                    <a:pt x="8670" y="2558"/>
                    <a:pt x="9169" y="3056"/>
                  </a:cubicBezTo>
                  <a:cubicBezTo>
                    <a:pt x="12695" y="6726"/>
                    <a:pt x="15194" y="7902"/>
                    <a:pt x="20000" y="9357"/>
                  </a:cubicBezTo>
                  <a:cubicBezTo>
                    <a:pt x="16580" y="8160"/>
                    <a:pt x="13492" y="6943"/>
                    <a:pt x="10878" y="4327"/>
                  </a:cubicBezTo>
                  <a:cubicBezTo>
                    <a:pt x="9852" y="3367"/>
                    <a:pt x="8891" y="2340"/>
                    <a:pt x="7888" y="1352"/>
                  </a:cubicBezTo>
                  <a:cubicBezTo>
                    <a:pt x="7342" y="868"/>
                    <a:pt x="6908" y="233"/>
                    <a:pt x="6142" y="57"/>
                  </a:cubicBezTo>
                  <a:lnTo>
                    <a:pt x="5845" y="0"/>
                  </a:lnTo>
                  <a:close/>
                  <a:moveTo>
                    <a:pt x="1" y="8765"/>
                  </a:moveTo>
                  <a:lnTo>
                    <a:pt x="1" y="8765"/>
                  </a:lnTo>
                  <a:cubicBezTo>
                    <a:pt x="412" y="8853"/>
                    <a:pt x="811" y="8979"/>
                    <a:pt x="1200" y="9133"/>
                  </a:cubicBezTo>
                  <a:cubicBezTo>
                    <a:pt x="3142" y="9942"/>
                    <a:pt x="4739" y="11417"/>
                    <a:pt x="6725" y="12149"/>
                  </a:cubicBezTo>
                  <a:cubicBezTo>
                    <a:pt x="10653" y="13651"/>
                    <a:pt x="15117" y="13116"/>
                    <a:pt x="19081" y="14486"/>
                  </a:cubicBezTo>
                  <a:cubicBezTo>
                    <a:pt x="15197" y="12812"/>
                    <a:pt x="10773" y="13311"/>
                    <a:pt x="6835" y="11860"/>
                  </a:cubicBezTo>
                  <a:cubicBezTo>
                    <a:pt x="4853" y="11160"/>
                    <a:pt x="3221" y="9734"/>
                    <a:pt x="1228" y="9051"/>
                  </a:cubicBezTo>
                  <a:cubicBezTo>
                    <a:pt x="827" y="8918"/>
                    <a:pt x="415" y="8819"/>
                    <a:pt x="1" y="876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7"/>
            <p:cNvSpPr/>
            <p:nvPr/>
          </p:nvSpPr>
          <p:spPr>
            <a:xfrm>
              <a:off x="2246250" y="3289750"/>
              <a:ext cx="440850" cy="440850"/>
            </a:xfrm>
            <a:custGeom>
              <a:avLst/>
              <a:gdLst/>
              <a:ahLst/>
              <a:cxnLst/>
              <a:rect l="l" t="t" r="r" b="b"/>
              <a:pathLst>
                <a:path w="17634" h="17634" extrusionOk="0">
                  <a:moveTo>
                    <a:pt x="8817" y="0"/>
                  </a:moveTo>
                  <a:cubicBezTo>
                    <a:pt x="6479" y="0"/>
                    <a:pt x="4236" y="929"/>
                    <a:pt x="2583" y="2583"/>
                  </a:cubicBezTo>
                  <a:cubicBezTo>
                    <a:pt x="929" y="4236"/>
                    <a:pt x="0" y="6479"/>
                    <a:pt x="0" y="8817"/>
                  </a:cubicBezTo>
                  <a:cubicBezTo>
                    <a:pt x="0" y="11155"/>
                    <a:pt x="929" y="13398"/>
                    <a:pt x="2583" y="15052"/>
                  </a:cubicBezTo>
                  <a:cubicBezTo>
                    <a:pt x="4236" y="16705"/>
                    <a:pt x="6479" y="17634"/>
                    <a:pt x="8817" y="17634"/>
                  </a:cubicBezTo>
                  <a:cubicBezTo>
                    <a:pt x="11155" y="17634"/>
                    <a:pt x="13398" y="16705"/>
                    <a:pt x="15052" y="15052"/>
                  </a:cubicBezTo>
                  <a:cubicBezTo>
                    <a:pt x="16705" y="13398"/>
                    <a:pt x="17634" y="11155"/>
                    <a:pt x="17634" y="8817"/>
                  </a:cubicBezTo>
                  <a:cubicBezTo>
                    <a:pt x="17634" y="6479"/>
                    <a:pt x="16705" y="4236"/>
                    <a:pt x="15052" y="2583"/>
                  </a:cubicBezTo>
                  <a:cubicBezTo>
                    <a:pt x="13398" y="929"/>
                    <a:pt x="11155" y="0"/>
                    <a:pt x="88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7"/>
            <p:cNvSpPr/>
            <p:nvPr/>
          </p:nvSpPr>
          <p:spPr>
            <a:xfrm>
              <a:off x="2279100" y="3296325"/>
              <a:ext cx="397525" cy="424650"/>
            </a:xfrm>
            <a:custGeom>
              <a:avLst/>
              <a:gdLst/>
              <a:ahLst/>
              <a:cxnLst/>
              <a:rect l="l" t="t" r="r" b="b"/>
              <a:pathLst>
                <a:path w="15901" h="16986" extrusionOk="0">
                  <a:moveTo>
                    <a:pt x="9054" y="0"/>
                  </a:moveTo>
                  <a:cubicBezTo>
                    <a:pt x="9053" y="2"/>
                    <a:pt x="9053" y="5"/>
                    <a:pt x="9050" y="6"/>
                  </a:cubicBezTo>
                  <a:cubicBezTo>
                    <a:pt x="8205" y="1569"/>
                    <a:pt x="7002" y="2946"/>
                    <a:pt x="5559" y="3986"/>
                  </a:cubicBezTo>
                  <a:cubicBezTo>
                    <a:pt x="4818" y="4520"/>
                    <a:pt x="4020" y="4916"/>
                    <a:pt x="3211" y="5331"/>
                  </a:cubicBezTo>
                  <a:cubicBezTo>
                    <a:pt x="2804" y="5539"/>
                    <a:pt x="2409" y="5770"/>
                    <a:pt x="2063" y="6070"/>
                  </a:cubicBezTo>
                  <a:cubicBezTo>
                    <a:pt x="1719" y="6368"/>
                    <a:pt x="1487" y="6737"/>
                    <a:pt x="1241" y="7113"/>
                  </a:cubicBezTo>
                  <a:cubicBezTo>
                    <a:pt x="1124" y="7293"/>
                    <a:pt x="993" y="7472"/>
                    <a:pt x="824" y="7611"/>
                  </a:cubicBezTo>
                  <a:cubicBezTo>
                    <a:pt x="666" y="7738"/>
                    <a:pt x="479" y="7822"/>
                    <a:pt x="338" y="7969"/>
                  </a:cubicBezTo>
                  <a:cubicBezTo>
                    <a:pt x="1" y="8320"/>
                    <a:pt x="106" y="8761"/>
                    <a:pt x="390" y="9106"/>
                  </a:cubicBezTo>
                  <a:cubicBezTo>
                    <a:pt x="522" y="9265"/>
                    <a:pt x="678" y="9400"/>
                    <a:pt x="815" y="9559"/>
                  </a:cubicBezTo>
                  <a:cubicBezTo>
                    <a:pt x="962" y="9724"/>
                    <a:pt x="1062" y="9923"/>
                    <a:pt x="1143" y="10128"/>
                  </a:cubicBezTo>
                  <a:cubicBezTo>
                    <a:pt x="1316" y="10559"/>
                    <a:pt x="1438" y="10999"/>
                    <a:pt x="1692" y="11395"/>
                  </a:cubicBezTo>
                  <a:cubicBezTo>
                    <a:pt x="2201" y="12188"/>
                    <a:pt x="2968" y="12758"/>
                    <a:pt x="3699" y="13329"/>
                  </a:cubicBezTo>
                  <a:cubicBezTo>
                    <a:pt x="4493" y="13951"/>
                    <a:pt x="5298" y="14566"/>
                    <a:pt x="6160" y="15092"/>
                  </a:cubicBezTo>
                  <a:cubicBezTo>
                    <a:pt x="6586" y="15350"/>
                    <a:pt x="7027" y="15589"/>
                    <a:pt x="7481" y="15791"/>
                  </a:cubicBezTo>
                  <a:cubicBezTo>
                    <a:pt x="7928" y="15987"/>
                    <a:pt x="8385" y="16132"/>
                    <a:pt x="8846" y="16289"/>
                  </a:cubicBezTo>
                  <a:cubicBezTo>
                    <a:pt x="9265" y="16432"/>
                    <a:pt x="9646" y="16628"/>
                    <a:pt x="9913" y="16985"/>
                  </a:cubicBezTo>
                  <a:cubicBezTo>
                    <a:pt x="12877" y="16075"/>
                    <a:pt x="15177" y="13646"/>
                    <a:pt x="15901" y="10606"/>
                  </a:cubicBezTo>
                  <a:lnTo>
                    <a:pt x="15901" y="6506"/>
                  </a:lnTo>
                  <a:cubicBezTo>
                    <a:pt x="15141" y="3312"/>
                    <a:pt x="12643" y="792"/>
                    <a:pt x="9460" y="0"/>
                  </a:cubicBezTo>
                  <a:close/>
                </a:path>
              </a:pathLst>
            </a:cu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7"/>
            <p:cNvSpPr/>
            <p:nvPr/>
          </p:nvSpPr>
          <p:spPr>
            <a:xfrm>
              <a:off x="2333075" y="3384475"/>
              <a:ext cx="222025" cy="267225"/>
            </a:xfrm>
            <a:custGeom>
              <a:avLst/>
              <a:gdLst/>
              <a:ahLst/>
              <a:cxnLst/>
              <a:rect l="l" t="t" r="r" b="b"/>
              <a:pathLst>
                <a:path w="8881" h="10689" extrusionOk="0">
                  <a:moveTo>
                    <a:pt x="6510" y="1"/>
                  </a:moveTo>
                  <a:cubicBezTo>
                    <a:pt x="5611" y="1"/>
                    <a:pt x="4976" y="385"/>
                    <a:pt x="4608" y="701"/>
                  </a:cubicBezTo>
                  <a:cubicBezTo>
                    <a:pt x="4117" y="1120"/>
                    <a:pt x="3597" y="1504"/>
                    <a:pt x="3035" y="1822"/>
                  </a:cubicBezTo>
                  <a:cubicBezTo>
                    <a:pt x="970" y="2987"/>
                    <a:pt x="1" y="3242"/>
                    <a:pt x="2" y="5811"/>
                  </a:cubicBezTo>
                  <a:cubicBezTo>
                    <a:pt x="5" y="8194"/>
                    <a:pt x="3005" y="10689"/>
                    <a:pt x="5520" y="10689"/>
                  </a:cubicBezTo>
                  <a:cubicBezTo>
                    <a:pt x="5545" y="10689"/>
                    <a:pt x="5571" y="10688"/>
                    <a:pt x="5597" y="10688"/>
                  </a:cubicBezTo>
                  <a:cubicBezTo>
                    <a:pt x="8126" y="10637"/>
                    <a:pt x="8352" y="8126"/>
                    <a:pt x="8615" y="5672"/>
                  </a:cubicBezTo>
                  <a:cubicBezTo>
                    <a:pt x="8881" y="3219"/>
                    <a:pt x="8442" y="134"/>
                    <a:pt x="6751" y="10"/>
                  </a:cubicBezTo>
                  <a:cubicBezTo>
                    <a:pt x="6668" y="3"/>
                    <a:pt x="6588" y="1"/>
                    <a:pt x="65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7"/>
            <p:cNvSpPr/>
            <p:nvPr/>
          </p:nvSpPr>
          <p:spPr>
            <a:xfrm>
              <a:off x="2509400" y="3293875"/>
              <a:ext cx="173150" cy="422000"/>
            </a:xfrm>
            <a:custGeom>
              <a:avLst/>
              <a:gdLst/>
              <a:ahLst/>
              <a:cxnLst/>
              <a:rect l="l" t="t" r="r" b="b"/>
              <a:pathLst>
                <a:path w="6926" h="16880" extrusionOk="0">
                  <a:moveTo>
                    <a:pt x="1" y="0"/>
                  </a:moveTo>
                  <a:lnTo>
                    <a:pt x="1" y="308"/>
                  </a:lnTo>
                  <a:cubicBezTo>
                    <a:pt x="1" y="308"/>
                    <a:pt x="3235" y="3814"/>
                    <a:pt x="3037" y="8783"/>
                  </a:cubicBezTo>
                  <a:cubicBezTo>
                    <a:pt x="2840" y="13753"/>
                    <a:pt x="1104" y="16880"/>
                    <a:pt x="1104" y="16880"/>
                  </a:cubicBezTo>
                  <a:lnTo>
                    <a:pt x="1463" y="16880"/>
                  </a:lnTo>
                  <a:cubicBezTo>
                    <a:pt x="1646" y="16810"/>
                    <a:pt x="1824" y="16734"/>
                    <a:pt x="2001" y="16653"/>
                  </a:cubicBezTo>
                  <a:cubicBezTo>
                    <a:pt x="4913" y="15200"/>
                    <a:pt x="6926" y="12082"/>
                    <a:pt x="6926" y="8470"/>
                  </a:cubicBezTo>
                  <a:cubicBezTo>
                    <a:pt x="6926" y="6948"/>
                    <a:pt x="6568" y="5512"/>
                    <a:pt x="5937" y="4255"/>
                  </a:cubicBezTo>
                  <a:cubicBezTo>
                    <a:pt x="4686" y="2084"/>
                    <a:pt x="2538" y="498"/>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7"/>
            <p:cNvSpPr/>
            <p:nvPr/>
          </p:nvSpPr>
          <p:spPr>
            <a:xfrm>
              <a:off x="2246250" y="3289750"/>
              <a:ext cx="440850" cy="440850"/>
            </a:xfrm>
            <a:custGeom>
              <a:avLst/>
              <a:gdLst/>
              <a:ahLst/>
              <a:cxnLst/>
              <a:rect l="l" t="t" r="r" b="b"/>
              <a:pathLst>
                <a:path w="17634" h="17634" fill="none" extrusionOk="0">
                  <a:moveTo>
                    <a:pt x="17634" y="8817"/>
                  </a:moveTo>
                  <a:cubicBezTo>
                    <a:pt x="17634" y="11155"/>
                    <a:pt x="16705" y="13398"/>
                    <a:pt x="15052" y="15052"/>
                  </a:cubicBezTo>
                  <a:cubicBezTo>
                    <a:pt x="13398" y="16705"/>
                    <a:pt x="11155" y="17634"/>
                    <a:pt x="8817" y="17634"/>
                  </a:cubicBezTo>
                  <a:cubicBezTo>
                    <a:pt x="6479" y="17634"/>
                    <a:pt x="4236" y="16705"/>
                    <a:pt x="2583" y="15052"/>
                  </a:cubicBezTo>
                  <a:cubicBezTo>
                    <a:pt x="929" y="13398"/>
                    <a:pt x="0" y="11155"/>
                    <a:pt x="0" y="8817"/>
                  </a:cubicBezTo>
                  <a:cubicBezTo>
                    <a:pt x="0" y="6479"/>
                    <a:pt x="929" y="4236"/>
                    <a:pt x="2583" y="2583"/>
                  </a:cubicBezTo>
                  <a:cubicBezTo>
                    <a:pt x="4236" y="929"/>
                    <a:pt x="6479" y="0"/>
                    <a:pt x="8817" y="0"/>
                  </a:cubicBezTo>
                  <a:cubicBezTo>
                    <a:pt x="11155" y="0"/>
                    <a:pt x="13398" y="929"/>
                    <a:pt x="15052" y="2583"/>
                  </a:cubicBezTo>
                  <a:cubicBezTo>
                    <a:pt x="16705" y="4236"/>
                    <a:pt x="17634" y="6479"/>
                    <a:pt x="17634" y="8817"/>
                  </a:cubicBezTo>
                  <a:close/>
                </a:path>
              </a:pathLst>
            </a:custGeom>
            <a:noFill/>
            <a:ln w="19050" cap="flat" cmpd="sng">
              <a:solidFill>
                <a:schemeClr val="accent1"/>
              </a:solidFill>
              <a:prstDash val="solid"/>
              <a:miter lim="14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7"/>
            <p:cNvSpPr/>
            <p:nvPr/>
          </p:nvSpPr>
          <p:spPr>
            <a:xfrm>
              <a:off x="2346425" y="3417725"/>
              <a:ext cx="144625" cy="223575"/>
            </a:xfrm>
            <a:custGeom>
              <a:avLst/>
              <a:gdLst/>
              <a:ahLst/>
              <a:cxnLst/>
              <a:rect l="l" t="t" r="r" b="b"/>
              <a:pathLst>
                <a:path w="5785" h="8943" extrusionOk="0">
                  <a:moveTo>
                    <a:pt x="5133" y="0"/>
                  </a:moveTo>
                  <a:cubicBezTo>
                    <a:pt x="4875" y="0"/>
                    <a:pt x="4637" y="131"/>
                    <a:pt x="4429" y="284"/>
                  </a:cubicBezTo>
                  <a:cubicBezTo>
                    <a:pt x="4147" y="488"/>
                    <a:pt x="3873" y="697"/>
                    <a:pt x="3587" y="891"/>
                  </a:cubicBezTo>
                  <a:cubicBezTo>
                    <a:pt x="3018" y="1273"/>
                    <a:pt x="2420" y="1598"/>
                    <a:pt x="1819" y="1925"/>
                  </a:cubicBezTo>
                  <a:cubicBezTo>
                    <a:pt x="1760" y="1958"/>
                    <a:pt x="1702" y="1990"/>
                    <a:pt x="1642" y="2023"/>
                  </a:cubicBezTo>
                  <a:cubicBezTo>
                    <a:pt x="1428" y="2127"/>
                    <a:pt x="1218" y="2241"/>
                    <a:pt x="1021" y="2374"/>
                  </a:cubicBezTo>
                  <a:cubicBezTo>
                    <a:pt x="795" y="2531"/>
                    <a:pt x="593" y="2717"/>
                    <a:pt x="443" y="2950"/>
                  </a:cubicBezTo>
                  <a:cubicBezTo>
                    <a:pt x="267" y="3226"/>
                    <a:pt x="180" y="3551"/>
                    <a:pt x="122" y="3871"/>
                  </a:cubicBezTo>
                  <a:cubicBezTo>
                    <a:pt x="1" y="4533"/>
                    <a:pt x="28" y="5217"/>
                    <a:pt x="291" y="5844"/>
                  </a:cubicBezTo>
                  <a:cubicBezTo>
                    <a:pt x="525" y="6396"/>
                    <a:pt x="908" y="6872"/>
                    <a:pt x="1341" y="7284"/>
                  </a:cubicBezTo>
                  <a:cubicBezTo>
                    <a:pt x="1792" y="7716"/>
                    <a:pt x="2303" y="8110"/>
                    <a:pt x="2845" y="8422"/>
                  </a:cubicBezTo>
                  <a:cubicBezTo>
                    <a:pt x="3125" y="8584"/>
                    <a:pt x="3421" y="8725"/>
                    <a:pt x="3731" y="8822"/>
                  </a:cubicBezTo>
                  <a:cubicBezTo>
                    <a:pt x="3898" y="8875"/>
                    <a:pt x="4107" y="8943"/>
                    <a:pt x="4302" y="8943"/>
                  </a:cubicBezTo>
                  <a:cubicBezTo>
                    <a:pt x="4421" y="8943"/>
                    <a:pt x="4534" y="8918"/>
                    <a:pt x="4631" y="8849"/>
                  </a:cubicBezTo>
                  <a:cubicBezTo>
                    <a:pt x="4731" y="8782"/>
                    <a:pt x="4804" y="8669"/>
                    <a:pt x="4814" y="8550"/>
                  </a:cubicBezTo>
                  <a:cubicBezTo>
                    <a:pt x="4823" y="8418"/>
                    <a:pt x="4749" y="8312"/>
                    <a:pt x="4653" y="8230"/>
                  </a:cubicBezTo>
                  <a:cubicBezTo>
                    <a:pt x="4396" y="8010"/>
                    <a:pt x="4107" y="7824"/>
                    <a:pt x="3827" y="7631"/>
                  </a:cubicBezTo>
                  <a:cubicBezTo>
                    <a:pt x="3707" y="7548"/>
                    <a:pt x="3584" y="7456"/>
                    <a:pt x="3510" y="7326"/>
                  </a:cubicBezTo>
                  <a:cubicBezTo>
                    <a:pt x="3481" y="7272"/>
                    <a:pt x="3444" y="7193"/>
                    <a:pt x="3464" y="7129"/>
                  </a:cubicBezTo>
                  <a:cubicBezTo>
                    <a:pt x="3478" y="7089"/>
                    <a:pt x="3509" y="7076"/>
                    <a:pt x="3545" y="7076"/>
                  </a:cubicBezTo>
                  <a:cubicBezTo>
                    <a:pt x="3595" y="7076"/>
                    <a:pt x="3654" y="7100"/>
                    <a:pt x="3692" y="7114"/>
                  </a:cubicBezTo>
                  <a:cubicBezTo>
                    <a:pt x="3812" y="7152"/>
                    <a:pt x="3937" y="7173"/>
                    <a:pt x="4061" y="7173"/>
                  </a:cubicBezTo>
                  <a:cubicBezTo>
                    <a:pt x="4104" y="7173"/>
                    <a:pt x="4147" y="7171"/>
                    <a:pt x="4191" y="7166"/>
                  </a:cubicBezTo>
                  <a:cubicBezTo>
                    <a:pt x="4309" y="7151"/>
                    <a:pt x="4456" y="7124"/>
                    <a:pt x="4492" y="6991"/>
                  </a:cubicBezTo>
                  <a:cubicBezTo>
                    <a:pt x="4508" y="6924"/>
                    <a:pt x="4492" y="6859"/>
                    <a:pt x="4554" y="6810"/>
                  </a:cubicBezTo>
                  <a:cubicBezTo>
                    <a:pt x="4601" y="6773"/>
                    <a:pt x="4670" y="6757"/>
                    <a:pt x="4729" y="6751"/>
                  </a:cubicBezTo>
                  <a:cubicBezTo>
                    <a:pt x="4762" y="6747"/>
                    <a:pt x="4795" y="6746"/>
                    <a:pt x="4828" y="6746"/>
                  </a:cubicBezTo>
                  <a:cubicBezTo>
                    <a:pt x="4876" y="6746"/>
                    <a:pt x="4924" y="6749"/>
                    <a:pt x="4973" y="6749"/>
                  </a:cubicBezTo>
                  <a:cubicBezTo>
                    <a:pt x="5019" y="6749"/>
                    <a:pt x="5066" y="6746"/>
                    <a:pt x="5112" y="6738"/>
                  </a:cubicBezTo>
                  <a:cubicBezTo>
                    <a:pt x="5396" y="6683"/>
                    <a:pt x="5496" y="6384"/>
                    <a:pt x="5329" y="6155"/>
                  </a:cubicBezTo>
                  <a:cubicBezTo>
                    <a:pt x="5164" y="5931"/>
                    <a:pt x="4840" y="5821"/>
                    <a:pt x="4592" y="5726"/>
                  </a:cubicBezTo>
                  <a:cubicBezTo>
                    <a:pt x="4325" y="5626"/>
                    <a:pt x="4052" y="5548"/>
                    <a:pt x="3779" y="5460"/>
                  </a:cubicBezTo>
                  <a:cubicBezTo>
                    <a:pt x="3507" y="5370"/>
                    <a:pt x="3236" y="5272"/>
                    <a:pt x="2992" y="5121"/>
                  </a:cubicBezTo>
                  <a:cubicBezTo>
                    <a:pt x="2813" y="5011"/>
                    <a:pt x="2364" y="4708"/>
                    <a:pt x="2535" y="4449"/>
                  </a:cubicBezTo>
                  <a:cubicBezTo>
                    <a:pt x="2575" y="4390"/>
                    <a:pt x="2654" y="4373"/>
                    <a:pt x="2740" y="4373"/>
                  </a:cubicBezTo>
                  <a:cubicBezTo>
                    <a:pt x="2840" y="4373"/>
                    <a:pt x="2950" y="4395"/>
                    <a:pt x="3019" y="4400"/>
                  </a:cubicBezTo>
                  <a:cubicBezTo>
                    <a:pt x="3113" y="4406"/>
                    <a:pt x="3207" y="4412"/>
                    <a:pt x="3301" y="4412"/>
                  </a:cubicBezTo>
                  <a:cubicBezTo>
                    <a:pt x="3378" y="4412"/>
                    <a:pt x="3456" y="4408"/>
                    <a:pt x="3532" y="4397"/>
                  </a:cubicBezTo>
                  <a:cubicBezTo>
                    <a:pt x="3674" y="4374"/>
                    <a:pt x="3827" y="4335"/>
                    <a:pt x="3890" y="4196"/>
                  </a:cubicBezTo>
                  <a:cubicBezTo>
                    <a:pt x="3944" y="4078"/>
                    <a:pt x="3915" y="3942"/>
                    <a:pt x="3850" y="3837"/>
                  </a:cubicBezTo>
                  <a:cubicBezTo>
                    <a:pt x="3697" y="3585"/>
                    <a:pt x="3314" y="3380"/>
                    <a:pt x="3379" y="3037"/>
                  </a:cubicBezTo>
                  <a:cubicBezTo>
                    <a:pt x="3408" y="2886"/>
                    <a:pt x="3535" y="2778"/>
                    <a:pt x="3656" y="2696"/>
                  </a:cubicBezTo>
                  <a:cubicBezTo>
                    <a:pt x="3793" y="2602"/>
                    <a:pt x="3938" y="2515"/>
                    <a:pt x="4085" y="2434"/>
                  </a:cubicBezTo>
                  <a:cubicBezTo>
                    <a:pt x="4631" y="2121"/>
                    <a:pt x="5230" y="1821"/>
                    <a:pt x="5570" y="1262"/>
                  </a:cubicBezTo>
                  <a:cubicBezTo>
                    <a:pt x="5704" y="1044"/>
                    <a:pt x="5785" y="785"/>
                    <a:pt x="5747" y="528"/>
                  </a:cubicBezTo>
                  <a:cubicBezTo>
                    <a:pt x="5707" y="268"/>
                    <a:pt x="5526" y="56"/>
                    <a:pt x="5262" y="11"/>
                  </a:cubicBezTo>
                  <a:cubicBezTo>
                    <a:pt x="5219" y="4"/>
                    <a:pt x="5176" y="0"/>
                    <a:pt x="51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37"/>
          <p:cNvGrpSpPr/>
          <p:nvPr/>
        </p:nvGrpSpPr>
        <p:grpSpPr>
          <a:xfrm rot="510526">
            <a:off x="6603237" y="-195448"/>
            <a:ext cx="1940319" cy="2214712"/>
            <a:chOff x="4034800" y="1233425"/>
            <a:chExt cx="1395000" cy="1543150"/>
          </a:xfrm>
        </p:grpSpPr>
        <p:sp>
          <p:nvSpPr>
            <p:cNvPr id="365" name="Google Shape;365;p37"/>
            <p:cNvSpPr/>
            <p:nvPr/>
          </p:nvSpPr>
          <p:spPr>
            <a:xfrm>
              <a:off x="5329975" y="2610050"/>
              <a:ext cx="1200" cy="1900"/>
            </a:xfrm>
            <a:custGeom>
              <a:avLst/>
              <a:gdLst/>
              <a:ahLst/>
              <a:cxnLst/>
              <a:rect l="l" t="t" r="r" b="b"/>
              <a:pathLst>
                <a:path w="48" h="76" extrusionOk="0">
                  <a:moveTo>
                    <a:pt x="48" y="0"/>
                  </a:moveTo>
                  <a:cubicBezTo>
                    <a:pt x="32" y="25"/>
                    <a:pt x="18" y="51"/>
                    <a:pt x="0" y="75"/>
                  </a:cubicBezTo>
                  <a:cubicBezTo>
                    <a:pt x="18" y="51"/>
                    <a:pt x="34" y="25"/>
                    <a:pt x="48" y="0"/>
                  </a:cubicBezTo>
                  <a:close/>
                </a:path>
              </a:pathLst>
            </a:custGeom>
            <a:solidFill>
              <a:srgbClr val="F7F6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7"/>
            <p:cNvSpPr/>
            <p:nvPr/>
          </p:nvSpPr>
          <p:spPr>
            <a:xfrm>
              <a:off x="4034800" y="1233450"/>
              <a:ext cx="1395000" cy="1500500"/>
            </a:xfrm>
            <a:custGeom>
              <a:avLst/>
              <a:gdLst/>
              <a:ahLst/>
              <a:cxnLst/>
              <a:rect l="l" t="t" r="r" b="b"/>
              <a:pathLst>
                <a:path w="55800" h="60020" extrusionOk="0">
                  <a:moveTo>
                    <a:pt x="52116" y="54649"/>
                  </a:moveTo>
                  <a:cubicBezTo>
                    <a:pt x="52027" y="54791"/>
                    <a:pt x="51939" y="54931"/>
                    <a:pt x="51855" y="55067"/>
                  </a:cubicBezTo>
                  <a:cubicBezTo>
                    <a:pt x="51940" y="54931"/>
                    <a:pt x="52028" y="54793"/>
                    <a:pt x="52116" y="54650"/>
                  </a:cubicBezTo>
                  <a:cubicBezTo>
                    <a:pt x="52116" y="54650"/>
                    <a:pt x="52116" y="54650"/>
                    <a:pt x="52116" y="54649"/>
                  </a:cubicBezTo>
                  <a:close/>
                  <a:moveTo>
                    <a:pt x="3482" y="1"/>
                  </a:moveTo>
                  <a:cubicBezTo>
                    <a:pt x="3474" y="1"/>
                    <a:pt x="3467" y="1"/>
                    <a:pt x="3459" y="1"/>
                  </a:cubicBezTo>
                  <a:lnTo>
                    <a:pt x="3706" y="32186"/>
                  </a:lnTo>
                  <a:cubicBezTo>
                    <a:pt x="3517" y="32193"/>
                    <a:pt x="3325" y="32218"/>
                    <a:pt x="3131" y="32257"/>
                  </a:cubicBezTo>
                  <a:cubicBezTo>
                    <a:pt x="1231" y="32655"/>
                    <a:pt x="0" y="34582"/>
                    <a:pt x="383" y="36562"/>
                  </a:cubicBezTo>
                  <a:cubicBezTo>
                    <a:pt x="719" y="38303"/>
                    <a:pt x="2183" y="39504"/>
                    <a:pt x="3821" y="39504"/>
                  </a:cubicBezTo>
                  <a:cubicBezTo>
                    <a:pt x="4051" y="39504"/>
                    <a:pt x="4284" y="39480"/>
                    <a:pt x="4518" y="39431"/>
                  </a:cubicBezTo>
                  <a:cubicBezTo>
                    <a:pt x="5533" y="39217"/>
                    <a:pt x="6357" y="38569"/>
                    <a:pt x="6847" y="37708"/>
                  </a:cubicBezTo>
                  <a:lnTo>
                    <a:pt x="30942" y="32677"/>
                  </a:lnTo>
                  <a:lnTo>
                    <a:pt x="33765" y="39857"/>
                  </a:lnTo>
                  <a:cubicBezTo>
                    <a:pt x="29710" y="38749"/>
                    <a:pt x="25982" y="38189"/>
                    <a:pt x="23077" y="38189"/>
                  </a:cubicBezTo>
                  <a:cubicBezTo>
                    <a:pt x="19778" y="38189"/>
                    <a:pt x="17542" y="38911"/>
                    <a:pt x="17096" y="40371"/>
                  </a:cubicBezTo>
                  <a:cubicBezTo>
                    <a:pt x="16948" y="40861"/>
                    <a:pt x="16906" y="41961"/>
                    <a:pt x="16870" y="42978"/>
                  </a:cubicBezTo>
                  <a:cubicBezTo>
                    <a:pt x="17902" y="42301"/>
                    <a:pt x="19552" y="41954"/>
                    <a:pt x="21822" y="41954"/>
                  </a:cubicBezTo>
                  <a:cubicBezTo>
                    <a:pt x="25565" y="41954"/>
                    <a:pt x="30649" y="42928"/>
                    <a:pt x="35770" y="44624"/>
                  </a:cubicBezTo>
                  <a:cubicBezTo>
                    <a:pt x="43426" y="47160"/>
                    <a:pt x="50724" y="51155"/>
                    <a:pt x="52116" y="54649"/>
                  </a:cubicBezTo>
                  <a:lnTo>
                    <a:pt x="52116" y="54649"/>
                  </a:lnTo>
                  <a:cubicBezTo>
                    <a:pt x="52533" y="53985"/>
                    <a:pt x="52976" y="53277"/>
                    <a:pt x="53220" y="52765"/>
                  </a:cubicBezTo>
                  <a:cubicBezTo>
                    <a:pt x="54378" y="53919"/>
                    <a:pt x="54882" y="54888"/>
                    <a:pt x="54686" y="55541"/>
                  </a:cubicBezTo>
                  <a:cubicBezTo>
                    <a:pt x="54454" y="56295"/>
                    <a:pt x="53215" y="56831"/>
                    <a:pt x="51149" y="57023"/>
                  </a:cubicBezTo>
                  <a:cubicBezTo>
                    <a:pt x="51316" y="56729"/>
                    <a:pt x="51445" y="56472"/>
                    <a:pt x="51503" y="56285"/>
                  </a:cubicBezTo>
                  <a:cubicBezTo>
                    <a:pt x="51573" y="56055"/>
                    <a:pt x="51589" y="55810"/>
                    <a:pt x="51555" y="55555"/>
                  </a:cubicBezTo>
                  <a:cubicBezTo>
                    <a:pt x="51633" y="55425"/>
                    <a:pt x="51719" y="55285"/>
                    <a:pt x="51807" y="55141"/>
                  </a:cubicBezTo>
                  <a:lnTo>
                    <a:pt x="51807" y="55141"/>
                  </a:lnTo>
                  <a:cubicBezTo>
                    <a:pt x="51718" y="55285"/>
                    <a:pt x="51633" y="55423"/>
                    <a:pt x="51555" y="55552"/>
                  </a:cubicBezTo>
                  <a:cubicBezTo>
                    <a:pt x="51492" y="55080"/>
                    <a:pt x="51256" y="54568"/>
                    <a:pt x="50864" y="54027"/>
                  </a:cubicBezTo>
                  <a:cubicBezTo>
                    <a:pt x="50844" y="54000"/>
                    <a:pt x="50824" y="53971"/>
                    <a:pt x="50802" y="53945"/>
                  </a:cubicBezTo>
                  <a:cubicBezTo>
                    <a:pt x="50780" y="53918"/>
                    <a:pt x="50760" y="53889"/>
                    <a:pt x="50739" y="53860"/>
                  </a:cubicBezTo>
                  <a:cubicBezTo>
                    <a:pt x="50717" y="53831"/>
                    <a:pt x="50695" y="53804"/>
                    <a:pt x="50672" y="53775"/>
                  </a:cubicBezTo>
                  <a:cubicBezTo>
                    <a:pt x="50651" y="53746"/>
                    <a:pt x="50627" y="53718"/>
                    <a:pt x="50604" y="53690"/>
                  </a:cubicBezTo>
                  <a:cubicBezTo>
                    <a:pt x="50580" y="53661"/>
                    <a:pt x="50557" y="53635"/>
                    <a:pt x="50534" y="53606"/>
                  </a:cubicBezTo>
                  <a:cubicBezTo>
                    <a:pt x="50510" y="53577"/>
                    <a:pt x="50484" y="53549"/>
                    <a:pt x="50460" y="53521"/>
                  </a:cubicBezTo>
                  <a:cubicBezTo>
                    <a:pt x="50434" y="53492"/>
                    <a:pt x="50409" y="53463"/>
                    <a:pt x="50383" y="53435"/>
                  </a:cubicBezTo>
                  <a:cubicBezTo>
                    <a:pt x="50359" y="53406"/>
                    <a:pt x="50333" y="53378"/>
                    <a:pt x="50305" y="53350"/>
                  </a:cubicBezTo>
                  <a:lnTo>
                    <a:pt x="50304" y="53349"/>
                  </a:lnTo>
                  <a:cubicBezTo>
                    <a:pt x="50276" y="53320"/>
                    <a:pt x="50252" y="53291"/>
                    <a:pt x="50224" y="53262"/>
                  </a:cubicBezTo>
                  <a:cubicBezTo>
                    <a:pt x="50197" y="53233"/>
                    <a:pt x="50171" y="53204"/>
                    <a:pt x="50142" y="53175"/>
                  </a:cubicBezTo>
                  <a:cubicBezTo>
                    <a:pt x="50115" y="53146"/>
                    <a:pt x="50086" y="53118"/>
                    <a:pt x="50057" y="53089"/>
                  </a:cubicBezTo>
                  <a:lnTo>
                    <a:pt x="49970" y="53002"/>
                  </a:lnTo>
                  <a:lnTo>
                    <a:pt x="49969" y="53001"/>
                  </a:lnTo>
                  <a:cubicBezTo>
                    <a:pt x="49940" y="52972"/>
                    <a:pt x="49908" y="52943"/>
                    <a:pt x="49879" y="52914"/>
                  </a:cubicBezTo>
                  <a:lnTo>
                    <a:pt x="49878" y="52913"/>
                  </a:lnTo>
                  <a:cubicBezTo>
                    <a:pt x="49848" y="52884"/>
                    <a:pt x="49819" y="52855"/>
                    <a:pt x="49785" y="52826"/>
                  </a:cubicBezTo>
                  <a:lnTo>
                    <a:pt x="49784" y="52823"/>
                  </a:lnTo>
                  <a:cubicBezTo>
                    <a:pt x="49754" y="52794"/>
                    <a:pt x="49723" y="52765"/>
                    <a:pt x="49690" y="52735"/>
                  </a:cubicBezTo>
                  <a:lnTo>
                    <a:pt x="49689" y="52733"/>
                  </a:lnTo>
                  <a:cubicBezTo>
                    <a:pt x="49658" y="52705"/>
                    <a:pt x="49625" y="52676"/>
                    <a:pt x="49593" y="52645"/>
                  </a:cubicBezTo>
                  <a:lnTo>
                    <a:pt x="49590" y="52642"/>
                  </a:lnTo>
                  <a:cubicBezTo>
                    <a:pt x="49559" y="52614"/>
                    <a:pt x="49526" y="52583"/>
                    <a:pt x="49494" y="52554"/>
                  </a:cubicBezTo>
                  <a:cubicBezTo>
                    <a:pt x="49461" y="52525"/>
                    <a:pt x="49427" y="52495"/>
                    <a:pt x="49394" y="52466"/>
                  </a:cubicBezTo>
                  <a:lnTo>
                    <a:pt x="49393" y="52465"/>
                  </a:lnTo>
                  <a:cubicBezTo>
                    <a:pt x="49358" y="52436"/>
                    <a:pt x="49326" y="52404"/>
                    <a:pt x="49292" y="52375"/>
                  </a:cubicBezTo>
                  <a:lnTo>
                    <a:pt x="49290" y="52374"/>
                  </a:lnTo>
                  <a:cubicBezTo>
                    <a:pt x="49255" y="52345"/>
                    <a:pt x="49221" y="52315"/>
                    <a:pt x="49185" y="52286"/>
                  </a:cubicBezTo>
                  <a:lnTo>
                    <a:pt x="49183" y="52284"/>
                  </a:lnTo>
                  <a:cubicBezTo>
                    <a:pt x="49149" y="52255"/>
                    <a:pt x="49112" y="52224"/>
                    <a:pt x="49076" y="52195"/>
                  </a:cubicBezTo>
                  <a:lnTo>
                    <a:pt x="49075" y="52193"/>
                  </a:lnTo>
                  <a:cubicBezTo>
                    <a:pt x="49039" y="52164"/>
                    <a:pt x="49003" y="52134"/>
                    <a:pt x="48967" y="52105"/>
                  </a:cubicBezTo>
                  <a:cubicBezTo>
                    <a:pt x="48967" y="52105"/>
                    <a:pt x="48965" y="52105"/>
                    <a:pt x="48965" y="52104"/>
                  </a:cubicBezTo>
                  <a:cubicBezTo>
                    <a:pt x="48929" y="52075"/>
                    <a:pt x="48893" y="52043"/>
                    <a:pt x="48854" y="52014"/>
                  </a:cubicBezTo>
                  <a:lnTo>
                    <a:pt x="48853" y="52013"/>
                  </a:lnTo>
                  <a:cubicBezTo>
                    <a:pt x="48815" y="51982"/>
                    <a:pt x="48779" y="51954"/>
                    <a:pt x="48741" y="51923"/>
                  </a:cubicBezTo>
                  <a:cubicBezTo>
                    <a:pt x="48741" y="51923"/>
                    <a:pt x="48738" y="51923"/>
                    <a:pt x="48738" y="51920"/>
                  </a:cubicBezTo>
                  <a:cubicBezTo>
                    <a:pt x="48701" y="51890"/>
                    <a:pt x="48663" y="51861"/>
                    <a:pt x="48626" y="51831"/>
                  </a:cubicBezTo>
                  <a:cubicBezTo>
                    <a:pt x="48626" y="51831"/>
                    <a:pt x="48623" y="51831"/>
                    <a:pt x="48623" y="51829"/>
                  </a:cubicBezTo>
                  <a:cubicBezTo>
                    <a:pt x="48585" y="51798"/>
                    <a:pt x="48546" y="51769"/>
                    <a:pt x="48506" y="51738"/>
                  </a:cubicBezTo>
                  <a:lnTo>
                    <a:pt x="48504" y="51737"/>
                  </a:lnTo>
                  <a:cubicBezTo>
                    <a:pt x="48464" y="51707"/>
                    <a:pt x="48425" y="51675"/>
                    <a:pt x="48385" y="51646"/>
                  </a:cubicBezTo>
                  <a:cubicBezTo>
                    <a:pt x="48346" y="51616"/>
                    <a:pt x="48304" y="51587"/>
                    <a:pt x="48265" y="51556"/>
                  </a:cubicBezTo>
                  <a:lnTo>
                    <a:pt x="48262" y="51555"/>
                  </a:lnTo>
                  <a:cubicBezTo>
                    <a:pt x="48221" y="51523"/>
                    <a:pt x="48181" y="51493"/>
                    <a:pt x="48138" y="51463"/>
                  </a:cubicBezTo>
                  <a:cubicBezTo>
                    <a:pt x="48096" y="51432"/>
                    <a:pt x="48055" y="51400"/>
                    <a:pt x="48012" y="51370"/>
                  </a:cubicBezTo>
                  <a:cubicBezTo>
                    <a:pt x="47970" y="51340"/>
                    <a:pt x="47927" y="51310"/>
                    <a:pt x="47883" y="51278"/>
                  </a:cubicBezTo>
                  <a:cubicBezTo>
                    <a:pt x="47840" y="51247"/>
                    <a:pt x="47798" y="51217"/>
                    <a:pt x="47755" y="51187"/>
                  </a:cubicBezTo>
                  <a:lnTo>
                    <a:pt x="47753" y="51187"/>
                  </a:lnTo>
                  <a:cubicBezTo>
                    <a:pt x="47710" y="51155"/>
                    <a:pt x="47667" y="51125"/>
                    <a:pt x="47622" y="51094"/>
                  </a:cubicBezTo>
                  <a:cubicBezTo>
                    <a:pt x="47533" y="51032"/>
                    <a:pt x="47443" y="50972"/>
                    <a:pt x="47352" y="50909"/>
                  </a:cubicBezTo>
                  <a:cubicBezTo>
                    <a:pt x="46029" y="50018"/>
                    <a:pt x="44438" y="49116"/>
                    <a:pt x="42641" y="48249"/>
                  </a:cubicBezTo>
                  <a:cubicBezTo>
                    <a:pt x="40521" y="47225"/>
                    <a:pt x="38119" y="46251"/>
                    <a:pt x="35534" y="45396"/>
                  </a:cubicBezTo>
                  <a:cubicBezTo>
                    <a:pt x="30278" y="43654"/>
                    <a:pt x="25356" y="42763"/>
                    <a:pt x="21820" y="42763"/>
                  </a:cubicBezTo>
                  <a:cubicBezTo>
                    <a:pt x="18848" y="42763"/>
                    <a:pt x="16854" y="43393"/>
                    <a:pt x="16464" y="44675"/>
                  </a:cubicBezTo>
                  <a:cubicBezTo>
                    <a:pt x="16207" y="45513"/>
                    <a:pt x="16344" y="48343"/>
                    <a:pt x="16172" y="48906"/>
                  </a:cubicBezTo>
                  <a:cubicBezTo>
                    <a:pt x="16162" y="48944"/>
                    <a:pt x="16150" y="48981"/>
                    <a:pt x="16143" y="49020"/>
                  </a:cubicBezTo>
                  <a:cubicBezTo>
                    <a:pt x="16535" y="48055"/>
                    <a:pt x="18151" y="47586"/>
                    <a:pt x="20562" y="47586"/>
                  </a:cubicBezTo>
                  <a:cubicBezTo>
                    <a:pt x="23913" y="47586"/>
                    <a:pt x="28798" y="48493"/>
                    <a:pt x="34057" y="50235"/>
                  </a:cubicBezTo>
                  <a:cubicBezTo>
                    <a:pt x="43095" y="53230"/>
                    <a:pt x="49863" y="57571"/>
                    <a:pt x="49355" y="60019"/>
                  </a:cubicBezTo>
                  <a:cubicBezTo>
                    <a:pt x="49370" y="59983"/>
                    <a:pt x="49381" y="59947"/>
                    <a:pt x="49393" y="59911"/>
                  </a:cubicBezTo>
                  <a:cubicBezTo>
                    <a:pt x="49501" y="59556"/>
                    <a:pt x="50209" y="58539"/>
                    <a:pt x="50780" y="57628"/>
                  </a:cubicBezTo>
                  <a:cubicBezTo>
                    <a:pt x="53399" y="57485"/>
                    <a:pt x="55110" y="56823"/>
                    <a:pt x="55474" y="55623"/>
                  </a:cubicBezTo>
                  <a:cubicBezTo>
                    <a:pt x="55799" y="54570"/>
                    <a:pt x="55041" y="53232"/>
                    <a:pt x="53454" y="51775"/>
                  </a:cubicBezTo>
                  <a:cubicBezTo>
                    <a:pt x="53367" y="48815"/>
                    <a:pt x="46998" y="44388"/>
                    <a:pt x="38317" y="41288"/>
                  </a:cubicBezTo>
                  <a:lnTo>
                    <a:pt x="33618" y="29347"/>
                  </a:lnTo>
                  <a:cubicBezTo>
                    <a:pt x="33308" y="28327"/>
                    <a:pt x="32398" y="27642"/>
                    <a:pt x="31388" y="27642"/>
                  </a:cubicBezTo>
                  <a:cubicBezTo>
                    <a:pt x="31233" y="27642"/>
                    <a:pt x="31077" y="27658"/>
                    <a:pt x="30920" y="27691"/>
                  </a:cubicBezTo>
                  <a:lnTo>
                    <a:pt x="5926" y="32911"/>
                  </a:lnTo>
                  <a:cubicBezTo>
                    <a:pt x="5719" y="32749"/>
                    <a:pt x="5495" y="32612"/>
                    <a:pt x="5258" y="32502"/>
                  </a:cubicBezTo>
                  <a:lnTo>
                    <a:pt x="5036" y="1601"/>
                  </a:lnTo>
                  <a:cubicBezTo>
                    <a:pt x="5023" y="711"/>
                    <a:pt x="4331" y="1"/>
                    <a:pt x="34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7"/>
            <p:cNvSpPr/>
            <p:nvPr/>
          </p:nvSpPr>
          <p:spPr>
            <a:xfrm>
              <a:off x="4456050" y="2307925"/>
              <a:ext cx="525" cy="13375"/>
            </a:xfrm>
            <a:custGeom>
              <a:avLst/>
              <a:gdLst/>
              <a:ahLst/>
              <a:cxnLst/>
              <a:rect l="l" t="t" r="r" b="b"/>
              <a:pathLst>
                <a:path w="21" h="535" extrusionOk="0">
                  <a:moveTo>
                    <a:pt x="21" y="0"/>
                  </a:moveTo>
                  <a:lnTo>
                    <a:pt x="21" y="0"/>
                  </a:lnTo>
                  <a:cubicBezTo>
                    <a:pt x="14" y="183"/>
                    <a:pt x="8" y="362"/>
                    <a:pt x="1" y="535"/>
                  </a:cubicBezTo>
                  <a:cubicBezTo>
                    <a:pt x="8" y="363"/>
                    <a:pt x="14" y="183"/>
                    <a:pt x="21" y="0"/>
                  </a:cubicBezTo>
                  <a:close/>
                </a:path>
              </a:pathLst>
            </a:custGeom>
            <a:solidFill>
              <a:srgbClr val="F7F6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7"/>
            <p:cNvSpPr/>
            <p:nvPr/>
          </p:nvSpPr>
          <p:spPr>
            <a:xfrm>
              <a:off x="4455475" y="2282250"/>
              <a:ext cx="882275" cy="340025"/>
            </a:xfrm>
            <a:custGeom>
              <a:avLst/>
              <a:gdLst/>
              <a:ahLst/>
              <a:cxnLst/>
              <a:rect l="l" t="t" r="r" b="b"/>
              <a:pathLst>
                <a:path w="35291" h="13601" extrusionOk="0">
                  <a:moveTo>
                    <a:pt x="4996" y="1"/>
                  </a:moveTo>
                  <a:cubicBezTo>
                    <a:pt x="2725" y="1"/>
                    <a:pt x="1075" y="347"/>
                    <a:pt x="43" y="1023"/>
                  </a:cubicBezTo>
                  <a:cubicBezTo>
                    <a:pt x="30" y="1404"/>
                    <a:pt x="17" y="1774"/>
                    <a:pt x="1" y="2096"/>
                  </a:cubicBezTo>
                  <a:cubicBezTo>
                    <a:pt x="778" y="1236"/>
                    <a:pt x="2559" y="812"/>
                    <a:pt x="4998" y="812"/>
                  </a:cubicBezTo>
                  <a:cubicBezTo>
                    <a:pt x="8534" y="812"/>
                    <a:pt x="13453" y="1702"/>
                    <a:pt x="18709" y="3444"/>
                  </a:cubicBezTo>
                  <a:cubicBezTo>
                    <a:pt x="21292" y="4299"/>
                    <a:pt x="23697" y="5273"/>
                    <a:pt x="25816" y="6297"/>
                  </a:cubicBezTo>
                  <a:cubicBezTo>
                    <a:pt x="27612" y="7164"/>
                    <a:pt x="29204" y="8066"/>
                    <a:pt x="30528" y="8957"/>
                  </a:cubicBezTo>
                  <a:cubicBezTo>
                    <a:pt x="30617" y="9020"/>
                    <a:pt x="30708" y="9080"/>
                    <a:pt x="30797" y="9142"/>
                  </a:cubicBezTo>
                  <a:cubicBezTo>
                    <a:pt x="30840" y="9173"/>
                    <a:pt x="30885" y="9203"/>
                    <a:pt x="30928" y="9233"/>
                  </a:cubicBezTo>
                  <a:lnTo>
                    <a:pt x="30929" y="9233"/>
                  </a:lnTo>
                  <a:cubicBezTo>
                    <a:pt x="30973" y="9265"/>
                    <a:pt x="31016" y="9295"/>
                    <a:pt x="31058" y="9326"/>
                  </a:cubicBezTo>
                  <a:cubicBezTo>
                    <a:pt x="31101" y="9356"/>
                    <a:pt x="31143" y="9388"/>
                    <a:pt x="31186" y="9418"/>
                  </a:cubicBezTo>
                  <a:cubicBezTo>
                    <a:pt x="31228" y="9448"/>
                    <a:pt x="31272" y="9479"/>
                    <a:pt x="31312" y="9511"/>
                  </a:cubicBezTo>
                  <a:lnTo>
                    <a:pt x="31438" y="9602"/>
                  </a:lnTo>
                  <a:lnTo>
                    <a:pt x="31439" y="9604"/>
                  </a:lnTo>
                  <a:cubicBezTo>
                    <a:pt x="31481" y="9635"/>
                    <a:pt x="31520" y="9665"/>
                    <a:pt x="31560" y="9694"/>
                  </a:cubicBezTo>
                  <a:cubicBezTo>
                    <a:pt x="31599" y="9724"/>
                    <a:pt x="31640" y="9756"/>
                    <a:pt x="31679" y="9785"/>
                  </a:cubicBezTo>
                  <a:lnTo>
                    <a:pt x="31680" y="9786"/>
                  </a:lnTo>
                  <a:cubicBezTo>
                    <a:pt x="31721" y="9817"/>
                    <a:pt x="31758" y="9846"/>
                    <a:pt x="31799" y="9876"/>
                  </a:cubicBezTo>
                  <a:cubicBezTo>
                    <a:pt x="31799" y="9876"/>
                    <a:pt x="31800" y="9876"/>
                    <a:pt x="31800" y="9879"/>
                  </a:cubicBezTo>
                  <a:cubicBezTo>
                    <a:pt x="31838" y="9909"/>
                    <a:pt x="31875" y="9938"/>
                    <a:pt x="31914" y="9968"/>
                  </a:cubicBezTo>
                  <a:cubicBezTo>
                    <a:pt x="31914" y="9968"/>
                    <a:pt x="31916" y="9968"/>
                    <a:pt x="31916" y="9970"/>
                  </a:cubicBezTo>
                  <a:cubicBezTo>
                    <a:pt x="31953" y="10002"/>
                    <a:pt x="31991" y="10030"/>
                    <a:pt x="32027" y="10061"/>
                  </a:cubicBezTo>
                  <a:lnTo>
                    <a:pt x="32030" y="10062"/>
                  </a:lnTo>
                  <a:cubicBezTo>
                    <a:pt x="32066" y="10091"/>
                    <a:pt x="32104" y="10121"/>
                    <a:pt x="32140" y="10150"/>
                  </a:cubicBezTo>
                  <a:cubicBezTo>
                    <a:pt x="32140" y="10150"/>
                    <a:pt x="32141" y="10150"/>
                    <a:pt x="32141" y="10153"/>
                  </a:cubicBezTo>
                  <a:cubicBezTo>
                    <a:pt x="32177" y="10184"/>
                    <a:pt x="32213" y="10212"/>
                    <a:pt x="32249" y="10241"/>
                  </a:cubicBezTo>
                  <a:lnTo>
                    <a:pt x="32251" y="10243"/>
                  </a:lnTo>
                  <a:cubicBezTo>
                    <a:pt x="32287" y="10272"/>
                    <a:pt x="32322" y="10302"/>
                    <a:pt x="32358" y="10331"/>
                  </a:cubicBezTo>
                  <a:lnTo>
                    <a:pt x="32359" y="10334"/>
                  </a:lnTo>
                  <a:cubicBezTo>
                    <a:pt x="32394" y="10363"/>
                    <a:pt x="32430" y="10393"/>
                    <a:pt x="32465" y="10422"/>
                  </a:cubicBezTo>
                  <a:lnTo>
                    <a:pt x="32466" y="10423"/>
                  </a:lnTo>
                  <a:cubicBezTo>
                    <a:pt x="32501" y="10452"/>
                    <a:pt x="32535" y="10483"/>
                    <a:pt x="32567" y="10511"/>
                  </a:cubicBezTo>
                  <a:lnTo>
                    <a:pt x="32569" y="10514"/>
                  </a:lnTo>
                  <a:cubicBezTo>
                    <a:pt x="32603" y="10543"/>
                    <a:pt x="32636" y="10573"/>
                    <a:pt x="32668" y="10602"/>
                  </a:cubicBezTo>
                  <a:cubicBezTo>
                    <a:pt x="32701" y="10631"/>
                    <a:pt x="32733" y="10662"/>
                    <a:pt x="32766" y="10690"/>
                  </a:cubicBezTo>
                  <a:lnTo>
                    <a:pt x="32768" y="10692"/>
                  </a:lnTo>
                  <a:cubicBezTo>
                    <a:pt x="32800" y="10721"/>
                    <a:pt x="32831" y="10753"/>
                    <a:pt x="32863" y="10781"/>
                  </a:cubicBezTo>
                  <a:lnTo>
                    <a:pt x="32865" y="10783"/>
                  </a:lnTo>
                  <a:cubicBezTo>
                    <a:pt x="32896" y="10812"/>
                    <a:pt x="32928" y="10841"/>
                    <a:pt x="32958" y="10871"/>
                  </a:cubicBezTo>
                  <a:lnTo>
                    <a:pt x="32961" y="10872"/>
                  </a:lnTo>
                  <a:lnTo>
                    <a:pt x="33052" y="10959"/>
                  </a:lnTo>
                  <a:lnTo>
                    <a:pt x="33055" y="10962"/>
                  </a:lnTo>
                  <a:cubicBezTo>
                    <a:pt x="33086" y="10991"/>
                    <a:pt x="33114" y="11020"/>
                    <a:pt x="33143" y="11049"/>
                  </a:cubicBezTo>
                  <a:lnTo>
                    <a:pt x="33145" y="11050"/>
                  </a:lnTo>
                  <a:lnTo>
                    <a:pt x="33231" y="11137"/>
                  </a:lnTo>
                  <a:cubicBezTo>
                    <a:pt x="33260" y="11166"/>
                    <a:pt x="33289" y="11194"/>
                    <a:pt x="33317" y="11223"/>
                  </a:cubicBezTo>
                  <a:cubicBezTo>
                    <a:pt x="33344" y="11252"/>
                    <a:pt x="33373" y="11281"/>
                    <a:pt x="33399" y="11310"/>
                  </a:cubicBezTo>
                  <a:cubicBezTo>
                    <a:pt x="33426" y="11339"/>
                    <a:pt x="33454" y="11368"/>
                    <a:pt x="33478" y="11397"/>
                  </a:cubicBezTo>
                  <a:lnTo>
                    <a:pt x="33481" y="11398"/>
                  </a:lnTo>
                  <a:cubicBezTo>
                    <a:pt x="33507" y="11427"/>
                    <a:pt x="33533" y="11456"/>
                    <a:pt x="33558" y="11483"/>
                  </a:cubicBezTo>
                  <a:cubicBezTo>
                    <a:pt x="33584" y="11512"/>
                    <a:pt x="33608" y="11541"/>
                    <a:pt x="33634" y="11569"/>
                  </a:cubicBezTo>
                  <a:cubicBezTo>
                    <a:pt x="33659" y="11597"/>
                    <a:pt x="33683" y="11626"/>
                    <a:pt x="33708" y="11652"/>
                  </a:cubicBezTo>
                  <a:cubicBezTo>
                    <a:pt x="33731" y="11681"/>
                    <a:pt x="33756" y="11709"/>
                    <a:pt x="33779" y="11738"/>
                  </a:cubicBezTo>
                  <a:cubicBezTo>
                    <a:pt x="33802" y="11766"/>
                    <a:pt x="33825" y="11794"/>
                    <a:pt x="33847" y="11823"/>
                  </a:cubicBezTo>
                  <a:cubicBezTo>
                    <a:pt x="33868" y="11852"/>
                    <a:pt x="33893" y="11879"/>
                    <a:pt x="33915" y="11908"/>
                  </a:cubicBezTo>
                  <a:cubicBezTo>
                    <a:pt x="33936" y="11937"/>
                    <a:pt x="33958" y="11963"/>
                    <a:pt x="33977" y="11992"/>
                  </a:cubicBezTo>
                  <a:cubicBezTo>
                    <a:pt x="33998" y="12019"/>
                    <a:pt x="34018" y="12048"/>
                    <a:pt x="34039" y="12075"/>
                  </a:cubicBezTo>
                  <a:cubicBezTo>
                    <a:pt x="34430" y="12616"/>
                    <a:pt x="34667" y="13128"/>
                    <a:pt x="34730" y="13600"/>
                  </a:cubicBezTo>
                  <a:cubicBezTo>
                    <a:pt x="34894" y="13328"/>
                    <a:pt x="35092" y="13016"/>
                    <a:pt x="35291" y="12696"/>
                  </a:cubicBezTo>
                  <a:cubicBezTo>
                    <a:pt x="33900" y="9200"/>
                    <a:pt x="26601" y="5204"/>
                    <a:pt x="18946" y="2670"/>
                  </a:cubicBezTo>
                  <a:cubicBezTo>
                    <a:pt x="13823" y="973"/>
                    <a:pt x="8740" y="1"/>
                    <a:pt x="49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7"/>
            <p:cNvSpPr/>
            <p:nvPr/>
          </p:nvSpPr>
          <p:spPr>
            <a:xfrm>
              <a:off x="5171425" y="2444575"/>
              <a:ext cx="47800" cy="25225"/>
            </a:xfrm>
            <a:custGeom>
              <a:avLst/>
              <a:gdLst/>
              <a:ahLst/>
              <a:cxnLst/>
              <a:rect l="l" t="t" r="r" b="b"/>
              <a:pathLst>
                <a:path w="1912" h="1009" extrusionOk="0">
                  <a:moveTo>
                    <a:pt x="1565" y="1"/>
                  </a:moveTo>
                  <a:cubicBezTo>
                    <a:pt x="1551" y="1"/>
                    <a:pt x="1538" y="2"/>
                    <a:pt x="1525" y="5"/>
                  </a:cubicBezTo>
                  <a:lnTo>
                    <a:pt x="236" y="225"/>
                  </a:lnTo>
                  <a:cubicBezTo>
                    <a:pt x="88" y="255"/>
                    <a:pt x="1" y="456"/>
                    <a:pt x="43" y="671"/>
                  </a:cubicBezTo>
                  <a:cubicBezTo>
                    <a:pt x="81" y="867"/>
                    <a:pt x="212" y="1008"/>
                    <a:pt x="347" y="1008"/>
                  </a:cubicBezTo>
                  <a:cubicBezTo>
                    <a:pt x="359" y="1008"/>
                    <a:pt x="372" y="1007"/>
                    <a:pt x="385" y="1004"/>
                  </a:cubicBezTo>
                  <a:lnTo>
                    <a:pt x="1675" y="785"/>
                  </a:lnTo>
                  <a:cubicBezTo>
                    <a:pt x="1822" y="753"/>
                    <a:pt x="1912" y="555"/>
                    <a:pt x="1868" y="339"/>
                  </a:cubicBezTo>
                  <a:cubicBezTo>
                    <a:pt x="1830" y="143"/>
                    <a:pt x="1700" y="1"/>
                    <a:pt x="1565" y="1"/>
                  </a:cubicBezTo>
                  <a:close/>
                </a:path>
              </a:pathLst>
            </a:custGeom>
            <a:solidFill>
              <a:srgbClr val="F7F6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7"/>
            <p:cNvSpPr/>
            <p:nvPr/>
          </p:nvSpPr>
          <p:spPr>
            <a:xfrm>
              <a:off x="5153375" y="2435825"/>
              <a:ext cx="51075" cy="48850"/>
            </a:xfrm>
            <a:custGeom>
              <a:avLst/>
              <a:gdLst/>
              <a:ahLst/>
              <a:cxnLst/>
              <a:rect l="l" t="t" r="r" b="b"/>
              <a:pathLst>
                <a:path w="2043" h="1954" extrusionOk="0">
                  <a:moveTo>
                    <a:pt x="1021" y="1"/>
                  </a:moveTo>
                  <a:cubicBezTo>
                    <a:pt x="961" y="1"/>
                    <a:pt x="899" y="7"/>
                    <a:pt x="837" y="20"/>
                  </a:cubicBezTo>
                  <a:cubicBezTo>
                    <a:pt x="332" y="127"/>
                    <a:pt x="1" y="640"/>
                    <a:pt x="103" y="1168"/>
                  </a:cubicBezTo>
                  <a:cubicBezTo>
                    <a:pt x="195" y="1633"/>
                    <a:pt x="584" y="1953"/>
                    <a:pt x="1020" y="1953"/>
                  </a:cubicBezTo>
                  <a:cubicBezTo>
                    <a:pt x="1082" y="1953"/>
                    <a:pt x="1144" y="1947"/>
                    <a:pt x="1207" y="1934"/>
                  </a:cubicBezTo>
                  <a:cubicBezTo>
                    <a:pt x="1712" y="1825"/>
                    <a:pt x="2043" y="1311"/>
                    <a:pt x="1940" y="784"/>
                  </a:cubicBezTo>
                  <a:cubicBezTo>
                    <a:pt x="1852" y="321"/>
                    <a:pt x="1459" y="1"/>
                    <a:pt x="1021" y="1"/>
                  </a:cubicBezTo>
                  <a:close/>
                </a:path>
              </a:pathLst>
            </a:custGeom>
            <a:solidFill>
              <a:srgbClr val="F7F6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7"/>
            <p:cNvSpPr/>
            <p:nvPr/>
          </p:nvSpPr>
          <p:spPr>
            <a:xfrm>
              <a:off x="5168875" y="2450625"/>
              <a:ext cx="20100" cy="19275"/>
            </a:xfrm>
            <a:custGeom>
              <a:avLst/>
              <a:gdLst/>
              <a:ahLst/>
              <a:cxnLst/>
              <a:rect l="l" t="t" r="r" b="b"/>
              <a:pathLst>
                <a:path w="804" h="771" extrusionOk="0">
                  <a:moveTo>
                    <a:pt x="401" y="1"/>
                  </a:moveTo>
                  <a:cubicBezTo>
                    <a:pt x="377" y="1"/>
                    <a:pt x="353" y="3"/>
                    <a:pt x="328" y="9"/>
                  </a:cubicBezTo>
                  <a:cubicBezTo>
                    <a:pt x="130" y="49"/>
                    <a:pt x="0" y="254"/>
                    <a:pt x="39" y="461"/>
                  </a:cubicBezTo>
                  <a:cubicBezTo>
                    <a:pt x="75" y="644"/>
                    <a:pt x="229" y="770"/>
                    <a:pt x="402" y="770"/>
                  </a:cubicBezTo>
                  <a:cubicBezTo>
                    <a:pt x="426" y="770"/>
                    <a:pt x="451" y="768"/>
                    <a:pt x="476" y="762"/>
                  </a:cubicBezTo>
                  <a:cubicBezTo>
                    <a:pt x="675" y="719"/>
                    <a:pt x="803" y="517"/>
                    <a:pt x="764" y="309"/>
                  </a:cubicBezTo>
                  <a:cubicBezTo>
                    <a:pt x="729" y="128"/>
                    <a:pt x="574" y="1"/>
                    <a:pt x="401" y="1"/>
                  </a:cubicBezTo>
                  <a:close/>
                </a:path>
              </a:pathLst>
            </a:custGeom>
            <a:solidFill>
              <a:srgbClr val="B0AD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7"/>
            <p:cNvSpPr/>
            <p:nvPr/>
          </p:nvSpPr>
          <p:spPr>
            <a:xfrm>
              <a:off x="4444725" y="2453125"/>
              <a:ext cx="809100" cy="314750"/>
            </a:xfrm>
            <a:custGeom>
              <a:avLst/>
              <a:gdLst/>
              <a:ahLst/>
              <a:cxnLst/>
              <a:rect l="l" t="t" r="r" b="b"/>
              <a:pathLst>
                <a:path w="32364" h="12590" extrusionOk="0">
                  <a:moveTo>
                    <a:pt x="4038" y="0"/>
                  </a:moveTo>
                  <a:cubicBezTo>
                    <a:pt x="2094" y="0"/>
                    <a:pt x="842" y="369"/>
                    <a:pt x="607" y="1136"/>
                  </a:cubicBezTo>
                  <a:cubicBezTo>
                    <a:pt x="0" y="3125"/>
                    <a:pt x="6480" y="7050"/>
                    <a:pt x="15082" y="9899"/>
                  </a:cubicBezTo>
                  <a:cubicBezTo>
                    <a:pt x="20371" y="11652"/>
                    <a:pt x="25231" y="12590"/>
                    <a:pt x="28330" y="12590"/>
                  </a:cubicBezTo>
                  <a:cubicBezTo>
                    <a:pt x="30272" y="12590"/>
                    <a:pt x="31523" y="12222"/>
                    <a:pt x="31757" y="11456"/>
                  </a:cubicBezTo>
                  <a:cubicBezTo>
                    <a:pt x="32363" y="9463"/>
                    <a:pt x="25884" y="5541"/>
                    <a:pt x="17283" y="2690"/>
                  </a:cubicBezTo>
                  <a:cubicBezTo>
                    <a:pt x="11995" y="938"/>
                    <a:pt x="7138" y="0"/>
                    <a:pt x="40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7"/>
            <p:cNvSpPr/>
            <p:nvPr/>
          </p:nvSpPr>
          <p:spPr>
            <a:xfrm>
              <a:off x="4419025" y="2423175"/>
              <a:ext cx="867525" cy="352000"/>
            </a:xfrm>
            <a:custGeom>
              <a:avLst/>
              <a:gdLst/>
              <a:ahLst/>
              <a:cxnLst/>
              <a:rect l="l" t="t" r="r" b="b"/>
              <a:pathLst>
                <a:path w="34701" h="14080" extrusionOk="0">
                  <a:moveTo>
                    <a:pt x="5064" y="1197"/>
                  </a:moveTo>
                  <a:cubicBezTo>
                    <a:pt x="8163" y="1197"/>
                    <a:pt x="13022" y="2135"/>
                    <a:pt x="18311" y="3887"/>
                  </a:cubicBezTo>
                  <a:cubicBezTo>
                    <a:pt x="26912" y="6739"/>
                    <a:pt x="33391" y="10661"/>
                    <a:pt x="32785" y="12653"/>
                  </a:cubicBezTo>
                  <a:cubicBezTo>
                    <a:pt x="32551" y="13419"/>
                    <a:pt x="31300" y="13786"/>
                    <a:pt x="29358" y="13786"/>
                  </a:cubicBezTo>
                  <a:cubicBezTo>
                    <a:pt x="26259" y="13786"/>
                    <a:pt x="21399" y="12849"/>
                    <a:pt x="16110" y="11096"/>
                  </a:cubicBezTo>
                  <a:cubicBezTo>
                    <a:pt x="7508" y="8245"/>
                    <a:pt x="1027" y="4323"/>
                    <a:pt x="1636" y="2331"/>
                  </a:cubicBezTo>
                  <a:cubicBezTo>
                    <a:pt x="1871" y="1565"/>
                    <a:pt x="3122" y="1197"/>
                    <a:pt x="5064" y="1197"/>
                  </a:cubicBezTo>
                  <a:close/>
                  <a:moveTo>
                    <a:pt x="5193" y="1"/>
                  </a:moveTo>
                  <a:cubicBezTo>
                    <a:pt x="2699" y="1"/>
                    <a:pt x="1056" y="503"/>
                    <a:pt x="741" y="1537"/>
                  </a:cubicBezTo>
                  <a:cubicBezTo>
                    <a:pt x="0" y="3962"/>
                    <a:pt x="6837" y="8390"/>
                    <a:pt x="16010" y="11430"/>
                  </a:cubicBezTo>
                  <a:cubicBezTo>
                    <a:pt x="21271" y="13173"/>
                    <a:pt x="26157" y="14080"/>
                    <a:pt x="29508" y="14080"/>
                  </a:cubicBezTo>
                  <a:cubicBezTo>
                    <a:pt x="32001" y="14080"/>
                    <a:pt x="33645" y="13578"/>
                    <a:pt x="33960" y="12544"/>
                  </a:cubicBezTo>
                  <a:cubicBezTo>
                    <a:pt x="34701" y="10118"/>
                    <a:pt x="27864" y="5687"/>
                    <a:pt x="18689" y="2649"/>
                  </a:cubicBezTo>
                  <a:cubicBezTo>
                    <a:pt x="13430" y="908"/>
                    <a:pt x="8544" y="1"/>
                    <a:pt x="51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7"/>
            <p:cNvSpPr/>
            <p:nvPr/>
          </p:nvSpPr>
          <p:spPr>
            <a:xfrm>
              <a:off x="4044250" y="1233425"/>
              <a:ext cx="979550" cy="1466675"/>
            </a:xfrm>
            <a:custGeom>
              <a:avLst/>
              <a:gdLst/>
              <a:ahLst/>
              <a:cxnLst/>
              <a:rect l="l" t="t" r="r" b="b"/>
              <a:pathLst>
                <a:path w="39182" h="58667" extrusionOk="0">
                  <a:moveTo>
                    <a:pt x="3081" y="0"/>
                  </a:moveTo>
                  <a:cubicBezTo>
                    <a:pt x="2219" y="12"/>
                    <a:pt x="1531" y="747"/>
                    <a:pt x="1544" y="1644"/>
                  </a:cubicBezTo>
                  <a:lnTo>
                    <a:pt x="1767" y="32627"/>
                  </a:lnTo>
                  <a:cubicBezTo>
                    <a:pt x="2067" y="32458"/>
                    <a:pt x="2399" y="32330"/>
                    <a:pt x="2753" y="32256"/>
                  </a:cubicBezTo>
                  <a:cubicBezTo>
                    <a:pt x="2947" y="32216"/>
                    <a:pt x="3139" y="32193"/>
                    <a:pt x="3328" y="32185"/>
                  </a:cubicBezTo>
                  <a:lnTo>
                    <a:pt x="3081" y="0"/>
                  </a:lnTo>
                  <a:close/>
                  <a:moveTo>
                    <a:pt x="2091" y="36114"/>
                  </a:moveTo>
                  <a:cubicBezTo>
                    <a:pt x="2091" y="36116"/>
                    <a:pt x="2092" y="36119"/>
                    <a:pt x="2092" y="36122"/>
                  </a:cubicBezTo>
                  <a:lnTo>
                    <a:pt x="2092" y="36122"/>
                  </a:lnTo>
                  <a:cubicBezTo>
                    <a:pt x="2092" y="36119"/>
                    <a:pt x="2091" y="36116"/>
                    <a:pt x="2091" y="36114"/>
                  </a:cubicBezTo>
                  <a:close/>
                  <a:moveTo>
                    <a:pt x="35494" y="42818"/>
                  </a:moveTo>
                  <a:cubicBezTo>
                    <a:pt x="35496" y="42829"/>
                    <a:pt x="35497" y="42840"/>
                    <a:pt x="35499" y="42851"/>
                  </a:cubicBezTo>
                  <a:cubicBezTo>
                    <a:pt x="35497" y="42840"/>
                    <a:pt x="35496" y="42829"/>
                    <a:pt x="35494" y="42818"/>
                  </a:cubicBezTo>
                  <a:close/>
                  <a:moveTo>
                    <a:pt x="35504" y="42898"/>
                  </a:moveTo>
                  <a:cubicBezTo>
                    <a:pt x="35507" y="42908"/>
                    <a:pt x="35510" y="42920"/>
                    <a:pt x="35512" y="42930"/>
                  </a:cubicBezTo>
                  <a:cubicBezTo>
                    <a:pt x="35507" y="42920"/>
                    <a:pt x="35506" y="42908"/>
                    <a:pt x="35504" y="42898"/>
                  </a:cubicBezTo>
                  <a:close/>
                  <a:moveTo>
                    <a:pt x="35547" y="43058"/>
                  </a:moveTo>
                  <a:lnTo>
                    <a:pt x="35547" y="43058"/>
                  </a:lnTo>
                  <a:cubicBezTo>
                    <a:pt x="35552" y="43071"/>
                    <a:pt x="35557" y="43084"/>
                    <a:pt x="35562" y="43097"/>
                  </a:cubicBezTo>
                  <a:cubicBezTo>
                    <a:pt x="35557" y="43085"/>
                    <a:pt x="35552" y="43072"/>
                    <a:pt x="35547" y="43058"/>
                  </a:cubicBezTo>
                  <a:close/>
                  <a:moveTo>
                    <a:pt x="35647" y="43268"/>
                  </a:moveTo>
                  <a:lnTo>
                    <a:pt x="35647" y="43268"/>
                  </a:lnTo>
                  <a:cubicBezTo>
                    <a:pt x="35650" y="43274"/>
                    <a:pt x="35655" y="43278"/>
                    <a:pt x="35656" y="43284"/>
                  </a:cubicBezTo>
                  <a:cubicBezTo>
                    <a:pt x="35652" y="43278"/>
                    <a:pt x="35650" y="43274"/>
                    <a:pt x="35647" y="43268"/>
                  </a:cubicBezTo>
                  <a:close/>
                  <a:moveTo>
                    <a:pt x="36069" y="41754"/>
                  </a:moveTo>
                  <a:lnTo>
                    <a:pt x="36850" y="43681"/>
                  </a:lnTo>
                  <a:lnTo>
                    <a:pt x="36850" y="43681"/>
                  </a:lnTo>
                  <a:cubicBezTo>
                    <a:pt x="36734" y="43725"/>
                    <a:pt x="36615" y="43747"/>
                    <a:pt x="36498" y="43747"/>
                  </a:cubicBezTo>
                  <a:cubicBezTo>
                    <a:pt x="36101" y="43747"/>
                    <a:pt x="35724" y="43503"/>
                    <a:pt x="35564" y="43096"/>
                  </a:cubicBezTo>
                  <a:cubicBezTo>
                    <a:pt x="35511" y="42963"/>
                    <a:pt x="35487" y="42826"/>
                    <a:pt x="35488" y="42692"/>
                  </a:cubicBezTo>
                  <a:lnTo>
                    <a:pt x="35488" y="42692"/>
                  </a:lnTo>
                  <a:cubicBezTo>
                    <a:pt x="35488" y="42734"/>
                    <a:pt x="35490" y="42776"/>
                    <a:pt x="35494" y="42818"/>
                  </a:cubicBezTo>
                  <a:lnTo>
                    <a:pt x="35494" y="42818"/>
                  </a:lnTo>
                  <a:cubicBezTo>
                    <a:pt x="35446" y="42381"/>
                    <a:pt x="35673" y="41952"/>
                    <a:pt x="36069" y="41754"/>
                  </a:cubicBezTo>
                  <a:close/>
                  <a:moveTo>
                    <a:pt x="33227" y="29342"/>
                  </a:moveTo>
                  <a:lnTo>
                    <a:pt x="6868" y="35038"/>
                  </a:lnTo>
                  <a:lnTo>
                    <a:pt x="4789" y="35485"/>
                  </a:lnTo>
                  <a:lnTo>
                    <a:pt x="4789" y="35485"/>
                  </a:lnTo>
                  <a:cubicBezTo>
                    <a:pt x="4632" y="34841"/>
                    <a:pt x="4074" y="34402"/>
                    <a:pt x="3452" y="34402"/>
                  </a:cubicBezTo>
                  <a:cubicBezTo>
                    <a:pt x="3361" y="34402"/>
                    <a:pt x="3269" y="34412"/>
                    <a:pt x="3176" y="34431"/>
                  </a:cubicBezTo>
                  <a:cubicBezTo>
                    <a:pt x="2445" y="34585"/>
                    <a:pt x="1965" y="35311"/>
                    <a:pt x="2083" y="36071"/>
                  </a:cubicBezTo>
                  <a:lnTo>
                    <a:pt x="2083" y="36071"/>
                  </a:lnTo>
                  <a:lnTo>
                    <a:pt x="1" y="36522"/>
                  </a:lnTo>
                  <a:cubicBezTo>
                    <a:pt x="2" y="36535"/>
                    <a:pt x="2" y="36548"/>
                    <a:pt x="3" y="36561"/>
                  </a:cubicBezTo>
                  <a:cubicBezTo>
                    <a:pt x="340" y="38303"/>
                    <a:pt x="1805" y="39502"/>
                    <a:pt x="3442" y="39502"/>
                  </a:cubicBezTo>
                  <a:cubicBezTo>
                    <a:pt x="3672" y="39502"/>
                    <a:pt x="3906" y="39478"/>
                    <a:pt x="4140" y="39429"/>
                  </a:cubicBezTo>
                  <a:cubicBezTo>
                    <a:pt x="5151" y="39218"/>
                    <a:pt x="5964" y="38567"/>
                    <a:pt x="6453" y="37711"/>
                  </a:cubicBezTo>
                  <a:lnTo>
                    <a:pt x="30565" y="32678"/>
                  </a:lnTo>
                  <a:lnTo>
                    <a:pt x="34778" y="43392"/>
                  </a:lnTo>
                  <a:cubicBezTo>
                    <a:pt x="35072" y="44135"/>
                    <a:pt x="35761" y="44584"/>
                    <a:pt x="36487" y="44584"/>
                  </a:cubicBezTo>
                  <a:cubicBezTo>
                    <a:pt x="36712" y="44584"/>
                    <a:pt x="36940" y="44541"/>
                    <a:pt x="37161" y="44451"/>
                  </a:cubicBezTo>
                  <a:lnTo>
                    <a:pt x="36853" y="43688"/>
                  </a:lnTo>
                  <a:lnTo>
                    <a:pt x="36853" y="43688"/>
                  </a:lnTo>
                  <a:cubicBezTo>
                    <a:pt x="36864" y="43684"/>
                    <a:pt x="36874" y="43680"/>
                    <a:pt x="36885" y="43675"/>
                  </a:cubicBezTo>
                  <a:cubicBezTo>
                    <a:pt x="37402" y="43454"/>
                    <a:pt x="37649" y="42838"/>
                    <a:pt x="37438" y="42299"/>
                  </a:cubicBezTo>
                  <a:cubicBezTo>
                    <a:pt x="37279" y="41890"/>
                    <a:pt x="36901" y="41642"/>
                    <a:pt x="36502" y="41642"/>
                  </a:cubicBezTo>
                  <a:cubicBezTo>
                    <a:pt x="36374" y="41642"/>
                    <a:pt x="36244" y="41668"/>
                    <a:pt x="36118" y="41721"/>
                  </a:cubicBezTo>
                  <a:cubicBezTo>
                    <a:pt x="36100" y="41729"/>
                    <a:pt x="36083" y="41737"/>
                    <a:pt x="36066" y="41745"/>
                  </a:cubicBezTo>
                  <a:lnTo>
                    <a:pt x="36066" y="41745"/>
                  </a:lnTo>
                  <a:lnTo>
                    <a:pt x="32193" y="32198"/>
                  </a:lnTo>
                  <a:cubicBezTo>
                    <a:pt x="33032" y="31686"/>
                    <a:pt x="33508" y="30656"/>
                    <a:pt x="33305" y="29606"/>
                  </a:cubicBezTo>
                  <a:cubicBezTo>
                    <a:pt x="33288" y="29514"/>
                    <a:pt x="33254" y="29428"/>
                    <a:pt x="33227" y="29342"/>
                  </a:cubicBezTo>
                  <a:close/>
                  <a:moveTo>
                    <a:pt x="26848" y="52947"/>
                  </a:moveTo>
                  <a:cubicBezTo>
                    <a:pt x="25885" y="52947"/>
                    <a:pt x="25255" y="53136"/>
                    <a:pt x="25135" y="53527"/>
                  </a:cubicBezTo>
                  <a:cubicBezTo>
                    <a:pt x="24859" y="54434"/>
                    <a:pt x="27418" y="56101"/>
                    <a:pt x="30939" y="57344"/>
                  </a:cubicBezTo>
                  <a:lnTo>
                    <a:pt x="31143" y="56678"/>
                  </a:lnTo>
                  <a:cubicBezTo>
                    <a:pt x="29699" y="56135"/>
                    <a:pt x="28679" y="55477"/>
                    <a:pt x="28785" y="55126"/>
                  </a:cubicBezTo>
                  <a:cubicBezTo>
                    <a:pt x="28830" y="54977"/>
                    <a:pt x="29074" y="54906"/>
                    <a:pt x="29454" y="54906"/>
                  </a:cubicBezTo>
                  <a:cubicBezTo>
                    <a:pt x="30074" y="54906"/>
                    <a:pt x="31054" y="55096"/>
                    <a:pt x="32123" y="55450"/>
                  </a:cubicBezTo>
                  <a:cubicBezTo>
                    <a:pt x="33846" y="56021"/>
                    <a:pt x="35145" y="56801"/>
                    <a:pt x="35025" y="57196"/>
                  </a:cubicBezTo>
                  <a:cubicBezTo>
                    <a:pt x="34979" y="57344"/>
                    <a:pt x="34735" y="57416"/>
                    <a:pt x="34357" y="57416"/>
                  </a:cubicBezTo>
                  <a:cubicBezTo>
                    <a:pt x="33846" y="57416"/>
                    <a:pt x="33090" y="57286"/>
                    <a:pt x="32240" y="57042"/>
                  </a:cubicBezTo>
                  <a:lnTo>
                    <a:pt x="32038" y="57710"/>
                  </a:lnTo>
                  <a:cubicBezTo>
                    <a:pt x="34063" y="58338"/>
                    <a:pt x="35911" y="58667"/>
                    <a:pt x="37180" y="58667"/>
                  </a:cubicBezTo>
                  <a:cubicBezTo>
                    <a:pt x="38143" y="58667"/>
                    <a:pt x="38772" y="58477"/>
                    <a:pt x="38891" y="58085"/>
                  </a:cubicBezTo>
                  <a:cubicBezTo>
                    <a:pt x="39181" y="57132"/>
                    <a:pt x="36338" y="55337"/>
                    <a:pt x="32542" y="54078"/>
                  </a:cubicBezTo>
                  <a:cubicBezTo>
                    <a:pt x="30302" y="53336"/>
                    <a:pt x="28231" y="52947"/>
                    <a:pt x="26848" y="5294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7"/>
            <p:cNvSpPr/>
            <p:nvPr/>
          </p:nvSpPr>
          <p:spPr>
            <a:xfrm>
              <a:off x="5218475" y="2752900"/>
              <a:ext cx="30250" cy="18850"/>
            </a:xfrm>
            <a:custGeom>
              <a:avLst/>
              <a:gdLst/>
              <a:ahLst/>
              <a:cxnLst/>
              <a:rect l="l" t="t" r="r" b="b"/>
              <a:pathLst>
                <a:path w="1210" h="754" extrusionOk="0">
                  <a:moveTo>
                    <a:pt x="1210" y="0"/>
                  </a:moveTo>
                  <a:lnTo>
                    <a:pt x="1210" y="0"/>
                  </a:lnTo>
                  <a:cubicBezTo>
                    <a:pt x="1042" y="349"/>
                    <a:pt x="623" y="599"/>
                    <a:pt x="1" y="753"/>
                  </a:cubicBezTo>
                  <a:cubicBezTo>
                    <a:pt x="625" y="599"/>
                    <a:pt x="1042" y="349"/>
                    <a:pt x="1210" y="0"/>
                  </a:cubicBezTo>
                  <a:close/>
                </a:path>
              </a:pathLst>
            </a:custGeom>
            <a:solidFill>
              <a:srgbClr val="2C3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7"/>
            <p:cNvSpPr/>
            <p:nvPr/>
          </p:nvSpPr>
          <p:spPr>
            <a:xfrm>
              <a:off x="5248725" y="2751425"/>
              <a:ext cx="675" cy="1475"/>
            </a:xfrm>
            <a:custGeom>
              <a:avLst/>
              <a:gdLst/>
              <a:ahLst/>
              <a:cxnLst/>
              <a:rect l="l" t="t" r="r" b="b"/>
              <a:pathLst>
                <a:path w="27" h="59" extrusionOk="0">
                  <a:moveTo>
                    <a:pt x="27" y="1"/>
                  </a:moveTo>
                  <a:cubicBezTo>
                    <a:pt x="20" y="21"/>
                    <a:pt x="11" y="38"/>
                    <a:pt x="1" y="59"/>
                  </a:cubicBezTo>
                  <a:cubicBezTo>
                    <a:pt x="11" y="38"/>
                    <a:pt x="20" y="21"/>
                    <a:pt x="27" y="1"/>
                  </a:cubicBezTo>
                  <a:close/>
                </a:path>
              </a:pathLst>
            </a:custGeom>
            <a:solidFill>
              <a:srgbClr val="2C3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7"/>
            <p:cNvSpPr/>
            <p:nvPr/>
          </p:nvSpPr>
          <p:spPr>
            <a:xfrm>
              <a:off x="5249375" y="2749950"/>
              <a:ext cx="550" cy="1500"/>
            </a:xfrm>
            <a:custGeom>
              <a:avLst/>
              <a:gdLst/>
              <a:ahLst/>
              <a:cxnLst/>
              <a:rect l="l" t="t" r="r" b="b"/>
              <a:pathLst>
                <a:path w="22" h="60" extrusionOk="0">
                  <a:moveTo>
                    <a:pt x="21" y="1"/>
                  </a:moveTo>
                  <a:cubicBezTo>
                    <a:pt x="15" y="19"/>
                    <a:pt x="8" y="40"/>
                    <a:pt x="1" y="60"/>
                  </a:cubicBezTo>
                  <a:cubicBezTo>
                    <a:pt x="8" y="40"/>
                    <a:pt x="15" y="19"/>
                    <a:pt x="21" y="1"/>
                  </a:cubicBezTo>
                  <a:close/>
                </a:path>
              </a:pathLst>
            </a:custGeom>
            <a:solidFill>
              <a:srgbClr val="2C3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7"/>
            <p:cNvSpPr/>
            <p:nvPr/>
          </p:nvSpPr>
          <p:spPr>
            <a:xfrm>
              <a:off x="5201700" y="2774400"/>
              <a:ext cx="3000" cy="425"/>
            </a:xfrm>
            <a:custGeom>
              <a:avLst/>
              <a:gdLst/>
              <a:ahLst/>
              <a:cxnLst/>
              <a:rect l="l" t="t" r="r" b="b"/>
              <a:pathLst>
                <a:path w="120" h="17" extrusionOk="0">
                  <a:moveTo>
                    <a:pt x="120" y="0"/>
                  </a:moveTo>
                  <a:cubicBezTo>
                    <a:pt x="81" y="6"/>
                    <a:pt x="41" y="12"/>
                    <a:pt x="0" y="16"/>
                  </a:cubicBezTo>
                  <a:cubicBezTo>
                    <a:pt x="41" y="12"/>
                    <a:pt x="81" y="6"/>
                    <a:pt x="120" y="0"/>
                  </a:cubicBezTo>
                  <a:close/>
                </a:path>
              </a:pathLst>
            </a:custGeom>
            <a:solidFill>
              <a:srgbClr val="2C3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7"/>
            <p:cNvSpPr/>
            <p:nvPr/>
          </p:nvSpPr>
          <p:spPr>
            <a:xfrm>
              <a:off x="5204650" y="2771725"/>
              <a:ext cx="13850" cy="2650"/>
            </a:xfrm>
            <a:custGeom>
              <a:avLst/>
              <a:gdLst/>
              <a:ahLst/>
              <a:cxnLst/>
              <a:rect l="l" t="t" r="r" b="b"/>
              <a:pathLst>
                <a:path w="554" h="106" extrusionOk="0">
                  <a:moveTo>
                    <a:pt x="554" y="0"/>
                  </a:moveTo>
                  <a:lnTo>
                    <a:pt x="554" y="0"/>
                  </a:lnTo>
                  <a:cubicBezTo>
                    <a:pt x="383" y="42"/>
                    <a:pt x="200" y="78"/>
                    <a:pt x="1" y="106"/>
                  </a:cubicBezTo>
                  <a:cubicBezTo>
                    <a:pt x="201" y="78"/>
                    <a:pt x="385" y="44"/>
                    <a:pt x="554" y="0"/>
                  </a:cubicBezTo>
                  <a:close/>
                </a:path>
              </a:pathLst>
            </a:custGeom>
            <a:solidFill>
              <a:srgbClr val="2C3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7"/>
            <p:cNvSpPr/>
            <p:nvPr/>
          </p:nvSpPr>
          <p:spPr>
            <a:xfrm>
              <a:off x="5197000" y="2774975"/>
              <a:ext cx="3175" cy="375"/>
            </a:xfrm>
            <a:custGeom>
              <a:avLst/>
              <a:gdLst/>
              <a:ahLst/>
              <a:cxnLst/>
              <a:rect l="l" t="t" r="r" b="b"/>
              <a:pathLst>
                <a:path w="127" h="15" extrusionOk="0">
                  <a:moveTo>
                    <a:pt x="126" y="0"/>
                  </a:moveTo>
                  <a:lnTo>
                    <a:pt x="126" y="0"/>
                  </a:lnTo>
                  <a:cubicBezTo>
                    <a:pt x="84" y="5"/>
                    <a:pt x="44" y="10"/>
                    <a:pt x="0" y="15"/>
                  </a:cubicBezTo>
                  <a:cubicBezTo>
                    <a:pt x="44" y="10"/>
                    <a:pt x="84" y="6"/>
                    <a:pt x="126" y="0"/>
                  </a:cubicBezTo>
                  <a:close/>
                </a:path>
              </a:pathLst>
            </a:custGeom>
            <a:solidFill>
              <a:srgbClr val="2C3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7"/>
            <p:cNvSpPr/>
            <p:nvPr/>
          </p:nvSpPr>
          <p:spPr>
            <a:xfrm>
              <a:off x="5170275" y="2776525"/>
              <a:ext cx="5475" cy="50"/>
            </a:xfrm>
            <a:custGeom>
              <a:avLst/>
              <a:gdLst/>
              <a:ahLst/>
              <a:cxnLst/>
              <a:rect l="l" t="t" r="r" b="b"/>
              <a:pathLst>
                <a:path w="219" h="2" extrusionOk="0">
                  <a:moveTo>
                    <a:pt x="219" y="0"/>
                  </a:moveTo>
                  <a:cubicBezTo>
                    <a:pt x="147" y="0"/>
                    <a:pt x="74" y="2"/>
                    <a:pt x="1" y="2"/>
                  </a:cubicBezTo>
                  <a:cubicBezTo>
                    <a:pt x="74" y="2"/>
                    <a:pt x="147" y="2"/>
                    <a:pt x="219" y="0"/>
                  </a:cubicBezTo>
                  <a:close/>
                </a:path>
              </a:pathLst>
            </a:custGeom>
            <a:solidFill>
              <a:srgbClr val="2C3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7"/>
            <p:cNvSpPr/>
            <p:nvPr/>
          </p:nvSpPr>
          <p:spPr>
            <a:xfrm>
              <a:off x="4096375" y="2120625"/>
              <a:ext cx="1249500" cy="632150"/>
            </a:xfrm>
            <a:custGeom>
              <a:avLst/>
              <a:gdLst/>
              <a:ahLst/>
              <a:cxnLst/>
              <a:rect l="l" t="t" r="r" b="b"/>
              <a:pathLst>
                <a:path w="49980" h="25286" extrusionOk="0">
                  <a:moveTo>
                    <a:pt x="2697" y="0"/>
                  </a:moveTo>
                  <a:lnTo>
                    <a:pt x="1" y="584"/>
                  </a:lnTo>
                  <a:cubicBezTo>
                    <a:pt x="4" y="602"/>
                    <a:pt x="2" y="620"/>
                    <a:pt x="7" y="638"/>
                  </a:cubicBezTo>
                  <a:cubicBezTo>
                    <a:pt x="138" y="1324"/>
                    <a:pt x="717" y="1797"/>
                    <a:pt x="1360" y="1797"/>
                  </a:cubicBezTo>
                  <a:cubicBezTo>
                    <a:pt x="1451" y="1797"/>
                    <a:pt x="1542" y="1787"/>
                    <a:pt x="1634" y="1768"/>
                  </a:cubicBezTo>
                  <a:cubicBezTo>
                    <a:pt x="2384" y="1612"/>
                    <a:pt x="2869" y="851"/>
                    <a:pt x="2717" y="71"/>
                  </a:cubicBezTo>
                  <a:cubicBezTo>
                    <a:pt x="2715" y="46"/>
                    <a:pt x="2703" y="25"/>
                    <a:pt x="2697" y="0"/>
                  </a:cubicBezTo>
                  <a:close/>
                  <a:moveTo>
                    <a:pt x="33983" y="6266"/>
                  </a:moveTo>
                  <a:cubicBezTo>
                    <a:pt x="33502" y="6508"/>
                    <a:pt x="33271" y="7090"/>
                    <a:pt x="33477" y="7609"/>
                  </a:cubicBezTo>
                  <a:cubicBezTo>
                    <a:pt x="33638" y="8017"/>
                    <a:pt x="34014" y="8260"/>
                    <a:pt x="34412" y="8260"/>
                  </a:cubicBezTo>
                  <a:cubicBezTo>
                    <a:pt x="34529" y="8260"/>
                    <a:pt x="34648" y="8239"/>
                    <a:pt x="34764" y="8194"/>
                  </a:cubicBezTo>
                  <a:lnTo>
                    <a:pt x="33983" y="6266"/>
                  </a:lnTo>
                  <a:close/>
                  <a:moveTo>
                    <a:pt x="41664" y="9471"/>
                  </a:moveTo>
                  <a:lnTo>
                    <a:pt x="40178" y="12762"/>
                  </a:lnTo>
                  <a:cubicBezTo>
                    <a:pt x="41975" y="13629"/>
                    <a:pt x="43566" y="14531"/>
                    <a:pt x="44889" y="15422"/>
                  </a:cubicBezTo>
                  <a:cubicBezTo>
                    <a:pt x="44980" y="15485"/>
                    <a:pt x="45070" y="15545"/>
                    <a:pt x="45159" y="15607"/>
                  </a:cubicBezTo>
                  <a:cubicBezTo>
                    <a:pt x="45202" y="15638"/>
                    <a:pt x="45247" y="15668"/>
                    <a:pt x="45290" y="15700"/>
                  </a:cubicBezTo>
                  <a:lnTo>
                    <a:pt x="45292" y="15700"/>
                  </a:lnTo>
                  <a:cubicBezTo>
                    <a:pt x="45335" y="15730"/>
                    <a:pt x="45379" y="15760"/>
                    <a:pt x="45420" y="15791"/>
                  </a:cubicBezTo>
                  <a:cubicBezTo>
                    <a:pt x="45464" y="15823"/>
                    <a:pt x="45506" y="15853"/>
                    <a:pt x="45549" y="15883"/>
                  </a:cubicBezTo>
                  <a:cubicBezTo>
                    <a:pt x="45589" y="15913"/>
                    <a:pt x="45633" y="15945"/>
                    <a:pt x="45675" y="15976"/>
                  </a:cubicBezTo>
                  <a:lnTo>
                    <a:pt x="45799" y="16067"/>
                  </a:lnTo>
                  <a:lnTo>
                    <a:pt x="45802" y="16069"/>
                  </a:lnTo>
                  <a:cubicBezTo>
                    <a:pt x="45842" y="16100"/>
                    <a:pt x="45883" y="16130"/>
                    <a:pt x="45922" y="16159"/>
                  </a:cubicBezTo>
                  <a:cubicBezTo>
                    <a:pt x="45962" y="16189"/>
                    <a:pt x="46001" y="16221"/>
                    <a:pt x="46041" y="16250"/>
                  </a:cubicBezTo>
                  <a:lnTo>
                    <a:pt x="46043" y="16251"/>
                  </a:lnTo>
                  <a:cubicBezTo>
                    <a:pt x="46083" y="16282"/>
                    <a:pt x="46121" y="16311"/>
                    <a:pt x="46160" y="16341"/>
                  </a:cubicBezTo>
                  <a:cubicBezTo>
                    <a:pt x="46160" y="16341"/>
                    <a:pt x="46163" y="16341"/>
                    <a:pt x="46163" y="16344"/>
                  </a:cubicBezTo>
                  <a:cubicBezTo>
                    <a:pt x="46200" y="16374"/>
                    <a:pt x="46238" y="16403"/>
                    <a:pt x="46275" y="16433"/>
                  </a:cubicBezTo>
                  <a:cubicBezTo>
                    <a:pt x="46275" y="16433"/>
                    <a:pt x="46278" y="16433"/>
                    <a:pt x="46278" y="16435"/>
                  </a:cubicBezTo>
                  <a:cubicBezTo>
                    <a:pt x="46316" y="16467"/>
                    <a:pt x="46353" y="16495"/>
                    <a:pt x="46390" y="16526"/>
                  </a:cubicBezTo>
                  <a:lnTo>
                    <a:pt x="46391" y="16527"/>
                  </a:lnTo>
                  <a:cubicBezTo>
                    <a:pt x="46427" y="16556"/>
                    <a:pt x="46466" y="16586"/>
                    <a:pt x="46502" y="16615"/>
                  </a:cubicBezTo>
                  <a:cubicBezTo>
                    <a:pt x="46502" y="16615"/>
                    <a:pt x="46504" y="16615"/>
                    <a:pt x="46504" y="16618"/>
                  </a:cubicBezTo>
                  <a:cubicBezTo>
                    <a:pt x="46540" y="16649"/>
                    <a:pt x="46576" y="16677"/>
                    <a:pt x="46612" y="16706"/>
                  </a:cubicBezTo>
                  <a:lnTo>
                    <a:pt x="46613" y="16708"/>
                  </a:lnTo>
                  <a:cubicBezTo>
                    <a:pt x="46649" y="16737"/>
                    <a:pt x="46684" y="16767"/>
                    <a:pt x="46720" y="16796"/>
                  </a:cubicBezTo>
                  <a:lnTo>
                    <a:pt x="46722" y="16799"/>
                  </a:lnTo>
                  <a:cubicBezTo>
                    <a:pt x="46756" y="16828"/>
                    <a:pt x="46792" y="16858"/>
                    <a:pt x="46827" y="16887"/>
                  </a:cubicBezTo>
                  <a:lnTo>
                    <a:pt x="46829" y="16888"/>
                  </a:lnTo>
                  <a:cubicBezTo>
                    <a:pt x="46863" y="16917"/>
                    <a:pt x="46896" y="16948"/>
                    <a:pt x="46930" y="16976"/>
                  </a:cubicBezTo>
                  <a:lnTo>
                    <a:pt x="46931" y="16979"/>
                  </a:lnTo>
                  <a:cubicBezTo>
                    <a:pt x="46966" y="17008"/>
                    <a:pt x="46998" y="17038"/>
                    <a:pt x="47031" y="17067"/>
                  </a:cubicBezTo>
                  <a:cubicBezTo>
                    <a:pt x="47063" y="17096"/>
                    <a:pt x="47096" y="17127"/>
                    <a:pt x="47127" y="17155"/>
                  </a:cubicBezTo>
                  <a:lnTo>
                    <a:pt x="47130" y="17157"/>
                  </a:lnTo>
                  <a:cubicBezTo>
                    <a:pt x="47162" y="17186"/>
                    <a:pt x="47192" y="17218"/>
                    <a:pt x="47226" y="17246"/>
                  </a:cubicBezTo>
                  <a:lnTo>
                    <a:pt x="47227" y="17248"/>
                  </a:lnTo>
                  <a:cubicBezTo>
                    <a:pt x="47257" y="17277"/>
                    <a:pt x="47291" y="17306"/>
                    <a:pt x="47321" y="17336"/>
                  </a:cubicBezTo>
                  <a:lnTo>
                    <a:pt x="47322" y="17337"/>
                  </a:lnTo>
                  <a:lnTo>
                    <a:pt x="47415" y="17424"/>
                  </a:lnTo>
                  <a:lnTo>
                    <a:pt x="47416" y="17427"/>
                  </a:lnTo>
                  <a:cubicBezTo>
                    <a:pt x="47448" y="17456"/>
                    <a:pt x="47477" y="17485"/>
                    <a:pt x="47506" y="17514"/>
                  </a:cubicBezTo>
                  <a:lnTo>
                    <a:pt x="47507" y="17515"/>
                  </a:lnTo>
                  <a:lnTo>
                    <a:pt x="47594" y="17602"/>
                  </a:lnTo>
                  <a:cubicBezTo>
                    <a:pt x="47623" y="17631"/>
                    <a:pt x="47652" y="17659"/>
                    <a:pt x="47679" y="17688"/>
                  </a:cubicBezTo>
                  <a:cubicBezTo>
                    <a:pt x="47705" y="17717"/>
                    <a:pt x="47734" y="17746"/>
                    <a:pt x="47761" y="17775"/>
                  </a:cubicBezTo>
                  <a:cubicBezTo>
                    <a:pt x="47789" y="17804"/>
                    <a:pt x="47816" y="17833"/>
                    <a:pt x="47841" y="17862"/>
                  </a:cubicBezTo>
                  <a:lnTo>
                    <a:pt x="47842" y="17863"/>
                  </a:lnTo>
                  <a:cubicBezTo>
                    <a:pt x="47870" y="17892"/>
                    <a:pt x="47896" y="17921"/>
                    <a:pt x="47920" y="17948"/>
                  </a:cubicBezTo>
                  <a:cubicBezTo>
                    <a:pt x="47946" y="17977"/>
                    <a:pt x="47971" y="18006"/>
                    <a:pt x="47997" y="18034"/>
                  </a:cubicBezTo>
                  <a:cubicBezTo>
                    <a:pt x="48021" y="18062"/>
                    <a:pt x="48045" y="18091"/>
                    <a:pt x="48071" y="18117"/>
                  </a:cubicBezTo>
                  <a:cubicBezTo>
                    <a:pt x="48094" y="18146"/>
                    <a:pt x="48117" y="18174"/>
                    <a:pt x="48141" y="18203"/>
                  </a:cubicBezTo>
                  <a:cubicBezTo>
                    <a:pt x="48164" y="18231"/>
                    <a:pt x="48188" y="18259"/>
                    <a:pt x="48209" y="18288"/>
                  </a:cubicBezTo>
                  <a:cubicBezTo>
                    <a:pt x="48231" y="18317"/>
                    <a:pt x="48254" y="18344"/>
                    <a:pt x="48276" y="18373"/>
                  </a:cubicBezTo>
                  <a:cubicBezTo>
                    <a:pt x="48297" y="18402"/>
                    <a:pt x="48319" y="18428"/>
                    <a:pt x="48339" y="18457"/>
                  </a:cubicBezTo>
                  <a:cubicBezTo>
                    <a:pt x="48361" y="18484"/>
                    <a:pt x="48381" y="18513"/>
                    <a:pt x="48401" y="18540"/>
                  </a:cubicBezTo>
                  <a:cubicBezTo>
                    <a:pt x="48832" y="17852"/>
                    <a:pt x="49279" y="17125"/>
                    <a:pt x="49399" y="16732"/>
                  </a:cubicBezTo>
                  <a:cubicBezTo>
                    <a:pt x="49980" y="14827"/>
                    <a:pt x="46764" y="11962"/>
                    <a:pt x="41664" y="9471"/>
                  </a:cubicBezTo>
                  <a:close/>
                  <a:moveTo>
                    <a:pt x="27367" y="19419"/>
                  </a:moveTo>
                  <a:cubicBezTo>
                    <a:pt x="26988" y="19419"/>
                    <a:pt x="26744" y="19491"/>
                    <a:pt x="26698" y="19639"/>
                  </a:cubicBezTo>
                  <a:cubicBezTo>
                    <a:pt x="26591" y="19990"/>
                    <a:pt x="27612" y="20649"/>
                    <a:pt x="29056" y="21192"/>
                  </a:cubicBezTo>
                  <a:lnTo>
                    <a:pt x="27947" y="24823"/>
                  </a:lnTo>
                  <a:lnTo>
                    <a:pt x="27953" y="24824"/>
                  </a:lnTo>
                  <a:cubicBezTo>
                    <a:pt x="27917" y="24944"/>
                    <a:pt x="28132" y="25122"/>
                    <a:pt x="28431" y="25220"/>
                  </a:cubicBezTo>
                  <a:cubicBezTo>
                    <a:pt x="28565" y="25264"/>
                    <a:pt x="28693" y="25286"/>
                    <a:pt x="28797" y="25286"/>
                  </a:cubicBezTo>
                  <a:cubicBezTo>
                    <a:pt x="28927" y="25286"/>
                    <a:pt x="29020" y="25251"/>
                    <a:pt x="29041" y="25184"/>
                  </a:cubicBezTo>
                  <a:lnTo>
                    <a:pt x="29046" y="25185"/>
                  </a:lnTo>
                  <a:lnTo>
                    <a:pt x="30155" y="21554"/>
                  </a:lnTo>
                  <a:cubicBezTo>
                    <a:pt x="31005" y="21798"/>
                    <a:pt x="31761" y="21928"/>
                    <a:pt x="32272" y="21928"/>
                  </a:cubicBezTo>
                  <a:cubicBezTo>
                    <a:pt x="32650" y="21928"/>
                    <a:pt x="32894" y="21856"/>
                    <a:pt x="32940" y="21708"/>
                  </a:cubicBezTo>
                  <a:cubicBezTo>
                    <a:pt x="33058" y="21315"/>
                    <a:pt x="31760" y="20533"/>
                    <a:pt x="30036" y="19963"/>
                  </a:cubicBezTo>
                  <a:cubicBezTo>
                    <a:pt x="28967" y="19609"/>
                    <a:pt x="27987" y="19419"/>
                    <a:pt x="27367" y="1941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011C3D-1C11-8452-B540-1681B475F220}"/>
              </a:ext>
            </a:extLst>
          </p:cNvPr>
          <p:cNvSpPr>
            <a:spLocks noGrp="1"/>
          </p:cNvSpPr>
          <p:nvPr>
            <p:ph type="title"/>
          </p:nvPr>
        </p:nvSpPr>
        <p:spPr>
          <a:xfrm>
            <a:off x="99320" y="67394"/>
            <a:ext cx="7717500" cy="640200"/>
          </a:xfrm>
        </p:spPr>
        <p:txBody>
          <a:bodyPr/>
          <a:lstStyle/>
          <a:p>
            <a:r>
              <a:rPr lang="en-US" dirty="0"/>
              <a:t>Exploratory Analysis 2</a:t>
            </a:r>
          </a:p>
        </p:txBody>
      </p:sp>
      <p:sp>
        <p:nvSpPr>
          <p:cNvPr id="4" name="Subtitle 3">
            <a:extLst>
              <a:ext uri="{FF2B5EF4-FFF2-40B4-BE49-F238E27FC236}">
                <a16:creationId xmlns:a16="http://schemas.microsoft.com/office/drawing/2014/main" id="{BD7F2970-8001-3A80-D5A2-49D3BCAB63D3}"/>
              </a:ext>
            </a:extLst>
          </p:cNvPr>
          <p:cNvSpPr>
            <a:spLocks noGrp="1"/>
          </p:cNvSpPr>
          <p:nvPr>
            <p:ph type="subTitle" idx="2"/>
          </p:nvPr>
        </p:nvSpPr>
        <p:spPr>
          <a:xfrm>
            <a:off x="-11676" y="2126532"/>
            <a:ext cx="4193400" cy="365700"/>
          </a:xfrm>
        </p:spPr>
        <p:txBody>
          <a:bodyPr/>
          <a:lstStyle/>
          <a:p>
            <a:r>
              <a:rPr lang="en-US" sz="1800" dirty="0"/>
              <a:t>Model evaluation</a:t>
            </a:r>
          </a:p>
        </p:txBody>
      </p:sp>
      <p:sp>
        <p:nvSpPr>
          <p:cNvPr id="5" name="Subtitle 4">
            <a:extLst>
              <a:ext uri="{FF2B5EF4-FFF2-40B4-BE49-F238E27FC236}">
                <a16:creationId xmlns:a16="http://schemas.microsoft.com/office/drawing/2014/main" id="{A52CFDBB-718A-EF0C-CC4C-708B2B174674}"/>
              </a:ext>
            </a:extLst>
          </p:cNvPr>
          <p:cNvSpPr>
            <a:spLocks noGrp="1"/>
          </p:cNvSpPr>
          <p:nvPr>
            <p:ph type="subTitle" idx="3"/>
          </p:nvPr>
        </p:nvSpPr>
        <p:spPr>
          <a:xfrm>
            <a:off x="-15276" y="1291648"/>
            <a:ext cx="4197000" cy="365700"/>
          </a:xfrm>
        </p:spPr>
        <p:txBody>
          <a:bodyPr/>
          <a:lstStyle/>
          <a:p>
            <a:r>
              <a:rPr lang="en-US" sz="1800" dirty="0">
                <a:solidFill>
                  <a:schemeClr val="bg1"/>
                </a:solidFill>
              </a:rPr>
              <a:t>Model Design</a:t>
            </a:r>
          </a:p>
        </p:txBody>
      </p:sp>
      <p:sp>
        <p:nvSpPr>
          <p:cNvPr id="6" name="Subtitle 5">
            <a:extLst>
              <a:ext uri="{FF2B5EF4-FFF2-40B4-BE49-F238E27FC236}">
                <a16:creationId xmlns:a16="http://schemas.microsoft.com/office/drawing/2014/main" id="{0E1DF942-5D46-D952-284B-7C95F4CA022B}"/>
              </a:ext>
            </a:extLst>
          </p:cNvPr>
          <p:cNvSpPr>
            <a:spLocks noGrp="1"/>
          </p:cNvSpPr>
          <p:nvPr>
            <p:ph type="subTitle" idx="4"/>
          </p:nvPr>
        </p:nvSpPr>
        <p:spPr>
          <a:xfrm>
            <a:off x="-25842" y="887101"/>
            <a:ext cx="7988969" cy="365700"/>
          </a:xfrm>
        </p:spPr>
        <p:txBody>
          <a:bodyPr/>
          <a:lstStyle/>
          <a:p>
            <a:r>
              <a:rPr lang="en-US" dirty="0"/>
              <a:t>Type of cancer and type of treatment, which treatment is more effective against certain types of cancers. </a:t>
            </a:r>
          </a:p>
        </p:txBody>
      </p:sp>
      <p:sp>
        <p:nvSpPr>
          <p:cNvPr id="7" name="Subtitle 6">
            <a:extLst>
              <a:ext uri="{FF2B5EF4-FFF2-40B4-BE49-F238E27FC236}">
                <a16:creationId xmlns:a16="http://schemas.microsoft.com/office/drawing/2014/main" id="{3D36EB75-6B05-115F-651F-F3DE9761CD3D}"/>
              </a:ext>
            </a:extLst>
          </p:cNvPr>
          <p:cNvSpPr>
            <a:spLocks noGrp="1"/>
          </p:cNvSpPr>
          <p:nvPr>
            <p:ph type="subTitle" idx="5"/>
          </p:nvPr>
        </p:nvSpPr>
        <p:spPr>
          <a:xfrm>
            <a:off x="27122" y="2442508"/>
            <a:ext cx="4193400" cy="594300"/>
          </a:xfrm>
        </p:spPr>
        <p:txBody>
          <a:bodyPr/>
          <a:lstStyle/>
          <a:p>
            <a:pPr>
              <a:buFont typeface="Arial" panose="020B0604020202020204" pitchFamily="34" charset="0"/>
              <a:buChar char="•"/>
            </a:pPr>
            <a:r>
              <a:rPr lang="en-US" dirty="0"/>
              <a:t>Ran with different epochs, neurons, and layers.</a:t>
            </a:r>
          </a:p>
          <a:p>
            <a:pPr>
              <a:buFont typeface="Arial" panose="020B0604020202020204" pitchFamily="34" charset="0"/>
              <a:buChar char="•"/>
            </a:pPr>
            <a:r>
              <a:rPr lang="en-US" dirty="0"/>
              <a:t>To achieve 57% accuracy.</a:t>
            </a:r>
          </a:p>
          <a:p>
            <a:endParaRPr lang="en-US" dirty="0"/>
          </a:p>
          <a:p>
            <a:endParaRPr lang="en-US" dirty="0"/>
          </a:p>
        </p:txBody>
      </p:sp>
      <p:sp>
        <p:nvSpPr>
          <p:cNvPr id="8" name="Subtitle 7">
            <a:extLst>
              <a:ext uri="{FF2B5EF4-FFF2-40B4-BE49-F238E27FC236}">
                <a16:creationId xmlns:a16="http://schemas.microsoft.com/office/drawing/2014/main" id="{D8D34E55-3F50-72A7-1E5A-CF27C7D06097}"/>
              </a:ext>
            </a:extLst>
          </p:cNvPr>
          <p:cNvSpPr>
            <a:spLocks noGrp="1"/>
          </p:cNvSpPr>
          <p:nvPr>
            <p:ph type="subTitle" idx="6"/>
          </p:nvPr>
        </p:nvSpPr>
        <p:spPr>
          <a:xfrm>
            <a:off x="32601" y="1569928"/>
            <a:ext cx="5056005" cy="594300"/>
          </a:xfrm>
        </p:spPr>
        <p:txBody>
          <a:bodyPr/>
          <a:lstStyle/>
          <a:p>
            <a:pPr>
              <a:buFont typeface="Arial" panose="020B0604020202020204" pitchFamily="34" charset="0"/>
              <a:buChar char="•"/>
            </a:pPr>
            <a:r>
              <a:rPr lang="en-US" dirty="0"/>
              <a:t>Created </a:t>
            </a:r>
            <a:r>
              <a:rPr lang="en-US" dirty="0" err="1"/>
              <a:t>Dummys</a:t>
            </a:r>
            <a:r>
              <a:rPr lang="en-US" dirty="0"/>
              <a:t> for testing predictions.</a:t>
            </a:r>
          </a:p>
          <a:p>
            <a:pPr>
              <a:buFont typeface="Arial" panose="020B0604020202020204" pitchFamily="34" charset="0"/>
              <a:buChar char="•"/>
            </a:pPr>
            <a:r>
              <a:rPr lang="en-US" dirty="0"/>
              <a:t>Ran Logistics Regression as the measurement is categorical </a:t>
            </a:r>
          </a:p>
          <a:p>
            <a:br>
              <a:rPr lang="en-US" dirty="0"/>
            </a:br>
            <a:r>
              <a:rPr lang="en-US" dirty="0"/>
              <a:t> </a:t>
            </a:r>
          </a:p>
        </p:txBody>
      </p:sp>
      <p:sp>
        <p:nvSpPr>
          <p:cNvPr id="10" name="Subtitle 9">
            <a:extLst>
              <a:ext uri="{FF2B5EF4-FFF2-40B4-BE49-F238E27FC236}">
                <a16:creationId xmlns:a16="http://schemas.microsoft.com/office/drawing/2014/main" id="{E8ECEA7D-07D4-A19B-BB1A-FAA90A91B48B}"/>
              </a:ext>
            </a:extLst>
          </p:cNvPr>
          <p:cNvSpPr>
            <a:spLocks noGrp="1"/>
          </p:cNvSpPr>
          <p:nvPr>
            <p:ph type="subTitle" idx="1"/>
          </p:nvPr>
        </p:nvSpPr>
        <p:spPr>
          <a:xfrm>
            <a:off x="-25842" y="690507"/>
            <a:ext cx="3947406" cy="365700"/>
          </a:xfrm>
        </p:spPr>
        <p:txBody>
          <a:bodyPr/>
          <a:lstStyle/>
          <a:p>
            <a:r>
              <a:rPr lang="en-US" sz="1800" dirty="0"/>
              <a:t>Key Insights </a:t>
            </a:r>
          </a:p>
        </p:txBody>
      </p:sp>
      <p:grpSp>
        <p:nvGrpSpPr>
          <p:cNvPr id="2" name="Google Shape;573;p48">
            <a:extLst>
              <a:ext uri="{FF2B5EF4-FFF2-40B4-BE49-F238E27FC236}">
                <a16:creationId xmlns:a16="http://schemas.microsoft.com/office/drawing/2014/main" id="{BEBA7A6B-45A4-783B-4464-BAD4E350C62F}"/>
              </a:ext>
            </a:extLst>
          </p:cNvPr>
          <p:cNvGrpSpPr/>
          <p:nvPr/>
        </p:nvGrpSpPr>
        <p:grpSpPr>
          <a:xfrm flipH="1">
            <a:off x="6015377" y="2074986"/>
            <a:ext cx="2722983" cy="3145522"/>
            <a:chOff x="0" y="1619603"/>
            <a:chExt cx="3010490" cy="3523931"/>
          </a:xfrm>
        </p:grpSpPr>
        <p:sp>
          <p:nvSpPr>
            <p:cNvPr id="9" name="Google Shape;574;p48">
              <a:extLst>
                <a:ext uri="{FF2B5EF4-FFF2-40B4-BE49-F238E27FC236}">
                  <a16:creationId xmlns:a16="http://schemas.microsoft.com/office/drawing/2014/main" id="{DE0FEC8D-2049-E92E-6C45-3E2607868416}"/>
                </a:ext>
              </a:extLst>
            </p:cNvPr>
            <p:cNvSpPr/>
            <p:nvPr/>
          </p:nvSpPr>
          <p:spPr>
            <a:xfrm>
              <a:off x="2099356" y="2556488"/>
              <a:ext cx="911135" cy="2587045"/>
            </a:xfrm>
            <a:custGeom>
              <a:avLst/>
              <a:gdLst/>
              <a:ahLst/>
              <a:cxnLst/>
              <a:rect l="l" t="t" r="r" b="b"/>
              <a:pathLst>
                <a:path w="18645" h="52940" extrusionOk="0">
                  <a:moveTo>
                    <a:pt x="3156" y="0"/>
                  </a:moveTo>
                  <a:cubicBezTo>
                    <a:pt x="1412" y="0"/>
                    <a:pt x="1" y="1742"/>
                    <a:pt x="1" y="3884"/>
                  </a:cubicBezTo>
                  <a:lnTo>
                    <a:pt x="1" y="52939"/>
                  </a:lnTo>
                  <a:lnTo>
                    <a:pt x="18645" y="52939"/>
                  </a:lnTo>
                  <a:lnTo>
                    <a:pt x="18645" y="3884"/>
                  </a:lnTo>
                  <a:cubicBezTo>
                    <a:pt x="18645" y="1742"/>
                    <a:pt x="17231" y="3"/>
                    <a:pt x="154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75;p48">
              <a:extLst>
                <a:ext uri="{FF2B5EF4-FFF2-40B4-BE49-F238E27FC236}">
                  <a16:creationId xmlns:a16="http://schemas.microsoft.com/office/drawing/2014/main" id="{94D13722-5B2B-5C7F-1425-DAAC50F8E7DB}"/>
                </a:ext>
              </a:extLst>
            </p:cNvPr>
            <p:cNvSpPr/>
            <p:nvPr/>
          </p:nvSpPr>
          <p:spPr>
            <a:xfrm>
              <a:off x="2235208" y="2630424"/>
              <a:ext cx="387861" cy="2457351"/>
            </a:xfrm>
            <a:custGeom>
              <a:avLst/>
              <a:gdLst/>
              <a:ahLst/>
              <a:cxnLst/>
              <a:rect l="l" t="t" r="r" b="b"/>
              <a:pathLst>
                <a:path w="7937" h="50286" extrusionOk="0">
                  <a:moveTo>
                    <a:pt x="217" y="1"/>
                  </a:moveTo>
                  <a:cubicBezTo>
                    <a:pt x="97" y="1"/>
                    <a:pt x="1" y="99"/>
                    <a:pt x="1" y="217"/>
                  </a:cubicBezTo>
                  <a:lnTo>
                    <a:pt x="1" y="50069"/>
                  </a:lnTo>
                  <a:cubicBezTo>
                    <a:pt x="1" y="50187"/>
                    <a:pt x="97" y="50286"/>
                    <a:pt x="217" y="50286"/>
                  </a:cubicBezTo>
                  <a:lnTo>
                    <a:pt x="7720" y="50286"/>
                  </a:lnTo>
                  <a:cubicBezTo>
                    <a:pt x="7838" y="50286"/>
                    <a:pt x="7936" y="50187"/>
                    <a:pt x="7936" y="50067"/>
                  </a:cubicBezTo>
                  <a:lnTo>
                    <a:pt x="7936" y="217"/>
                  </a:lnTo>
                  <a:cubicBezTo>
                    <a:pt x="7936" y="99"/>
                    <a:pt x="7838" y="1"/>
                    <a:pt x="77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76;p48">
              <a:extLst>
                <a:ext uri="{FF2B5EF4-FFF2-40B4-BE49-F238E27FC236}">
                  <a16:creationId xmlns:a16="http://schemas.microsoft.com/office/drawing/2014/main" id="{47701536-281B-D6CB-DE27-69030E393B01}"/>
                </a:ext>
              </a:extLst>
            </p:cNvPr>
            <p:cNvSpPr/>
            <p:nvPr/>
          </p:nvSpPr>
          <p:spPr>
            <a:xfrm>
              <a:off x="1470820" y="2468185"/>
              <a:ext cx="647690" cy="1377086"/>
            </a:xfrm>
            <a:custGeom>
              <a:avLst/>
              <a:gdLst/>
              <a:ahLst/>
              <a:cxnLst/>
              <a:rect l="l" t="t" r="r" b="b"/>
              <a:pathLst>
                <a:path w="13254" h="28180" extrusionOk="0">
                  <a:moveTo>
                    <a:pt x="7082" y="1"/>
                  </a:moveTo>
                  <a:lnTo>
                    <a:pt x="1" y="6348"/>
                  </a:lnTo>
                  <a:lnTo>
                    <a:pt x="6173" y="28179"/>
                  </a:lnTo>
                  <a:lnTo>
                    <a:pt x="13254" y="21834"/>
                  </a:lnTo>
                  <a:lnTo>
                    <a:pt x="7082" y="1"/>
                  </a:lnTo>
                  <a:close/>
                </a:path>
              </a:pathLst>
            </a:custGeom>
            <a:solidFill>
              <a:srgbClr val="D16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77;p48">
              <a:extLst>
                <a:ext uri="{FF2B5EF4-FFF2-40B4-BE49-F238E27FC236}">
                  <a16:creationId xmlns:a16="http://schemas.microsoft.com/office/drawing/2014/main" id="{DD8643BC-020C-2021-9EF2-5C79F83BA510}"/>
                </a:ext>
              </a:extLst>
            </p:cNvPr>
            <p:cNvSpPr/>
            <p:nvPr/>
          </p:nvSpPr>
          <p:spPr>
            <a:xfrm>
              <a:off x="1761827" y="3535106"/>
              <a:ext cx="361913" cy="355658"/>
            </a:xfrm>
            <a:custGeom>
              <a:avLst/>
              <a:gdLst/>
              <a:ahLst/>
              <a:cxnLst/>
              <a:rect l="l" t="t" r="r" b="b"/>
              <a:pathLst>
                <a:path w="7406" h="7278" extrusionOk="0">
                  <a:moveTo>
                    <a:pt x="7299" y="1"/>
                  </a:moveTo>
                  <a:lnTo>
                    <a:pt x="218" y="6348"/>
                  </a:lnTo>
                  <a:cubicBezTo>
                    <a:pt x="325" y="6724"/>
                    <a:pt x="232" y="7070"/>
                    <a:pt x="2" y="7276"/>
                  </a:cubicBezTo>
                  <a:lnTo>
                    <a:pt x="2" y="7276"/>
                  </a:lnTo>
                  <a:lnTo>
                    <a:pt x="7081" y="931"/>
                  </a:lnTo>
                  <a:cubicBezTo>
                    <a:pt x="7309" y="724"/>
                    <a:pt x="7406" y="378"/>
                    <a:pt x="7299" y="1"/>
                  </a:cubicBezTo>
                  <a:close/>
                  <a:moveTo>
                    <a:pt x="2" y="7276"/>
                  </a:moveTo>
                  <a:lnTo>
                    <a:pt x="0" y="7278"/>
                  </a:lnTo>
                  <a:cubicBezTo>
                    <a:pt x="1" y="7277"/>
                    <a:pt x="1" y="7277"/>
                    <a:pt x="2" y="7276"/>
                  </a:cubicBezTo>
                  <a:close/>
                </a:path>
              </a:pathLst>
            </a:custGeom>
            <a:solidFill>
              <a:srgbClr val="D16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78;p48">
              <a:extLst>
                <a:ext uri="{FF2B5EF4-FFF2-40B4-BE49-F238E27FC236}">
                  <a16:creationId xmlns:a16="http://schemas.microsoft.com/office/drawing/2014/main" id="{92D194F1-E6C6-C2A5-A328-D61F76E0118C}"/>
                </a:ext>
              </a:extLst>
            </p:cNvPr>
            <p:cNvSpPr/>
            <p:nvPr/>
          </p:nvSpPr>
          <p:spPr>
            <a:xfrm>
              <a:off x="360204" y="1958645"/>
              <a:ext cx="485890" cy="858113"/>
            </a:xfrm>
            <a:custGeom>
              <a:avLst/>
              <a:gdLst/>
              <a:ahLst/>
              <a:cxnLst/>
              <a:rect l="l" t="t" r="r" b="b"/>
              <a:pathLst>
                <a:path w="9943" h="17560" extrusionOk="0">
                  <a:moveTo>
                    <a:pt x="9942" y="1"/>
                  </a:moveTo>
                  <a:cubicBezTo>
                    <a:pt x="9942" y="1"/>
                    <a:pt x="9941" y="2"/>
                    <a:pt x="9940" y="3"/>
                  </a:cubicBezTo>
                  <a:lnTo>
                    <a:pt x="9940" y="3"/>
                  </a:lnTo>
                  <a:lnTo>
                    <a:pt x="9942" y="1"/>
                  </a:lnTo>
                  <a:close/>
                  <a:moveTo>
                    <a:pt x="9940" y="3"/>
                  </a:moveTo>
                  <a:lnTo>
                    <a:pt x="2862" y="6348"/>
                  </a:lnTo>
                  <a:cubicBezTo>
                    <a:pt x="837" y="8163"/>
                    <a:pt x="1" y="11206"/>
                    <a:pt x="938" y="14513"/>
                  </a:cubicBezTo>
                  <a:lnTo>
                    <a:pt x="1799" y="17559"/>
                  </a:lnTo>
                  <a:lnTo>
                    <a:pt x="8879" y="11212"/>
                  </a:lnTo>
                  <a:lnTo>
                    <a:pt x="8017" y="8166"/>
                  </a:lnTo>
                  <a:cubicBezTo>
                    <a:pt x="7082" y="4859"/>
                    <a:pt x="7916" y="1819"/>
                    <a:pt x="9940" y="3"/>
                  </a:cubicBezTo>
                  <a:close/>
                </a:path>
              </a:pathLst>
            </a:custGeom>
            <a:solidFill>
              <a:srgbClr val="F2D9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79;p48">
              <a:extLst>
                <a:ext uri="{FF2B5EF4-FFF2-40B4-BE49-F238E27FC236}">
                  <a16:creationId xmlns:a16="http://schemas.microsoft.com/office/drawing/2014/main" id="{CD8685C2-D762-CB05-AA0D-C7E0CC634D04}"/>
                </a:ext>
              </a:extLst>
            </p:cNvPr>
            <p:cNvSpPr/>
            <p:nvPr/>
          </p:nvSpPr>
          <p:spPr>
            <a:xfrm>
              <a:off x="448019" y="2421565"/>
              <a:ext cx="1368876" cy="395191"/>
            </a:xfrm>
            <a:custGeom>
              <a:avLst/>
              <a:gdLst/>
              <a:ahLst/>
              <a:cxnLst/>
              <a:rect l="l" t="t" r="r" b="b"/>
              <a:pathLst>
                <a:path w="28012" h="8087" extrusionOk="0">
                  <a:moveTo>
                    <a:pt x="26828" y="1"/>
                  </a:moveTo>
                  <a:cubicBezTo>
                    <a:pt x="26800" y="1"/>
                    <a:pt x="26773" y="2"/>
                    <a:pt x="26745" y="4"/>
                  </a:cubicBezTo>
                  <a:lnTo>
                    <a:pt x="7080" y="1739"/>
                  </a:lnTo>
                  <a:lnTo>
                    <a:pt x="0" y="8086"/>
                  </a:lnTo>
                  <a:lnTo>
                    <a:pt x="19664" y="6352"/>
                  </a:lnTo>
                  <a:cubicBezTo>
                    <a:pt x="19692" y="6349"/>
                    <a:pt x="19719" y="6348"/>
                    <a:pt x="19747" y="6348"/>
                  </a:cubicBezTo>
                  <a:cubicBezTo>
                    <a:pt x="20258" y="6348"/>
                    <a:pt x="20777" y="6759"/>
                    <a:pt x="20931" y="7302"/>
                  </a:cubicBezTo>
                  <a:lnTo>
                    <a:pt x="28012" y="955"/>
                  </a:lnTo>
                  <a:cubicBezTo>
                    <a:pt x="27858" y="412"/>
                    <a:pt x="27339" y="1"/>
                    <a:pt x="268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80;p48">
              <a:extLst>
                <a:ext uri="{FF2B5EF4-FFF2-40B4-BE49-F238E27FC236}">
                  <a16:creationId xmlns:a16="http://schemas.microsoft.com/office/drawing/2014/main" id="{4661437E-57F5-C73C-9190-FE6653880C26}"/>
                </a:ext>
              </a:extLst>
            </p:cNvPr>
            <p:cNvSpPr/>
            <p:nvPr/>
          </p:nvSpPr>
          <p:spPr>
            <a:xfrm>
              <a:off x="895647" y="3664409"/>
              <a:ext cx="358003" cy="352432"/>
            </a:xfrm>
            <a:custGeom>
              <a:avLst/>
              <a:gdLst/>
              <a:ahLst/>
              <a:cxnLst/>
              <a:rect l="l" t="t" r="r" b="b"/>
              <a:pathLst>
                <a:path w="7326" h="7212" extrusionOk="0">
                  <a:moveTo>
                    <a:pt x="7081" y="0"/>
                  </a:moveTo>
                  <a:lnTo>
                    <a:pt x="1" y="6348"/>
                  </a:lnTo>
                  <a:lnTo>
                    <a:pt x="245" y="7211"/>
                  </a:lnTo>
                  <a:lnTo>
                    <a:pt x="7326" y="864"/>
                  </a:lnTo>
                  <a:lnTo>
                    <a:pt x="7081" y="0"/>
                  </a:lnTo>
                  <a:close/>
                </a:path>
              </a:pathLst>
            </a:custGeom>
            <a:solidFill>
              <a:srgbClr val="D16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81;p48">
              <a:extLst>
                <a:ext uri="{FF2B5EF4-FFF2-40B4-BE49-F238E27FC236}">
                  <a16:creationId xmlns:a16="http://schemas.microsoft.com/office/drawing/2014/main" id="{E33564C4-22DA-D029-8B37-782D2B4A02F0}"/>
                </a:ext>
              </a:extLst>
            </p:cNvPr>
            <p:cNvSpPr/>
            <p:nvPr/>
          </p:nvSpPr>
          <p:spPr>
            <a:xfrm>
              <a:off x="682388" y="1825334"/>
              <a:ext cx="2064750" cy="2291299"/>
            </a:xfrm>
            <a:custGeom>
              <a:avLst/>
              <a:gdLst/>
              <a:ahLst/>
              <a:cxnLst/>
              <a:rect l="l" t="t" r="r" b="b"/>
              <a:pathLst>
                <a:path w="42252" h="46888" extrusionOk="0">
                  <a:moveTo>
                    <a:pt x="19562" y="1"/>
                  </a:moveTo>
                  <a:cubicBezTo>
                    <a:pt x="19211" y="1"/>
                    <a:pt x="18861" y="16"/>
                    <a:pt x="18512" y="47"/>
                  </a:cubicBezTo>
                  <a:lnTo>
                    <a:pt x="7403" y="1028"/>
                  </a:lnTo>
                  <a:cubicBezTo>
                    <a:pt x="2678" y="1443"/>
                    <a:pt x="0" y="5861"/>
                    <a:pt x="1423" y="10894"/>
                  </a:cubicBezTo>
                  <a:lnTo>
                    <a:pt x="2284" y="13940"/>
                  </a:lnTo>
                  <a:lnTo>
                    <a:pt x="21949" y="12205"/>
                  </a:lnTo>
                  <a:cubicBezTo>
                    <a:pt x="21977" y="12203"/>
                    <a:pt x="22006" y="12202"/>
                    <a:pt x="22034" y="12202"/>
                  </a:cubicBezTo>
                  <a:cubicBezTo>
                    <a:pt x="22545" y="12202"/>
                    <a:pt x="23062" y="12613"/>
                    <a:pt x="23216" y="13156"/>
                  </a:cubicBezTo>
                  <a:lnTo>
                    <a:pt x="29389" y="34987"/>
                  </a:lnTo>
                  <a:cubicBezTo>
                    <a:pt x="29553" y="35561"/>
                    <a:pt x="29246" y="36065"/>
                    <a:pt x="28709" y="36111"/>
                  </a:cubicBezTo>
                  <a:lnTo>
                    <a:pt x="11447" y="37634"/>
                  </a:lnTo>
                  <a:lnTo>
                    <a:pt x="11691" y="38498"/>
                  </a:lnTo>
                  <a:cubicBezTo>
                    <a:pt x="13041" y="43274"/>
                    <a:pt x="17598" y="46887"/>
                    <a:pt x="22100" y="46887"/>
                  </a:cubicBezTo>
                  <a:cubicBezTo>
                    <a:pt x="22342" y="46887"/>
                    <a:pt x="22584" y="46877"/>
                    <a:pt x="22826" y="46855"/>
                  </a:cubicBezTo>
                  <a:lnTo>
                    <a:pt x="31528" y="46089"/>
                  </a:lnTo>
                  <a:cubicBezTo>
                    <a:pt x="38372" y="45484"/>
                    <a:pt x="42251" y="39089"/>
                    <a:pt x="40190" y="31799"/>
                  </a:cubicBezTo>
                  <a:lnTo>
                    <a:pt x="34636" y="12151"/>
                  </a:lnTo>
                  <a:cubicBezTo>
                    <a:pt x="32679" y="5234"/>
                    <a:pt x="26080" y="1"/>
                    <a:pt x="195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82;p48">
              <a:extLst>
                <a:ext uri="{FF2B5EF4-FFF2-40B4-BE49-F238E27FC236}">
                  <a16:creationId xmlns:a16="http://schemas.microsoft.com/office/drawing/2014/main" id="{822B40B4-FBD7-06D7-5AB8-0F44549E1757}"/>
                </a:ext>
              </a:extLst>
            </p:cNvPr>
            <p:cNvSpPr/>
            <p:nvPr/>
          </p:nvSpPr>
          <p:spPr>
            <a:xfrm>
              <a:off x="907571" y="3706630"/>
              <a:ext cx="1602561" cy="720160"/>
            </a:xfrm>
            <a:custGeom>
              <a:avLst/>
              <a:gdLst/>
              <a:ahLst/>
              <a:cxnLst/>
              <a:rect l="l" t="t" r="r" b="b"/>
              <a:pathLst>
                <a:path w="32794" h="14737" extrusionOk="0">
                  <a:moveTo>
                    <a:pt x="7082" y="0"/>
                  </a:moveTo>
                  <a:lnTo>
                    <a:pt x="1" y="6347"/>
                  </a:lnTo>
                  <a:cubicBezTo>
                    <a:pt x="1351" y="11123"/>
                    <a:pt x="5910" y="14736"/>
                    <a:pt x="10410" y="14736"/>
                  </a:cubicBezTo>
                  <a:cubicBezTo>
                    <a:pt x="10652" y="14736"/>
                    <a:pt x="10894" y="14726"/>
                    <a:pt x="11135" y="14705"/>
                  </a:cubicBezTo>
                  <a:lnTo>
                    <a:pt x="19839" y="13938"/>
                  </a:lnTo>
                  <a:cubicBezTo>
                    <a:pt x="22186" y="13730"/>
                    <a:pt x="24182" y="12845"/>
                    <a:pt x="25713" y="11473"/>
                  </a:cubicBezTo>
                  <a:lnTo>
                    <a:pt x="32794" y="5125"/>
                  </a:lnTo>
                  <a:lnTo>
                    <a:pt x="32794" y="5125"/>
                  </a:lnTo>
                  <a:cubicBezTo>
                    <a:pt x="31264" y="6495"/>
                    <a:pt x="29266" y="7383"/>
                    <a:pt x="26919" y="7591"/>
                  </a:cubicBezTo>
                  <a:lnTo>
                    <a:pt x="18216" y="8357"/>
                  </a:lnTo>
                  <a:cubicBezTo>
                    <a:pt x="17975" y="8379"/>
                    <a:pt x="17733" y="8389"/>
                    <a:pt x="17490" y="8389"/>
                  </a:cubicBezTo>
                  <a:cubicBezTo>
                    <a:pt x="12988" y="8389"/>
                    <a:pt x="8431" y="4776"/>
                    <a:pt x="70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83;p48">
              <a:extLst>
                <a:ext uri="{FF2B5EF4-FFF2-40B4-BE49-F238E27FC236}">
                  <a16:creationId xmlns:a16="http://schemas.microsoft.com/office/drawing/2014/main" id="{7FB0DCC8-2F9A-5E8F-CE94-1B24A7B069F7}"/>
                </a:ext>
              </a:extLst>
            </p:cNvPr>
            <p:cNvSpPr/>
            <p:nvPr/>
          </p:nvSpPr>
          <p:spPr>
            <a:xfrm>
              <a:off x="2015743" y="3054544"/>
              <a:ext cx="731742" cy="1019572"/>
            </a:xfrm>
            <a:custGeom>
              <a:avLst/>
              <a:gdLst/>
              <a:ahLst/>
              <a:cxnLst/>
              <a:rect l="l" t="t" r="r" b="b"/>
              <a:pathLst>
                <a:path w="14974" h="20864" extrusionOk="0">
                  <a:moveTo>
                    <a:pt x="6382" y="1"/>
                  </a:moveTo>
                  <a:cubicBezTo>
                    <a:pt x="6217" y="1"/>
                    <a:pt x="6050" y="8"/>
                    <a:pt x="5882" y="23"/>
                  </a:cubicBezTo>
                  <a:cubicBezTo>
                    <a:pt x="2366" y="333"/>
                    <a:pt x="0" y="3768"/>
                    <a:pt x="961" y="7164"/>
                  </a:cubicBezTo>
                  <a:lnTo>
                    <a:pt x="4834" y="20864"/>
                  </a:lnTo>
                  <a:lnTo>
                    <a:pt x="6538" y="20715"/>
                  </a:lnTo>
                  <a:cubicBezTo>
                    <a:pt x="11580" y="20270"/>
                    <a:pt x="14974" y="15350"/>
                    <a:pt x="13597" y="10479"/>
                  </a:cubicBezTo>
                  <a:cubicBezTo>
                    <a:pt x="12644" y="7098"/>
                    <a:pt x="11796" y="4101"/>
                    <a:pt x="11796" y="4101"/>
                  </a:cubicBezTo>
                  <a:cubicBezTo>
                    <a:pt x="11108" y="1659"/>
                    <a:pt x="8881" y="1"/>
                    <a:pt x="63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84;p48">
              <a:extLst>
                <a:ext uri="{FF2B5EF4-FFF2-40B4-BE49-F238E27FC236}">
                  <a16:creationId xmlns:a16="http://schemas.microsoft.com/office/drawing/2014/main" id="{09A48298-A2C4-23DA-9F0E-6FEBA33C83F2}"/>
                </a:ext>
              </a:extLst>
            </p:cNvPr>
            <p:cNvSpPr/>
            <p:nvPr/>
          </p:nvSpPr>
          <p:spPr>
            <a:xfrm>
              <a:off x="2254999" y="3168259"/>
              <a:ext cx="267501" cy="292130"/>
            </a:xfrm>
            <a:custGeom>
              <a:avLst/>
              <a:gdLst/>
              <a:ahLst/>
              <a:cxnLst/>
              <a:rect l="l" t="t" r="r" b="b"/>
              <a:pathLst>
                <a:path w="5474" h="5978" extrusionOk="0">
                  <a:moveTo>
                    <a:pt x="2558" y="0"/>
                  </a:moveTo>
                  <a:cubicBezTo>
                    <a:pt x="2430" y="0"/>
                    <a:pt x="2300" y="12"/>
                    <a:pt x="2171" y="37"/>
                  </a:cubicBezTo>
                  <a:cubicBezTo>
                    <a:pt x="832" y="294"/>
                    <a:pt x="0" y="1825"/>
                    <a:pt x="313" y="3454"/>
                  </a:cubicBezTo>
                  <a:cubicBezTo>
                    <a:pt x="596" y="4927"/>
                    <a:pt x="1716" y="5978"/>
                    <a:pt x="2917" y="5978"/>
                  </a:cubicBezTo>
                  <a:cubicBezTo>
                    <a:pt x="3045" y="5978"/>
                    <a:pt x="3175" y="5966"/>
                    <a:pt x="3304" y="5941"/>
                  </a:cubicBezTo>
                  <a:cubicBezTo>
                    <a:pt x="4642" y="5684"/>
                    <a:pt x="5473" y="4154"/>
                    <a:pt x="5160" y="2524"/>
                  </a:cubicBezTo>
                  <a:cubicBezTo>
                    <a:pt x="4878" y="1051"/>
                    <a:pt x="3759" y="0"/>
                    <a:pt x="25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85;p48">
              <a:extLst>
                <a:ext uri="{FF2B5EF4-FFF2-40B4-BE49-F238E27FC236}">
                  <a16:creationId xmlns:a16="http://schemas.microsoft.com/office/drawing/2014/main" id="{3A13E1EF-6C5C-473A-9EAE-880A0AF971FB}"/>
                </a:ext>
              </a:extLst>
            </p:cNvPr>
            <p:cNvSpPr/>
            <p:nvPr/>
          </p:nvSpPr>
          <p:spPr>
            <a:xfrm>
              <a:off x="699248" y="3055766"/>
              <a:ext cx="1840936" cy="1018448"/>
            </a:xfrm>
            <a:custGeom>
              <a:avLst/>
              <a:gdLst/>
              <a:ahLst/>
              <a:cxnLst/>
              <a:rect l="l" t="t" r="r" b="b"/>
              <a:pathLst>
                <a:path w="37672" h="20841" extrusionOk="0">
                  <a:moveTo>
                    <a:pt x="34386" y="2645"/>
                  </a:moveTo>
                  <a:cubicBezTo>
                    <a:pt x="35426" y="2645"/>
                    <a:pt x="36404" y="3584"/>
                    <a:pt x="36655" y="4892"/>
                  </a:cubicBezTo>
                  <a:cubicBezTo>
                    <a:pt x="36934" y="6335"/>
                    <a:pt x="36222" y="7690"/>
                    <a:pt x="35068" y="7911"/>
                  </a:cubicBezTo>
                  <a:cubicBezTo>
                    <a:pt x="34961" y="7931"/>
                    <a:pt x="34853" y="7941"/>
                    <a:pt x="34746" y="7941"/>
                  </a:cubicBezTo>
                  <a:cubicBezTo>
                    <a:pt x="33708" y="7941"/>
                    <a:pt x="32727" y="7003"/>
                    <a:pt x="32476" y="5694"/>
                  </a:cubicBezTo>
                  <a:cubicBezTo>
                    <a:pt x="32199" y="4251"/>
                    <a:pt x="32912" y="2898"/>
                    <a:pt x="34063" y="2675"/>
                  </a:cubicBezTo>
                  <a:cubicBezTo>
                    <a:pt x="34171" y="2655"/>
                    <a:pt x="34278" y="2645"/>
                    <a:pt x="34386" y="2645"/>
                  </a:cubicBezTo>
                  <a:close/>
                  <a:moveTo>
                    <a:pt x="34381" y="1963"/>
                  </a:moveTo>
                  <a:cubicBezTo>
                    <a:pt x="34233" y="1963"/>
                    <a:pt x="34084" y="1977"/>
                    <a:pt x="33934" y="2005"/>
                  </a:cubicBezTo>
                  <a:cubicBezTo>
                    <a:pt x="32415" y="2297"/>
                    <a:pt x="31461" y="4008"/>
                    <a:pt x="31809" y="5821"/>
                  </a:cubicBezTo>
                  <a:cubicBezTo>
                    <a:pt x="32122" y="7456"/>
                    <a:pt x="33389" y="8621"/>
                    <a:pt x="34749" y="8621"/>
                  </a:cubicBezTo>
                  <a:cubicBezTo>
                    <a:pt x="34898" y="8621"/>
                    <a:pt x="35046" y="8607"/>
                    <a:pt x="35197" y="8578"/>
                  </a:cubicBezTo>
                  <a:cubicBezTo>
                    <a:pt x="36719" y="8286"/>
                    <a:pt x="37672" y="6575"/>
                    <a:pt x="37324" y="4762"/>
                  </a:cubicBezTo>
                  <a:cubicBezTo>
                    <a:pt x="37009" y="3128"/>
                    <a:pt x="35741" y="1963"/>
                    <a:pt x="34381" y="1963"/>
                  </a:cubicBezTo>
                  <a:close/>
                  <a:moveTo>
                    <a:pt x="26745" y="1727"/>
                  </a:moveTo>
                  <a:lnTo>
                    <a:pt x="7080" y="3463"/>
                  </a:lnTo>
                  <a:lnTo>
                    <a:pt x="0" y="9810"/>
                  </a:lnTo>
                  <a:lnTo>
                    <a:pt x="19664" y="8075"/>
                  </a:lnTo>
                  <a:lnTo>
                    <a:pt x="26745" y="1727"/>
                  </a:lnTo>
                  <a:close/>
                  <a:moveTo>
                    <a:pt x="32818" y="1"/>
                  </a:moveTo>
                  <a:cubicBezTo>
                    <a:pt x="31810" y="1"/>
                    <a:pt x="30788" y="316"/>
                    <a:pt x="29909" y="873"/>
                  </a:cubicBezTo>
                  <a:cubicBezTo>
                    <a:pt x="28117" y="2011"/>
                    <a:pt x="27067" y="4250"/>
                    <a:pt x="27339" y="6361"/>
                  </a:cubicBezTo>
                  <a:cubicBezTo>
                    <a:pt x="27385" y="6871"/>
                    <a:pt x="27548" y="7405"/>
                    <a:pt x="27677" y="7892"/>
                  </a:cubicBezTo>
                  <a:cubicBezTo>
                    <a:pt x="27927" y="8792"/>
                    <a:pt x="28179" y="9690"/>
                    <a:pt x="28439" y="10585"/>
                  </a:cubicBezTo>
                  <a:lnTo>
                    <a:pt x="10957" y="12128"/>
                  </a:lnTo>
                  <a:lnTo>
                    <a:pt x="3635" y="18691"/>
                  </a:lnTo>
                  <a:lnTo>
                    <a:pt x="4086" y="20283"/>
                  </a:lnTo>
                  <a:lnTo>
                    <a:pt x="11485" y="13648"/>
                  </a:lnTo>
                  <a:lnTo>
                    <a:pt x="28920" y="12226"/>
                  </a:lnTo>
                  <a:cubicBezTo>
                    <a:pt x="29782" y="15126"/>
                    <a:pt x="30712" y="18007"/>
                    <a:pt x="31774" y="20840"/>
                  </a:cubicBezTo>
                  <a:cubicBezTo>
                    <a:pt x="30906" y="16395"/>
                    <a:pt x="29732" y="12012"/>
                    <a:pt x="28486" y="7664"/>
                  </a:cubicBezTo>
                  <a:cubicBezTo>
                    <a:pt x="28360" y="7261"/>
                    <a:pt x="28249" y="6839"/>
                    <a:pt x="28161" y="6433"/>
                  </a:cubicBezTo>
                  <a:cubicBezTo>
                    <a:pt x="27893" y="4861"/>
                    <a:pt x="28331" y="3190"/>
                    <a:pt x="29381" y="1971"/>
                  </a:cubicBezTo>
                  <a:cubicBezTo>
                    <a:pt x="30249" y="929"/>
                    <a:pt x="31465" y="259"/>
                    <a:pt x="32825" y="1"/>
                  </a:cubicBezTo>
                  <a:cubicBezTo>
                    <a:pt x="32823" y="1"/>
                    <a:pt x="32821" y="1"/>
                    <a:pt x="328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86;p48">
              <a:extLst>
                <a:ext uri="{FF2B5EF4-FFF2-40B4-BE49-F238E27FC236}">
                  <a16:creationId xmlns:a16="http://schemas.microsoft.com/office/drawing/2014/main" id="{41E0498D-AD36-14E5-FE06-7DFF8E07193D}"/>
                </a:ext>
              </a:extLst>
            </p:cNvPr>
            <p:cNvSpPr/>
            <p:nvPr/>
          </p:nvSpPr>
          <p:spPr>
            <a:xfrm>
              <a:off x="793953" y="2400845"/>
              <a:ext cx="1239231" cy="850685"/>
            </a:xfrm>
            <a:custGeom>
              <a:avLst/>
              <a:gdLst/>
              <a:ahLst/>
              <a:cxnLst/>
              <a:rect l="l" t="t" r="r" b="b"/>
              <a:pathLst>
                <a:path w="25359" h="17408" extrusionOk="0">
                  <a:moveTo>
                    <a:pt x="19777" y="0"/>
                  </a:moveTo>
                  <a:cubicBezTo>
                    <a:pt x="19750" y="0"/>
                    <a:pt x="19724" y="1"/>
                    <a:pt x="19698" y="2"/>
                  </a:cubicBezTo>
                  <a:cubicBezTo>
                    <a:pt x="19582" y="11"/>
                    <a:pt x="19054" y="57"/>
                    <a:pt x="18929" y="67"/>
                  </a:cubicBezTo>
                  <a:cubicBezTo>
                    <a:pt x="12685" y="639"/>
                    <a:pt x="6195" y="1275"/>
                    <a:pt x="1" y="2163"/>
                  </a:cubicBezTo>
                  <a:cubicBezTo>
                    <a:pt x="6264" y="1951"/>
                    <a:pt x="12769" y="1442"/>
                    <a:pt x="19028" y="912"/>
                  </a:cubicBezTo>
                  <a:lnTo>
                    <a:pt x="19623" y="857"/>
                  </a:lnTo>
                  <a:cubicBezTo>
                    <a:pt x="19671" y="851"/>
                    <a:pt x="19724" y="847"/>
                    <a:pt x="19776" y="847"/>
                  </a:cubicBezTo>
                  <a:cubicBezTo>
                    <a:pt x="19861" y="847"/>
                    <a:pt x="19948" y="857"/>
                    <a:pt x="20024" y="885"/>
                  </a:cubicBezTo>
                  <a:cubicBezTo>
                    <a:pt x="20261" y="963"/>
                    <a:pt x="20429" y="1161"/>
                    <a:pt x="20522" y="1462"/>
                  </a:cubicBezTo>
                  <a:cubicBezTo>
                    <a:pt x="22032" y="6797"/>
                    <a:pt x="23596" y="12151"/>
                    <a:pt x="25359" y="17408"/>
                  </a:cubicBezTo>
                  <a:cubicBezTo>
                    <a:pt x="24258" y="12362"/>
                    <a:pt x="22969" y="7363"/>
                    <a:pt x="21634" y="2378"/>
                  </a:cubicBezTo>
                  <a:cubicBezTo>
                    <a:pt x="21432" y="1764"/>
                    <a:pt x="21396" y="1080"/>
                    <a:pt x="20963" y="547"/>
                  </a:cubicBezTo>
                  <a:cubicBezTo>
                    <a:pt x="20676" y="198"/>
                    <a:pt x="20226" y="0"/>
                    <a:pt x="197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87;p48">
              <a:extLst>
                <a:ext uri="{FF2B5EF4-FFF2-40B4-BE49-F238E27FC236}">
                  <a16:creationId xmlns:a16="http://schemas.microsoft.com/office/drawing/2014/main" id="{4EF69575-0A2F-5A69-400D-6A9FF842EF08}"/>
                </a:ext>
              </a:extLst>
            </p:cNvPr>
            <p:cNvSpPr/>
            <p:nvPr/>
          </p:nvSpPr>
          <p:spPr>
            <a:xfrm>
              <a:off x="660447" y="2798284"/>
              <a:ext cx="1345664" cy="736873"/>
            </a:xfrm>
            <a:custGeom>
              <a:avLst/>
              <a:gdLst/>
              <a:ahLst/>
              <a:cxnLst/>
              <a:rect l="l" t="t" r="r" b="b"/>
              <a:pathLst>
                <a:path w="27537" h="15079" extrusionOk="0">
                  <a:moveTo>
                    <a:pt x="24099" y="0"/>
                  </a:moveTo>
                  <a:lnTo>
                    <a:pt x="18762" y="4738"/>
                  </a:lnTo>
                  <a:lnTo>
                    <a:pt x="18782" y="4809"/>
                  </a:lnTo>
                  <a:lnTo>
                    <a:pt x="7080" y="5840"/>
                  </a:lnTo>
                  <a:lnTo>
                    <a:pt x="0" y="12189"/>
                  </a:lnTo>
                  <a:lnTo>
                    <a:pt x="794" y="15079"/>
                  </a:lnTo>
                  <a:lnTo>
                    <a:pt x="7874" y="8732"/>
                  </a:lnTo>
                  <a:lnTo>
                    <a:pt x="27536" y="6996"/>
                  </a:lnTo>
                  <a:lnTo>
                    <a:pt x="26745" y="4106"/>
                  </a:lnTo>
                  <a:lnTo>
                    <a:pt x="22342" y="4494"/>
                  </a:lnTo>
                  <a:lnTo>
                    <a:pt x="24850" y="2283"/>
                  </a:lnTo>
                  <a:lnTo>
                    <a:pt x="240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88;p48">
              <a:extLst>
                <a:ext uri="{FF2B5EF4-FFF2-40B4-BE49-F238E27FC236}">
                  <a16:creationId xmlns:a16="http://schemas.microsoft.com/office/drawing/2014/main" id="{E724B962-A246-1189-0564-428EA10409F7}"/>
                </a:ext>
              </a:extLst>
            </p:cNvPr>
            <p:cNvSpPr/>
            <p:nvPr/>
          </p:nvSpPr>
          <p:spPr>
            <a:xfrm>
              <a:off x="1519296" y="2605649"/>
              <a:ext cx="297603" cy="345542"/>
            </a:xfrm>
            <a:custGeom>
              <a:avLst/>
              <a:gdLst/>
              <a:ahLst/>
              <a:cxnLst/>
              <a:rect l="l" t="t" r="r" b="b"/>
              <a:pathLst>
                <a:path w="6090" h="7071" extrusionOk="0">
                  <a:moveTo>
                    <a:pt x="5339" y="1"/>
                  </a:moveTo>
                  <a:lnTo>
                    <a:pt x="1" y="4739"/>
                  </a:lnTo>
                  <a:lnTo>
                    <a:pt x="659" y="7070"/>
                  </a:lnTo>
                  <a:lnTo>
                    <a:pt x="6090" y="2284"/>
                  </a:lnTo>
                  <a:lnTo>
                    <a:pt x="53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89;p48">
              <a:extLst>
                <a:ext uri="{FF2B5EF4-FFF2-40B4-BE49-F238E27FC236}">
                  <a16:creationId xmlns:a16="http://schemas.microsoft.com/office/drawing/2014/main" id="{70445954-6BAA-9DAA-4284-9726F3927FA0}"/>
                </a:ext>
              </a:extLst>
            </p:cNvPr>
            <p:cNvSpPr/>
            <p:nvPr/>
          </p:nvSpPr>
          <p:spPr>
            <a:xfrm>
              <a:off x="2170458" y="3247179"/>
              <a:ext cx="240721" cy="506854"/>
            </a:xfrm>
            <a:custGeom>
              <a:avLst/>
              <a:gdLst/>
              <a:ahLst/>
              <a:cxnLst/>
              <a:rect l="l" t="t" r="r" b="b"/>
              <a:pathLst>
                <a:path w="4926" h="10372" extrusionOk="0">
                  <a:moveTo>
                    <a:pt x="1405" y="0"/>
                  </a:moveTo>
                  <a:cubicBezTo>
                    <a:pt x="1191" y="0"/>
                    <a:pt x="956" y="53"/>
                    <a:pt x="699" y="169"/>
                  </a:cubicBezTo>
                  <a:cubicBezTo>
                    <a:pt x="1" y="486"/>
                    <a:pt x="305" y="1496"/>
                    <a:pt x="930" y="1496"/>
                  </a:cubicBezTo>
                  <a:cubicBezTo>
                    <a:pt x="1018" y="1496"/>
                    <a:pt x="1112" y="1476"/>
                    <a:pt x="1210" y="1432"/>
                  </a:cubicBezTo>
                  <a:cubicBezTo>
                    <a:pt x="1228" y="1423"/>
                    <a:pt x="1246" y="1419"/>
                    <a:pt x="1265" y="1419"/>
                  </a:cubicBezTo>
                  <a:cubicBezTo>
                    <a:pt x="1810" y="1419"/>
                    <a:pt x="2523" y="4866"/>
                    <a:pt x="2601" y="5198"/>
                  </a:cubicBezTo>
                  <a:cubicBezTo>
                    <a:pt x="2683" y="5537"/>
                    <a:pt x="3616" y="8912"/>
                    <a:pt x="3398" y="9028"/>
                  </a:cubicBezTo>
                  <a:cubicBezTo>
                    <a:pt x="2737" y="9381"/>
                    <a:pt x="3021" y="10371"/>
                    <a:pt x="3608" y="10371"/>
                  </a:cubicBezTo>
                  <a:cubicBezTo>
                    <a:pt x="3701" y="10371"/>
                    <a:pt x="3802" y="10347"/>
                    <a:pt x="3908" y="10290"/>
                  </a:cubicBezTo>
                  <a:cubicBezTo>
                    <a:pt x="4926" y="9750"/>
                    <a:pt x="4803" y="8918"/>
                    <a:pt x="4591" y="7916"/>
                  </a:cubicBezTo>
                  <a:cubicBezTo>
                    <a:pt x="4330" y="6686"/>
                    <a:pt x="4064" y="5454"/>
                    <a:pt x="3759" y="4232"/>
                  </a:cubicBezTo>
                  <a:cubicBezTo>
                    <a:pt x="3466" y="3051"/>
                    <a:pt x="3032" y="0"/>
                    <a:pt x="1405" y="0"/>
                  </a:cubicBezTo>
                  <a:close/>
                </a:path>
              </a:pathLst>
            </a:custGeom>
            <a:solidFill>
              <a:srgbClr val="E8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90;p48">
              <a:extLst>
                <a:ext uri="{FF2B5EF4-FFF2-40B4-BE49-F238E27FC236}">
                  <a16:creationId xmlns:a16="http://schemas.microsoft.com/office/drawing/2014/main" id="{D3A15D7F-8868-8967-1807-C1A92D036AAA}"/>
                </a:ext>
              </a:extLst>
            </p:cNvPr>
            <p:cNvSpPr/>
            <p:nvPr/>
          </p:nvSpPr>
          <p:spPr>
            <a:xfrm>
              <a:off x="296285" y="2025984"/>
              <a:ext cx="878687" cy="819117"/>
            </a:xfrm>
            <a:custGeom>
              <a:avLst/>
              <a:gdLst/>
              <a:ahLst/>
              <a:cxnLst/>
              <a:rect l="l" t="t" r="r" b="b"/>
              <a:pathLst>
                <a:path w="17981" h="16762" extrusionOk="0">
                  <a:moveTo>
                    <a:pt x="12188" y="1"/>
                  </a:moveTo>
                  <a:cubicBezTo>
                    <a:pt x="10768" y="1"/>
                    <a:pt x="9439" y="668"/>
                    <a:pt x="8083" y="1105"/>
                  </a:cubicBezTo>
                  <a:cubicBezTo>
                    <a:pt x="7392" y="1329"/>
                    <a:pt x="6682" y="1495"/>
                    <a:pt x="6022" y="1796"/>
                  </a:cubicBezTo>
                  <a:cubicBezTo>
                    <a:pt x="4522" y="2479"/>
                    <a:pt x="3377" y="3849"/>
                    <a:pt x="2876" y="5418"/>
                  </a:cubicBezTo>
                  <a:cubicBezTo>
                    <a:pt x="2541" y="6465"/>
                    <a:pt x="2484" y="7591"/>
                    <a:pt x="2672" y="8679"/>
                  </a:cubicBezTo>
                  <a:cubicBezTo>
                    <a:pt x="2683" y="8754"/>
                    <a:pt x="2698" y="8830"/>
                    <a:pt x="2715" y="8904"/>
                  </a:cubicBezTo>
                  <a:cubicBezTo>
                    <a:pt x="1976" y="9144"/>
                    <a:pt x="1314" y="9619"/>
                    <a:pt x="851" y="10240"/>
                  </a:cubicBezTo>
                  <a:cubicBezTo>
                    <a:pt x="821" y="10277"/>
                    <a:pt x="795" y="10313"/>
                    <a:pt x="769" y="10351"/>
                  </a:cubicBezTo>
                  <a:cubicBezTo>
                    <a:pt x="230" y="11135"/>
                    <a:pt x="0" y="12124"/>
                    <a:pt x="140" y="13063"/>
                  </a:cubicBezTo>
                  <a:cubicBezTo>
                    <a:pt x="188" y="13381"/>
                    <a:pt x="277" y="13694"/>
                    <a:pt x="454" y="13960"/>
                  </a:cubicBezTo>
                  <a:cubicBezTo>
                    <a:pt x="653" y="14263"/>
                    <a:pt x="952" y="14484"/>
                    <a:pt x="1242" y="14698"/>
                  </a:cubicBezTo>
                  <a:cubicBezTo>
                    <a:pt x="1902" y="15182"/>
                    <a:pt x="2562" y="15668"/>
                    <a:pt x="3222" y="16154"/>
                  </a:cubicBezTo>
                  <a:cubicBezTo>
                    <a:pt x="3501" y="16357"/>
                    <a:pt x="3783" y="16564"/>
                    <a:pt x="4109" y="16669"/>
                  </a:cubicBezTo>
                  <a:cubicBezTo>
                    <a:pt x="4311" y="16735"/>
                    <a:pt x="4521" y="16761"/>
                    <a:pt x="4733" y="16761"/>
                  </a:cubicBezTo>
                  <a:cubicBezTo>
                    <a:pt x="4961" y="16761"/>
                    <a:pt x="5191" y="16731"/>
                    <a:pt x="5414" y="16689"/>
                  </a:cubicBezTo>
                  <a:cubicBezTo>
                    <a:pt x="5542" y="16666"/>
                    <a:pt x="5670" y="16639"/>
                    <a:pt x="5797" y="16607"/>
                  </a:cubicBezTo>
                  <a:cubicBezTo>
                    <a:pt x="5891" y="16584"/>
                    <a:pt x="5986" y="16556"/>
                    <a:pt x="6080" y="16528"/>
                  </a:cubicBezTo>
                  <a:cubicBezTo>
                    <a:pt x="6489" y="16583"/>
                    <a:pt x="6902" y="16632"/>
                    <a:pt x="7313" y="16632"/>
                  </a:cubicBezTo>
                  <a:cubicBezTo>
                    <a:pt x="7539" y="16632"/>
                    <a:pt x="7765" y="16617"/>
                    <a:pt x="7989" y="16581"/>
                  </a:cubicBezTo>
                  <a:cubicBezTo>
                    <a:pt x="8632" y="16479"/>
                    <a:pt x="9268" y="16181"/>
                    <a:pt x="9650" y="15654"/>
                  </a:cubicBezTo>
                  <a:cubicBezTo>
                    <a:pt x="10281" y="14783"/>
                    <a:pt x="10112" y="13493"/>
                    <a:pt x="10730" y="12641"/>
                  </a:cubicBezTo>
                  <a:cubicBezTo>
                    <a:pt x="10674" y="12602"/>
                    <a:pt x="10621" y="12565"/>
                    <a:pt x="10570" y="12521"/>
                  </a:cubicBezTo>
                  <a:cubicBezTo>
                    <a:pt x="10134" y="12168"/>
                    <a:pt x="9858" y="11655"/>
                    <a:pt x="9665" y="11129"/>
                  </a:cubicBezTo>
                  <a:cubicBezTo>
                    <a:pt x="9412" y="10446"/>
                    <a:pt x="9299" y="9620"/>
                    <a:pt x="9734" y="9038"/>
                  </a:cubicBezTo>
                  <a:cubicBezTo>
                    <a:pt x="9982" y="8703"/>
                    <a:pt x="10399" y="8503"/>
                    <a:pt x="10816" y="8503"/>
                  </a:cubicBezTo>
                  <a:cubicBezTo>
                    <a:pt x="10891" y="8503"/>
                    <a:pt x="10967" y="8509"/>
                    <a:pt x="11041" y="8523"/>
                  </a:cubicBezTo>
                  <a:cubicBezTo>
                    <a:pt x="11526" y="8612"/>
                    <a:pt x="11946" y="8992"/>
                    <a:pt x="12081" y="9467"/>
                  </a:cubicBezTo>
                  <a:cubicBezTo>
                    <a:pt x="12344" y="8681"/>
                    <a:pt x="12108" y="7811"/>
                    <a:pt x="12289" y="7002"/>
                  </a:cubicBezTo>
                  <a:cubicBezTo>
                    <a:pt x="12466" y="6195"/>
                    <a:pt x="13054" y="5523"/>
                    <a:pt x="13752" y="5083"/>
                  </a:cubicBezTo>
                  <a:cubicBezTo>
                    <a:pt x="14449" y="4644"/>
                    <a:pt x="15257" y="4411"/>
                    <a:pt x="16061" y="4226"/>
                  </a:cubicBezTo>
                  <a:cubicBezTo>
                    <a:pt x="16264" y="4181"/>
                    <a:pt x="16479" y="4139"/>
                    <a:pt x="16687" y="4139"/>
                  </a:cubicBezTo>
                  <a:cubicBezTo>
                    <a:pt x="16843" y="4139"/>
                    <a:pt x="16994" y="4162"/>
                    <a:pt x="17134" y="4223"/>
                  </a:cubicBezTo>
                  <a:cubicBezTo>
                    <a:pt x="17166" y="4342"/>
                    <a:pt x="17199" y="4462"/>
                    <a:pt x="17231" y="4583"/>
                  </a:cubicBezTo>
                  <a:cubicBezTo>
                    <a:pt x="17785" y="4144"/>
                    <a:pt x="17980" y="3283"/>
                    <a:pt x="17629" y="2658"/>
                  </a:cubicBezTo>
                  <a:cubicBezTo>
                    <a:pt x="17381" y="2209"/>
                    <a:pt x="16922" y="1921"/>
                    <a:pt x="16483" y="1653"/>
                  </a:cubicBezTo>
                  <a:cubicBezTo>
                    <a:pt x="15187" y="858"/>
                    <a:pt x="13809" y="38"/>
                    <a:pt x="12290" y="2"/>
                  </a:cubicBezTo>
                  <a:cubicBezTo>
                    <a:pt x="12256" y="1"/>
                    <a:pt x="12222" y="1"/>
                    <a:pt x="121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91;p48">
              <a:extLst>
                <a:ext uri="{FF2B5EF4-FFF2-40B4-BE49-F238E27FC236}">
                  <a16:creationId xmlns:a16="http://schemas.microsoft.com/office/drawing/2014/main" id="{65D1F70A-465B-62F0-BED5-545E42118632}"/>
                </a:ext>
              </a:extLst>
            </p:cNvPr>
            <p:cNvSpPr/>
            <p:nvPr/>
          </p:nvSpPr>
          <p:spPr>
            <a:xfrm>
              <a:off x="59765" y="2227953"/>
              <a:ext cx="2403304" cy="2182374"/>
            </a:xfrm>
            <a:custGeom>
              <a:avLst/>
              <a:gdLst/>
              <a:ahLst/>
              <a:cxnLst/>
              <a:rect l="l" t="t" r="r" b="b"/>
              <a:pathLst>
                <a:path w="49180" h="44659" extrusionOk="0">
                  <a:moveTo>
                    <a:pt x="21533" y="1"/>
                  </a:moveTo>
                  <a:cubicBezTo>
                    <a:pt x="21325" y="1"/>
                    <a:pt x="21110" y="42"/>
                    <a:pt x="20907" y="87"/>
                  </a:cubicBezTo>
                  <a:cubicBezTo>
                    <a:pt x="20101" y="272"/>
                    <a:pt x="19294" y="505"/>
                    <a:pt x="18597" y="944"/>
                  </a:cubicBezTo>
                  <a:cubicBezTo>
                    <a:pt x="17898" y="1384"/>
                    <a:pt x="17312" y="2056"/>
                    <a:pt x="17133" y="2863"/>
                  </a:cubicBezTo>
                  <a:cubicBezTo>
                    <a:pt x="16953" y="3672"/>
                    <a:pt x="17189" y="4543"/>
                    <a:pt x="16925" y="5328"/>
                  </a:cubicBezTo>
                  <a:cubicBezTo>
                    <a:pt x="16792" y="4853"/>
                    <a:pt x="16372" y="4473"/>
                    <a:pt x="15885" y="4384"/>
                  </a:cubicBezTo>
                  <a:cubicBezTo>
                    <a:pt x="15811" y="4370"/>
                    <a:pt x="15736" y="4364"/>
                    <a:pt x="15661" y="4364"/>
                  </a:cubicBezTo>
                  <a:cubicBezTo>
                    <a:pt x="15244" y="4364"/>
                    <a:pt x="14828" y="4564"/>
                    <a:pt x="14578" y="4899"/>
                  </a:cubicBezTo>
                  <a:cubicBezTo>
                    <a:pt x="14144" y="5481"/>
                    <a:pt x="14258" y="6307"/>
                    <a:pt x="14510" y="6991"/>
                  </a:cubicBezTo>
                  <a:cubicBezTo>
                    <a:pt x="14704" y="7516"/>
                    <a:pt x="14980" y="8029"/>
                    <a:pt x="15415" y="8383"/>
                  </a:cubicBezTo>
                  <a:cubicBezTo>
                    <a:pt x="15465" y="8426"/>
                    <a:pt x="15520" y="8464"/>
                    <a:pt x="15578" y="8503"/>
                  </a:cubicBezTo>
                  <a:cubicBezTo>
                    <a:pt x="14960" y="9355"/>
                    <a:pt x="15127" y="10644"/>
                    <a:pt x="14497" y="11515"/>
                  </a:cubicBezTo>
                  <a:cubicBezTo>
                    <a:pt x="14115" y="12042"/>
                    <a:pt x="13479" y="12340"/>
                    <a:pt x="12837" y="12442"/>
                  </a:cubicBezTo>
                  <a:cubicBezTo>
                    <a:pt x="12612" y="12478"/>
                    <a:pt x="12386" y="12493"/>
                    <a:pt x="12160" y="12493"/>
                  </a:cubicBezTo>
                  <a:cubicBezTo>
                    <a:pt x="11749" y="12493"/>
                    <a:pt x="11335" y="12445"/>
                    <a:pt x="10927" y="12389"/>
                  </a:cubicBezTo>
                  <a:cubicBezTo>
                    <a:pt x="10834" y="12418"/>
                    <a:pt x="10738" y="12445"/>
                    <a:pt x="10643" y="12468"/>
                  </a:cubicBezTo>
                  <a:cubicBezTo>
                    <a:pt x="10434" y="13313"/>
                    <a:pt x="9931" y="14086"/>
                    <a:pt x="9350" y="14746"/>
                  </a:cubicBezTo>
                  <a:cubicBezTo>
                    <a:pt x="8549" y="15658"/>
                    <a:pt x="7581" y="16421"/>
                    <a:pt x="6511" y="16991"/>
                  </a:cubicBezTo>
                  <a:cubicBezTo>
                    <a:pt x="6787" y="18713"/>
                    <a:pt x="7448" y="20355"/>
                    <a:pt x="8192" y="21933"/>
                  </a:cubicBezTo>
                  <a:cubicBezTo>
                    <a:pt x="10240" y="26285"/>
                    <a:pt x="13095" y="30463"/>
                    <a:pt x="17262" y="32861"/>
                  </a:cubicBezTo>
                  <a:cubicBezTo>
                    <a:pt x="19614" y="34218"/>
                    <a:pt x="22269" y="34940"/>
                    <a:pt x="24924" y="35532"/>
                  </a:cubicBezTo>
                  <a:cubicBezTo>
                    <a:pt x="25699" y="36553"/>
                    <a:pt x="26532" y="37530"/>
                    <a:pt x="27420" y="38456"/>
                  </a:cubicBezTo>
                  <a:cubicBezTo>
                    <a:pt x="27420" y="38456"/>
                    <a:pt x="27421" y="38456"/>
                    <a:pt x="27421" y="38458"/>
                  </a:cubicBezTo>
                  <a:cubicBezTo>
                    <a:pt x="28109" y="39177"/>
                    <a:pt x="29986" y="40797"/>
                    <a:pt x="30264" y="40890"/>
                  </a:cubicBezTo>
                  <a:cubicBezTo>
                    <a:pt x="30477" y="41062"/>
                    <a:pt x="30730" y="41207"/>
                    <a:pt x="31064" y="41207"/>
                  </a:cubicBezTo>
                  <a:cubicBezTo>
                    <a:pt x="31355" y="41207"/>
                    <a:pt x="31707" y="41097"/>
                    <a:pt x="32148" y="40799"/>
                  </a:cubicBezTo>
                  <a:cubicBezTo>
                    <a:pt x="35146" y="38775"/>
                    <a:pt x="38482" y="35113"/>
                    <a:pt x="41114" y="32629"/>
                  </a:cubicBezTo>
                  <a:cubicBezTo>
                    <a:pt x="42041" y="31755"/>
                    <a:pt x="42962" y="30880"/>
                    <a:pt x="43889" y="30008"/>
                  </a:cubicBezTo>
                  <a:lnTo>
                    <a:pt x="43908" y="30028"/>
                  </a:lnTo>
                  <a:cubicBezTo>
                    <a:pt x="45204" y="29453"/>
                    <a:pt x="46684" y="29410"/>
                    <a:pt x="47971" y="28824"/>
                  </a:cubicBezTo>
                  <a:cubicBezTo>
                    <a:pt x="48325" y="28660"/>
                    <a:pt x="48670" y="28451"/>
                    <a:pt x="48894" y="28132"/>
                  </a:cubicBezTo>
                  <a:cubicBezTo>
                    <a:pt x="49100" y="27833"/>
                    <a:pt x="49177" y="27421"/>
                    <a:pt x="49019" y="27096"/>
                  </a:cubicBezTo>
                  <a:cubicBezTo>
                    <a:pt x="49179" y="26637"/>
                    <a:pt x="49107" y="26095"/>
                    <a:pt x="48826" y="25688"/>
                  </a:cubicBezTo>
                  <a:cubicBezTo>
                    <a:pt x="48803" y="25655"/>
                    <a:pt x="48779" y="25623"/>
                    <a:pt x="48766" y="25586"/>
                  </a:cubicBezTo>
                  <a:cubicBezTo>
                    <a:pt x="48753" y="25547"/>
                    <a:pt x="48756" y="25508"/>
                    <a:pt x="48758" y="25467"/>
                  </a:cubicBezTo>
                  <a:cubicBezTo>
                    <a:pt x="48765" y="25207"/>
                    <a:pt x="48756" y="24940"/>
                    <a:pt x="48660" y="24698"/>
                  </a:cubicBezTo>
                  <a:cubicBezTo>
                    <a:pt x="48564" y="24455"/>
                    <a:pt x="48369" y="24238"/>
                    <a:pt x="48117" y="24181"/>
                  </a:cubicBezTo>
                  <a:cubicBezTo>
                    <a:pt x="48078" y="24172"/>
                    <a:pt x="48034" y="24166"/>
                    <a:pt x="48014" y="24131"/>
                  </a:cubicBezTo>
                  <a:cubicBezTo>
                    <a:pt x="48000" y="24108"/>
                    <a:pt x="48000" y="24079"/>
                    <a:pt x="48001" y="24052"/>
                  </a:cubicBezTo>
                  <a:cubicBezTo>
                    <a:pt x="48013" y="23659"/>
                    <a:pt x="47911" y="23248"/>
                    <a:pt x="47649" y="22954"/>
                  </a:cubicBezTo>
                  <a:cubicBezTo>
                    <a:pt x="47519" y="22810"/>
                    <a:pt x="47345" y="22702"/>
                    <a:pt x="47159" y="22647"/>
                  </a:cubicBezTo>
                  <a:cubicBezTo>
                    <a:pt x="47071" y="22619"/>
                    <a:pt x="46980" y="22605"/>
                    <a:pt x="46889" y="22605"/>
                  </a:cubicBezTo>
                  <a:cubicBezTo>
                    <a:pt x="46837" y="22605"/>
                    <a:pt x="46785" y="22609"/>
                    <a:pt x="46733" y="22619"/>
                  </a:cubicBezTo>
                  <a:lnTo>
                    <a:pt x="46732" y="22619"/>
                  </a:lnTo>
                  <a:cubicBezTo>
                    <a:pt x="46733" y="22619"/>
                    <a:pt x="46324" y="22677"/>
                    <a:pt x="46324" y="22677"/>
                  </a:cubicBezTo>
                  <a:cubicBezTo>
                    <a:pt x="46298" y="22706"/>
                    <a:pt x="46797" y="23739"/>
                    <a:pt x="46508" y="24065"/>
                  </a:cubicBezTo>
                  <a:cubicBezTo>
                    <a:pt x="46515" y="24059"/>
                    <a:pt x="46522" y="24053"/>
                    <a:pt x="46528" y="24049"/>
                  </a:cubicBezTo>
                  <a:lnTo>
                    <a:pt x="46528" y="24049"/>
                  </a:lnTo>
                  <a:cubicBezTo>
                    <a:pt x="46522" y="24056"/>
                    <a:pt x="46515" y="24064"/>
                    <a:pt x="46509" y="24069"/>
                  </a:cubicBezTo>
                  <a:cubicBezTo>
                    <a:pt x="46261" y="24336"/>
                    <a:pt x="45962" y="24556"/>
                    <a:pt x="45630" y="24709"/>
                  </a:cubicBezTo>
                  <a:cubicBezTo>
                    <a:pt x="45617" y="24716"/>
                    <a:pt x="45607" y="24722"/>
                    <a:pt x="45596" y="24726"/>
                  </a:cubicBezTo>
                  <a:cubicBezTo>
                    <a:pt x="45555" y="24744"/>
                    <a:pt x="45514" y="24764"/>
                    <a:pt x="45471" y="24778"/>
                  </a:cubicBezTo>
                  <a:cubicBezTo>
                    <a:pt x="45719" y="23841"/>
                    <a:pt x="45973" y="22904"/>
                    <a:pt x="46225" y="21968"/>
                  </a:cubicBezTo>
                  <a:cubicBezTo>
                    <a:pt x="46281" y="21760"/>
                    <a:pt x="46327" y="21513"/>
                    <a:pt x="46189" y="21350"/>
                  </a:cubicBezTo>
                  <a:cubicBezTo>
                    <a:pt x="46112" y="21259"/>
                    <a:pt x="46002" y="21223"/>
                    <a:pt x="45883" y="21223"/>
                  </a:cubicBezTo>
                  <a:cubicBezTo>
                    <a:pt x="45746" y="21223"/>
                    <a:pt x="45597" y="21272"/>
                    <a:pt x="45475" y="21338"/>
                  </a:cubicBezTo>
                  <a:cubicBezTo>
                    <a:pt x="44987" y="21611"/>
                    <a:pt x="44642" y="22092"/>
                    <a:pt x="44399" y="22598"/>
                  </a:cubicBezTo>
                  <a:cubicBezTo>
                    <a:pt x="44154" y="23100"/>
                    <a:pt x="43993" y="23640"/>
                    <a:pt x="43764" y="24153"/>
                  </a:cubicBezTo>
                  <a:cubicBezTo>
                    <a:pt x="43741" y="24208"/>
                    <a:pt x="43715" y="24263"/>
                    <a:pt x="43677" y="24311"/>
                  </a:cubicBezTo>
                  <a:cubicBezTo>
                    <a:pt x="43134" y="24494"/>
                    <a:pt x="42678" y="24867"/>
                    <a:pt x="42304" y="25303"/>
                  </a:cubicBezTo>
                  <a:cubicBezTo>
                    <a:pt x="42128" y="25460"/>
                    <a:pt x="41963" y="25628"/>
                    <a:pt x="41810" y="25808"/>
                  </a:cubicBezTo>
                  <a:cubicBezTo>
                    <a:pt x="41395" y="26296"/>
                    <a:pt x="41076" y="26874"/>
                    <a:pt x="40925" y="27495"/>
                  </a:cubicBezTo>
                  <a:cubicBezTo>
                    <a:pt x="40877" y="27545"/>
                    <a:pt x="40822" y="27592"/>
                    <a:pt x="40763" y="27626"/>
                  </a:cubicBezTo>
                  <a:cubicBezTo>
                    <a:pt x="40763" y="27626"/>
                    <a:pt x="39525" y="28475"/>
                    <a:pt x="38854" y="28802"/>
                  </a:cubicBezTo>
                  <a:cubicBezTo>
                    <a:pt x="37599" y="29410"/>
                    <a:pt x="36306" y="29936"/>
                    <a:pt x="35003" y="30434"/>
                  </a:cubicBezTo>
                  <a:cubicBezTo>
                    <a:pt x="34226" y="30730"/>
                    <a:pt x="33447" y="31017"/>
                    <a:pt x="32724" y="31422"/>
                  </a:cubicBezTo>
                  <a:cubicBezTo>
                    <a:pt x="32470" y="31563"/>
                    <a:pt x="32219" y="31725"/>
                    <a:pt x="31985" y="31901"/>
                  </a:cubicBezTo>
                  <a:cubicBezTo>
                    <a:pt x="31119" y="30434"/>
                    <a:pt x="30082" y="29056"/>
                    <a:pt x="29154" y="27623"/>
                  </a:cubicBezTo>
                  <a:cubicBezTo>
                    <a:pt x="27846" y="25599"/>
                    <a:pt x="26744" y="23450"/>
                    <a:pt x="25558" y="21350"/>
                  </a:cubicBezTo>
                  <a:cubicBezTo>
                    <a:pt x="24433" y="19366"/>
                    <a:pt x="23056" y="17279"/>
                    <a:pt x="20887" y="16578"/>
                  </a:cubicBezTo>
                  <a:cubicBezTo>
                    <a:pt x="19910" y="16262"/>
                    <a:pt x="18781" y="16226"/>
                    <a:pt x="18028" y="15528"/>
                  </a:cubicBezTo>
                  <a:cubicBezTo>
                    <a:pt x="17354" y="14900"/>
                    <a:pt x="17220" y="13790"/>
                    <a:pt x="17665" y="12994"/>
                  </a:cubicBezTo>
                  <a:cubicBezTo>
                    <a:pt x="18265" y="12601"/>
                    <a:pt x="19008" y="12491"/>
                    <a:pt x="19724" y="12464"/>
                  </a:cubicBezTo>
                  <a:cubicBezTo>
                    <a:pt x="20460" y="12438"/>
                    <a:pt x="21206" y="12490"/>
                    <a:pt x="21932" y="12363"/>
                  </a:cubicBezTo>
                  <a:cubicBezTo>
                    <a:pt x="22105" y="12334"/>
                    <a:pt x="22279" y="12294"/>
                    <a:pt x="22433" y="12208"/>
                  </a:cubicBezTo>
                  <a:cubicBezTo>
                    <a:pt x="22586" y="12123"/>
                    <a:pt x="22719" y="11987"/>
                    <a:pt x="22771" y="11820"/>
                  </a:cubicBezTo>
                  <a:cubicBezTo>
                    <a:pt x="22851" y="11564"/>
                    <a:pt x="22726" y="11293"/>
                    <a:pt x="22625" y="11041"/>
                  </a:cubicBezTo>
                  <a:cubicBezTo>
                    <a:pt x="22521" y="10793"/>
                    <a:pt x="22446" y="10490"/>
                    <a:pt x="22598" y="10267"/>
                  </a:cubicBezTo>
                  <a:cubicBezTo>
                    <a:pt x="22685" y="10142"/>
                    <a:pt x="22836" y="10058"/>
                    <a:pt x="22882" y="9914"/>
                  </a:cubicBezTo>
                  <a:cubicBezTo>
                    <a:pt x="22943" y="9742"/>
                    <a:pt x="22829" y="9561"/>
                    <a:pt x="22721" y="9414"/>
                  </a:cubicBezTo>
                  <a:cubicBezTo>
                    <a:pt x="22931" y="9337"/>
                    <a:pt x="23080" y="9105"/>
                    <a:pt x="23051" y="8879"/>
                  </a:cubicBezTo>
                  <a:cubicBezTo>
                    <a:pt x="23046" y="8846"/>
                    <a:pt x="23038" y="8813"/>
                    <a:pt x="23030" y="8780"/>
                  </a:cubicBezTo>
                  <a:cubicBezTo>
                    <a:pt x="22994" y="8651"/>
                    <a:pt x="22936" y="8529"/>
                    <a:pt x="22960" y="8401"/>
                  </a:cubicBezTo>
                  <a:cubicBezTo>
                    <a:pt x="23001" y="8209"/>
                    <a:pt x="23204" y="8108"/>
                    <a:pt x="23381" y="8027"/>
                  </a:cubicBezTo>
                  <a:cubicBezTo>
                    <a:pt x="23697" y="7884"/>
                    <a:pt x="24043" y="7659"/>
                    <a:pt x="24065" y="7311"/>
                  </a:cubicBezTo>
                  <a:cubicBezTo>
                    <a:pt x="24080" y="7081"/>
                    <a:pt x="23937" y="6874"/>
                    <a:pt x="23805" y="6684"/>
                  </a:cubicBezTo>
                  <a:cubicBezTo>
                    <a:pt x="23502" y="6258"/>
                    <a:pt x="23200" y="5834"/>
                    <a:pt x="22895" y="5408"/>
                  </a:cubicBezTo>
                  <a:cubicBezTo>
                    <a:pt x="22699" y="5128"/>
                    <a:pt x="22492" y="4820"/>
                    <a:pt x="22521" y="4482"/>
                  </a:cubicBezTo>
                  <a:cubicBezTo>
                    <a:pt x="22547" y="4186"/>
                    <a:pt x="22751" y="3933"/>
                    <a:pt x="22809" y="3643"/>
                  </a:cubicBezTo>
                  <a:cubicBezTo>
                    <a:pt x="22861" y="3377"/>
                    <a:pt x="22793" y="3104"/>
                    <a:pt x="22722" y="2844"/>
                  </a:cubicBezTo>
                  <a:cubicBezTo>
                    <a:pt x="22505" y="2043"/>
                    <a:pt x="22290" y="1243"/>
                    <a:pt x="22077" y="444"/>
                  </a:cubicBezTo>
                  <a:cubicBezTo>
                    <a:pt x="22043" y="323"/>
                    <a:pt x="22012" y="203"/>
                    <a:pt x="21978" y="84"/>
                  </a:cubicBezTo>
                  <a:cubicBezTo>
                    <a:pt x="21839" y="23"/>
                    <a:pt x="21688" y="1"/>
                    <a:pt x="21533" y="1"/>
                  </a:cubicBezTo>
                  <a:close/>
                  <a:moveTo>
                    <a:pt x="34" y="34161"/>
                  </a:moveTo>
                  <a:cubicBezTo>
                    <a:pt x="1" y="35805"/>
                    <a:pt x="12" y="37447"/>
                    <a:pt x="70" y="39090"/>
                  </a:cubicBezTo>
                  <a:cubicBezTo>
                    <a:pt x="92" y="39695"/>
                    <a:pt x="121" y="40305"/>
                    <a:pt x="282" y="40887"/>
                  </a:cubicBezTo>
                  <a:cubicBezTo>
                    <a:pt x="337" y="41090"/>
                    <a:pt x="409" y="41291"/>
                    <a:pt x="531" y="41464"/>
                  </a:cubicBezTo>
                  <a:cubicBezTo>
                    <a:pt x="648" y="41633"/>
                    <a:pt x="807" y="41771"/>
                    <a:pt x="968" y="41902"/>
                  </a:cubicBezTo>
                  <a:cubicBezTo>
                    <a:pt x="2174" y="42910"/>
                    <a:pt x="3448" y="43833"/>
                    <a:pt x="4784" y="44659"/>
                  </a:cubicBezTo>
                  <a:cubicBezTo>
                    <a:pt x="4862" y="44312"/>
                    <a:pt x="4933" y="43966"/>
                    <a:pt x="4990" y="43618"/>
                  </a:cubicBezTo>
                  <a:cubicBezTo>
                    <a:pt x="5318" y="41639"/>
                    <a:pt x="5266" y="39613"/>
                    <a:pt x="5564" y="37630"/>
                  </a:cubicBezTo>
                  <a:cubicBezTo>
                    <a:pt x="5671" y="36909"/>
                    <a:pt x="5825" y="36183"/>
                    <a:pt x="5753" y="35460"/>
                  </a:cubicBezTo>
                  <a:cubicBezTo>
                    <a:pt x="5738" y="35306"/>
                    <a:pt x="5714" y="35155"/>
                    <a:pt x="5678" y="35003"/>
                  </a:cubicBezTo>
                  <a:cubicBezTo>
                    <a:pt x="5376" y="35024"/>
                    <a:pt x="5073" y="35035"/>
                    <a:pt x="4771" y="35035"/>
                  </a:cubicBezTo>
                  <a:cubicBezTo>
                    <a:pt x="3156" y="35035"/>
                    <a:pt x="1541" y="34738"/>
                    <a:pt x="34" y="34161"/>
                  </a:cubicBezTo>
                  <a:close/>
                </a:path>
              </a:pathLst>
            </a:cu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92;p48">
              <a:extLst>
                <a:ext uri="{FF2B5EF4-FFF2-40B4-BE49-F238E27FC236}">
                  <a16:creationId xmlns:a16="http://schemas.microsoft.com/office/drawing/2014/main" id="{520A756D-58D4-E29F-C335-BA84FDDDF4C7}"/>
                </a:ext>
              </a:extLst>
            </p:cNvPr>
            <p:cNvSpPr/>
            <p:nvPr/>
          </p:nvSpPr>
          <p:spPr>
            <a:xfrm>
              <a:off x="1072353" y="2388629"/>
              <a:ext cx="94559" cy="43052"/>
            </a:xfrm>
            <a:custGeom>
              <a:avLst/>
              <a:gdLst/>
              <a:ahLst/>
              <a:cxnLst/>
              <a:rect l="l" t="t" r="r" b="b"/>
              <a:pathLst>
                <a:path w="1935" h="881" extrusionOk="0">
                  <a:moveTo>
                    <a:pt x="1362" y="0"/>
                  </a:moveTo>
                  <a:cubicBezTo>
                    <a:pt x="1187" y="0"/>
                    <a:pt x="1008" y="55"/>
                    <a:pt x="846" y="147"/>
                  </a:cubicBezTo>
                  <a:cubicBezTo>
                    <a:pt x="505" y="291"/>
                    <a:pt x="202" y="535"/>
                    <a:pt x="1" y="842"/>
                  </a:cubicBezTo>
                  <a:cubicBezTo>
                    <a:pt x="1" y="842"/>
                    <a:pt x="37" y="878"/>
                    <a:pt x="37" y="881"/>
                  </a:cubicBezTo>
                  <a:cubicBezTo>
                    <a:pt x="323" y="702"/>
                    <a:pt x="639" y="592"/>
                    <a:pt x="964" y="538"/>
                  </a:cubicBezTo>
                  <a:cubicBezTo>
                    <a:pt x="1344" y="534"/>
                    <a:pt x="1559" y="514"/>
                    <a:pt x="1926" y="313"/>
                  </a:cubicBezTo>
                  <a:lnTo>
                    <a:pt x="1935" y="262"/>
                  </a:lnTo>
                  <a:cubicBezTo>
                    <a:pt x="1773" y="78"/>
                    <a:pt x="1570" y="0"/>
                    <a:pt x="1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93;p48">
              <a:extLst>
                <a:ext uri="{FF2B5EF4-FFF2-40B4-BE49-F238E27FC236}">
                  <a16:creationId xmlns:a16="http://schemas.microsoft.com/office/drawing/2014/main" id="{993283B9-702E-9C4D-F9FA-604F91417F50}"/>
                </a:ext>
              </a:extLst>
            </p:cNvPr>
            <p:cNvSpPr/>
            <p:nvPr/>
          </p:nvSpPr>
          <p:spPr>
            <a:xfrm>
              <a:off x="1088821" y="2459046"/>
              <a:ext cx="73790" cy="18863"/>
            </a:xfrm>
            <a:custGeom>
              <a:avLst/>
              <a:gdLst/>
              <a:ahLst/>
              <a:cxnLst/>
              <a:rect l="l" t="t" r="r" b="b"/>
              <a:pathLst>
                <a:path w="1510" h="386" extrusionOk="0">
                  <a:moveTo>
                    <a:pt x="1241" y="0"/>
                  </a:moveTo>
                  <a:cubicBezTo>
                    <a:pt x="1072" y="0"/>
                    <a:pt x="922" y="46"/>
                    <a:pt x="750" y="113"/>
                  </a:cubicBezTo>
                  <a:cubicBezTo>
                    <a:pt x="506" y="173"/>
                    <a:pt x="259" y="214"/>
                    <a:pt x="6" y="227"/>
                  </a:cubicBezTo>
                  <a:cubicBezTo>
                    <a:pt x="6" y="227"/>
                    <a:pt x="1" y="257"/>
                    <a:pt x="0" y="258"/>
                  </a:cubicBezTo>
                  <a:lnTo>
                    <a:pt x="0" y="258"/>
                  </a:lnTo>
                  <a:cubicBezTo>
                    <a:pt x="0" y="258"/>
                    <a:pt x="0" y="258"/>
                    <a:pt x="0" y="258"/>
                  </a:cubicBezTo>
                  <a:lnTo>
                    <a:pt x="0" y="258"/>
                  </a:lnTo>
                  <a:cubicBezTo>
                    <a:pt x="0" y="258"/>
                    <a:pt x="0" y="258"/>
                    <a:pt x="0" y="258"/>
                  </a:cubicBezTo>
                  <a:cubicBezTo>
                    <a:pt x="0" y="258"/>
                    <a:pt x="0" y="258"/>
                    <a:pt x="0" y="258"/>
                  </a:cubicBezTo>
                  <a:lnTo>
                    <a:pt x="0" y="258"/>
                  </a:lnTo>
                  <a:cubicBezTo>
                    <a:pt x="234" y="340"/>
                    <a:pt x="486" y="382"/>
                    <a:pt x="735" y="382"/>
                  </a:cubicBezTo>
                  <a:cubicBezTo>
                    <a:pt x="751" y="382"/>
                    <a:pt x="767" y="382"/>
                    <a:pt x="783" y="381"/>
                  </a:cubicBezTo>
                  <a:cubicBezTo>
                    <a:pt x="817" y="384"/>
                    <a:pt x="851" y="386"/>
                    <a:pt x="885" y="386"/>
                  </a:cubicBezTo>
                  <a:cubicBezTo>
                    <a:pt x="1134" y="386"/>
                    <a:pt x="1368" y="298"/>
                    <a:pt x="1510" y="63"/>
                  </a:cubicBezTo>
                  <a:lnTo>
                    <a:pt x="1497" y="33"/>
                  </a:lnTo>
                  <a:cubicBezTo>
                    <a:pt x="1405" y="10"/>
                    <a:pt x="1321" y="0"/>
                    <a:pt x="1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94;p48">
              <a:extLst>
                <a:ext uri="{FF2B5EF4-FFF2-40B4-BE49-F238E27FC236}">
                  <a16:creationId xmlns:a16="http://schemas.microsoft.com/office/drawing/2014/main" id="{3EB5B53E-1AC8-D363-BF0F-C314F66AA7C8}"/>
                </a:ext>
              </a:extLst>
            </p:cNvPr>
            <p:cNvSpPr/>
            <p:nvPr/>
          </p:nvSpPr>
          <p:spPr>
            <a:xfrm>
              <a:off x="330003" y="2098747"/>
              <a:ext cx="761747" cy="732866"/>
            </a:xfrm>
            <a:custGeom>
              <a:avLst/>
              <a:gdLst/>
              <a:ahLst/>
              <a:cxnLst/>
              <a:rect l="l" t="t" r="r" b="b"/>
              <a:pathLst>
                <a:path w="15588" h="14997" extrusionOk="0">
                  <a:moveTo>
                    <a:pt x="15443" y="0"/>
                  </a:moveTo>
                  <a:cubicBezTo>
                    <a:pt x="14873" y="1686"/>
                    <a:pt x="12792" y="1657"/>
                    <a:pt x="11321" y="1934"/>
                  </a:cubicBezTo>
                  <a:cubicBezTo>
                    <a:pt x="9573" y="2237"/>
                    <a:pt x="8632" y="3303"/>
                    <a:pt x="7786" y="4769"/>
                  </a:cubicBezTo>
                  <a:cubicBezTo>
                    <a:pt x="7256" y="5624"/>
                    <a:pt x="6548" y="6527"/>
                    <a:pt x="5490" y="6680"/>
                  </a:cubicBezTo>
                  <a:cubicBezTo>
                    <a:pt x="6010" y="6629"/>
                    <a:pt x="6486" y="6362"/>
                    <a:pt x="6872" y="6018"/>
                  </a:cubicBezTo>
                  <a:cubicBezTo>
                    <a:pt x="8014" y="4980"/>
                    <a:pt x="8474" y="3303"/>
                    <a:pt x="9912" y="2577"/>
                  </a:cubicBezTo>
                  <a:cubicBezTo>
                    <a:pt x="11573" y="1585"/>
                    <a:pt x="14223" y="2324"/>
                    <a:pt x="15368" y="538"/>
                  </a:cubicBezTo>
                  <a:lnTo>
                    <a:pt x="15368" y="538"/>
                  </a:lnTo>
                  <a:cubicBezTo>
                    <a:pt x="15332" y="902"/>
                    <a:pt x="15043" y="1240"/>
                    <a:pt x="14799" y="1507"/>
                  </a:cubicBezTo>
                  <a:cubicBezTo>
                    <a:pt x="13761" y="2593"/>
                    <a:pt x="12285" y="3010"/>
                    <a:pt x="10975" y="3696"/>
                  </a:cubicBezTo>
                  <a:cubicBezTo>
                    <a:pt x="10537" y="3926"/>
                    <a:pt x="10094" y="4202"/>
                    <a:pt x="9789" y="4613"/>
                  </a:cubicBezTo>
                  <a:cubicBezTo>
                    <a:pt x="9487" y="5025"/>
                    <a:pt x="9331" y="5503"/>
                    <a:pt x="9109" y="5942"/>
                  </a:cubicBezTo>
                  <a:cubicBezTo>
                    <a:pt x="8677" y="6830"/>
                    <a:pt x="8098" y="7646"/>
                    <a:pt x="7415" y="8362"/>
                  </a:cubicBezTo>
                  <a:cubicBezTo>
                    <a:pt x="8125" y="7672"/>
                    <a:pt x="8722" y="6860"/>
                    <a:pt x="9183" y="5978"/>
                  </a:cubicBezTo>
                  <a:cubicBezTo>
                    <a:pt x="9415" y="5539"/>
                    <a:pt x="9580" y="5062"/>
                    <a:pt x="9874" y="4677"/>
                  </a:cubicBezTo>
                  <a:cubicBezTo>
                    <a:pt x="10168" y="4290"/>
                    <a:pt x="10598" y="4030"/>
                    <a:pt x="11034" y="3810"/>
                  </a:cubicBezTo>
                  <a:cubicBezTo>
                    <a:pt x="11915" y="3370"/>
                    <a:pt x="12857" y="3039"/>
                    <a:pt x="13723" y="2532"/>
                  </a:cubicBezTo>
                  <a:cubicBezTo>
                    <a:pt x="14367" y="2149"/>
                    <a:pt x="14991" y="1671"/>
                    <a:pt x="15380" y="1011"/>
                  </a:cubicBezTo>
                  <a:cubicBezTo>
                    <a:pt x="15502" y="792"/>
                    <a:pt x="15588" y="512"/>
                    <a:pt x="15510" y="237"/>
                  </a:cubicBezTo>
                  <a:lnTo>
                    <a:pt x="15443" y="0"/>
                  </a:lnTo>
                  <a:close/>
                  <a:moveTo>
                    <a:pt x="4627" y="6775"/>
                  </a:moveTo>
                  <a:cubicBezTo>
                    <a:pt x="3820" y="6775"/>
                    <a:pt x="2978" y="6991"/>
                    <a:pt x="2261" y="7265"/>
                  </a:cubicBezTo>
                  <a:cubicBezTo>
                    <a:pt x="2895" y="7141"/>
                    <a:pt x="3607" y="7018"/>
                    <a:pt x="4296" y="7018"/>
                  </a:cubicBezTo>
                  <a:cubicBezTo>
                    <a:pt x="5293" y="7018"/>
                    <a:pt x="6240" y="7276"/>
                    <a:pt x="6829" y="8164"/>
                  </a:cubicBezTo>
                  <a:cubicBezTo>
                    <a:pt x="7312" y="8847"/>
                    <a:pt x="7617" y="9733"/>
                    <a:pt x="8309" y="10276"/>
                  </a:cubicBezTo>
                  <a:cubicBezTo>
                    <a:pt x="9018" y="10810"/>
                    <a:pt x="9630" y="11352"/>
                    <a:pt x="9502" y="12318"/>
                  </a:cubicBezTo>
                  <a:cubicBezTo>
                    <a:pt x="9798" y="11342"/>
                    <a:pt x="9170" y="10656"/>
                    <a:pt x="8484" y="10079"/>
                  </a:cubicBezTo>
                  <a:cubicBezTo>
                    <a:pt x="7867" y="9526"/>
                    <a:pt x="7611" y="8702"/>
                    <a:pt x="7104" y="7969"/>
                  </a:cubicBezTo>
                  <a:cubicBezTo>
                    <a:pt x="6507" y="7083"/>
                    <a:pt x="5591" y="6775"/>
                    <a:pt x="4627" y="6775"/>
                  </a:cubicBezTo>
                  <a:close/>
                  <a:moveTo>
                    <a:pt x="5419" y="9590"/>
                  </a:moveTo>
                  <a:cubicBezTo>
                    <a:pt x="4377" y="11446"/>
                    <a:pt x="5398" y="14401"/>
                    <a:pt x="7165" y="14401"/>
                  </a:cubicBezTo>
                  <a:cubicBezTo>
                    <a:pt x="7684" y="14401"/>
                    <a:pt x="8267" y="14147"/>
                    <a:pt x="8881" y="13535"/>
                  </a:cubicBezTo>
                  <a:lnTo>
                    <a:pt x="9118" y="13280"/>
                  </a:lnTo>
                  <a:lnTo>
                    <a:pt x="8810" y="13434"/>
                  </a:lnTo>
                  <a:cubicBezTo>
                    <a:pt x="8689" y="13493"/>
                    <a:pt x="8559" y="13517"/>
                    <a:pt x="8427" y="13517"/>
                  </a:cubicBezTo>
                  <a:cubicBezTo>
                    <a:pt x="8181" y="13517"/>
                    <a:pt x="7927" y="13432"/>
                    <a:pt x="7712" y="13321"/>
                  </a:cubicBezTo>
                  <a:cubicBezTo>
                    <a:pt x="7369" y="13150"/>
                    <a:pt x="7083" y="12791"/>
                    <a:pt x="7142" y="12387"/>
                  </a:cubicBezTo>
                  <a:lnTo>
                    <a:pt x="7142" y="12387"/>
                  </a:lnTo>
                  <a:cubicBezTo>
                    <a:pt x="7005" y="13087"/>
                    <a:pt x="7780" y="13624"/>
                    <a:pt x="8456" y="13624"/>
                  </a:cubicBezTo>
                  <a:cubicBezTo>
                    <a:pt x="8506" y="13624"/>
                    <a:pt x="8556" y="13621"/>
                    <a:pt x="8605" y="13615"/>
                  </a:cubicBezTo>
                  <a:lnTo>
                    <a:pt x="8605" y="13615"/>
                  </a:lnTo>
                  <a:cubicBezTo>
                    <a:pt x="8094" y="14050"/>
                    <a:pt x="7615" y="14236"/>
                    <a:pt x="7187" y="14236"/>
                  </a:cubicBezTo>
                  <a:cubicBezTo>
                    <a:pt x="5497" y="14236"/>
                    <a:pt x="4575" y="11360"/>
                    <a:pt x="5419" y="9590"/>
                  </a:cubicBezTo>
                  <a:close/>
                  <a:moveTo>
                    <a:pt x="4073" y="8586"/>
                  </a:moveTo>
                  <a:cubicBezTo>
                    <a:pt x="3308" y="9546"/>
                    <a:pt x="3940" y="10813"/>
                    <a:pt x="4277" y="11812"/>
                  </a:cubicBezTo>
                  <a:cubicBezTo>
                    <a:pt x="4641" y="12976"/>
                    <a:pt x="4281" y="13789"/>
                    <a:pt x="5103" y="14743"/>
                  </a:cubicBezTo>
                  <a:cubicBezTo>
                    <a:pt x="4924" y="14636"/>
                    <a:pt x="4784" y="14448"/>
                    <a:pt x="4649" y="14286"/>
                  </a:cubicBezTo>
                  <a:cubicBezTo>
                    <a:pt x="4433" y="14013"/>
                    <a:pt x="4141" y="13798"/>
                    <a:pt x="3833" y="13646"/>
                  </a:cubicBezTo>
                  <a:cubicBezTo>
                    <a:pt x="3214" y="13336"/>
                    <a:pt x="2538" y="13222"/>
                    <a:pt x="1943" y="12929"/>
                  </a:cubicBezTo>
                  <a:cubicBezTo>
                    <a:pt x="715" y="12355"/>
                    <a:pt x="86" y="10849"/>
                    <a:pt x="512" y="9561"/>
                  </a:cubicBezTo>
                  <a:lnTo>
                    <a:pt x="512" y="9561"/>
                  </a:lnTo>
                  <a:cubicBezTo>
                    <a:pt x="1" y="10856"/>
                    <a:pt x="632" y="12438"/>
                    <a:pt x="1882" y="13053"/>
                  </a:cubicBezTo>
                  <a:cubicBezTo>
                    <a:pt x="2496" y="13368"/>
                    <a:pt x="3175" y="13483"/>
                    <a:pt x="3763" y="13787"/>
                  </a:cubicBezTo>
                  <a:cubicBezTo>
                    <a:pt x="4057" y="13935"/>
                    <a:pt x="4322" y="14132"/>
                    <a:pt x="4521" y="14390"/>
                  </a:cubicBezTo>
                  <a:cubicBezTo>
                    <a:pt x="4733" y="14659"/>
                    <a:pt x="4989" y="14982"/>
                    <a:pt x="5377" y="14992"/>
                  </a:cubicBezTo>
                  <a:lnTo>
                    <a:pt x="5568" y="14997"/>
                  </a:lnTo>
                  <a:cubicBezTo>
                    <a:pt x="5343" y="14745"/>
                    <a:pt x="5094" y="14494"/>
                    <a:pt x="4925" y="14210"/>
                  </a:cubicBezTo>
                  <a:cubicBezTo>
                    <a:pt x="4508" y="13475"/>
                    <a:pt x="4719" y="12550"/>
                    <a:pt x="4391" y="11775"/>
                  </a:cubicBezTo>
                  <a:cubicBezTo>
                    <a:pt x="4034" y="10770"/>
                    <a:pt x="3374" y="9587"/>
                    <a:pt x="4073" y="858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95;p48">
              <a:extLst>
                <a:ext uri="{FF2B5EF4-FFF2-40B4-BE49-F238E27FC236}">
                  <a16:creationId xmlns:a16="http://schemas.microsoft.com/office/drawing/2014/main" id="{8602504A-3F34-88C2-9B39-2BD8F644F1CF}"/>
                </a:ext>
              </a:extLst>
            </p:cNvPr>
            <p:cNvSpPr/>
            <p:nvPr/>
          </p:nvSpPr>
          <p:spPr>
            <a:xfrm>
              <a:off x="751634" y="2428309"/>
              <a:ext cx="1701224" cy="1803699"/>
            </a:xfrm>
            <a:custGeom>
              <a:avLst/>
              <a:gdLst/>
              <a:ahLst/>
              <a:cxnLst/>
              <a:rect l="l" t="t" r="r" b="b"/>
              <a:pathLst>
                <a:path w="34813" h="36910" extrusionOk="0">
                  <a:moveTo>
                    <a:pt x="7964" y="0"/>
                  </a:moveTo>
                  <a:cubicBezTo>
                    <a:pt x="7496" y="0"/>
                    <a:pt x="7001" y="169"/>
                    <a:pt x="6749" y="576"/>
                  </a:cubicBezTo>
                  <a:cubicBezTo>
                    <a:pt x="7114" y="331"/>
                    <a:pt x="7497" y="232"/>
                    <a:pt x="7900" y="128"/>
                  </a:cubicBezTo>
                  <a:lnTo>
                    <a:pt x="7900" y="128"/>
                  </a:lnTo>
                  <a:cubicBezTo>
                    <a:pt x="7858" y="346"/>
                    <a:pt x="7933" y="557"/>
                    <a:pt x="8106" y="707"/>
                  </a:cubicBezTo>
                  <a:cubicBezTo>
                    <a:pt x="8134" y="477"/>
                    <a:pt x="8085" y="290"/>
                    <a:pt x="7950" y="113"/>
                  </a:cubicBezTo>
                  <a:cubicBezTo>
                    <a:pt x="8057" y="86"/>
                    <a:pt x="8165" y="57"/>
                    <a:pt x="8275" y="25"/>
                  </a:cubicBezTo>
                  <a:cubicBezTo>
                    <a:pt x="8175" y="9"/>
                    <a:pt x="8070" y="0"/>
                    <a:pt x="7964" y="0"/>
                  </a:cubicBezTo>
                  <a:close/>
                  <a:moveTo>
                    <a:pt x="1299" y="915"/>
                  </a:moveTo>
                  <a:cubicBezTo>
                    <a:pt x="975" y="915"/>
                    <a:pt x="814" y="1203"/>
                    <a:pt x="817" y="1569"/>
                  </a:cubicBezTo>
                  <a:cubicBezTo>
                    <a:pt x="871" y="1275"/>
                    <a:pt x="1006" y="1027"/>
                    <a:pt x="1263" y="1027"/>
                  </a:cubicBezTo>
                  <a:cubicBezTo>
                    <a:pt x="1331" y="1027"/>
                    <a:pt x="1407" y="1044"/>
                    <a:pt x="1492" y="1082"/>
                  </a:cubicBezTo>
                  <a:cubicBezTo>
                    <a:pt x="1841" y="1247"/>
                    <a:pt x="2057" y="1750"/>
                    <a:pt x="1934" y="2124"/>
                  </a:cubicBezTo>
                  <a:cubicBezTo>
                    <a:pt x="1795" y="2348"/>
                    <a:pt x="1615" y="2597"/>
                    <a:pt x="1600" y="2876"/>
                  </a:cubicBezTo>
                  <a:cubicBezTo>
                    <a:pt x="1551" y="3249"/>
                    <a:pt x="1743" y="3666"/>
                    <a:pt x="2101" y="3800"/>
                  </a:cubicBezTo>
                  <a:cubicBezTo>
                    <a:pt x="1629" y="3507"/>
                    <a:pt x="1618" y="2844"/>
                    <a:pt x="1928" y="2431"/>
                  </a:cubicBezTo>
                  <a:cubicBezTo>
                    <a:pt x="2042" y="2291"/>
                    <a:pt x="2168" y="2086"/>
                    <a:pt x="2142" y="1891"/>
                  </a:cubicBezTo>
                  <a:cubicBezTo>
                    <a:pt x="2110" y="1510"/>
                    <a:pt x="1922" y="1097"/>
                    <a:pt x="1540" y="960"/>
                  </a:cubicBezTo>
                  <a:cubicBezTo>
                    <a:pt x="1451" y="929"/>
                    <a:pt x="1371" y="915"/>
                    <a:pt x="1299" y="915"/>
                  </a:cubicBezTo>
                  <a:close/>
                  <a:moveTo>
                    <a:pt x="8310" y="3270"/>
                  </a:moveTo>
                  <a:lnTo>
                    <a:pt x="8310" y="3270"/>
                  </a:lnTo>
                  <a:cubicBezTo>
                    <a:pt x="8056" y="3374"/>
                    <a:pt x="7949" y="3727"/>
                    <a:pt x="8102" y="3952"/>
                  </a:cubicBezTo>
                  <a:cubicBezTo>
                    <a:pt x="8197" y="3696"/>
                    <a:pt x="8245" y="3536"/>
                    <a:pt x="8310" y="3270"/>
                  </a:cubicBezTo>
                  <a:close/>
                  <a:moveTo>
                    <a:pt x="8749" y="4677"/>
                  </a:moveTo>
                  <a:cubicBezTo>
                    <a:pt x="8073" y="4677"/>
                    <a:pt x="7471" y="5530"/>
                    <a:pt x="7471" y="5530"/>
                  </a:cubicBezTo>
                  <a:cubicBezTo>
                    <a:pt x="7924" y="5385"/>
                    <a:pt x="8558" y="5320"/>
                    <a:pt x="8558" y="5320"/>
                  </a:cubicBezTo>
                  <a:cubicBezTo>
                    <a:pt x="8771" y="5243"/>
                    <a:pt x="8918" y="5011"/>
                    <a:pt x="8889" y="4785"/>
                  </a:cubicBezTo>
                  <a:cubicBezTo>
                    <a:pt x="8883" y="4752"/>
                    <a:pt x="8876" y="4719"/>
                    <a:pt x="8867" y="4686"/>
                  </a:cubicBezTo>
                  <a:cubicBezTo>
                    <a:pt x="8828" y="4680"/>
                    <a:pt x="8788" y="4677"/>
                    <a:pt x="8749" y="4677"/>
                  </a:cubicBezTo>
                  <a:close/>
                  <a:moveTo>
                    <a:pt x="7337" y="4859"/>
                  </a:moveTo>
                  <a:lnTo>
                    <a:pt x="7337" y="4859"/>
                  </a:lnTo>
                  <a:cubicBezTo>
                    <a:pt x="6964" y="5039"/>
                    <a:pt x="6742" y="5504"/>
                    <a:pt x="6837" y="5907"/>
                  </a:cubicBezTo>
                  <a:cubicBezTo>
                    <a:pt x="6990" y="5522"/>
                    <a:pt x="7133" y="5220"/>
                    <a:pt x="7337" y="4859"/>
                  </a:cubicBezTo>
                  <a:close/>
                  <a:moveTo>
                    <a:pt x="156" y="1192"/>
                  </a:moveTo>
                  <a:cubicBezTo>
                    <a:pt x="0" y="1975"/>
                    <a:pt x="85" y="2810"/>
                    <a:pt x="442" y="3535"/>
                  </a:cubicBezTo>
                  <a:cubicBezTo>
                    <a:pt x="734" y="4152"/>
                    <a:pt x="1385" y="4655"/>
                    <a:pt x="2085" y="4655"/>
                  </a:cubicBezTo>
                  <a:cubicBezTo>
                    <a:pt x="2165" y="4655"/>
                    <a:pt x="2245" y="4649"/>
                    <a:pt x="2325" y="4635"/>
                  </a:cubicBezTo>
                  <a:cubicBezTo>
                    <a:pt x="2340" y="6374"/>
                    <a:pt x="3609" y="7484"/>
                    <a:pt x="5261" y="7840"/>
                  </a:cubicBezTo>
                  <a:cubicBezTo>
                    <a:pt x="5777" y="7960"/>
                    <a:pt x="6295" y="8064"/>
                    <a:pt x="6815" y="8159"/>
                  </a:cubicBezTo>
                  <a:cubicBezTo>
                    <a:pt x="6317" y="7981"/>
                    <a:pt x="5813" y="7828"/>
                    <a:pt x="5315" y="7662"/>
                  </a:cubicBezTo>
                  <a:cubicBezTo>
                    <a:pt x="3765" y="7185"/>
                    <a:pt x="2602" y="6151"/>
                    <a:pt x="2659" y="4433"/>
                  </a:cubicBezTo>
                  <a:cubicBezTo>
                    <a:pt x="2668" y="4337"/>
                    <a:pt x="2585" y="4256"/>
                    <a:pt x="2495" y="4256"/>
                  </a:cubicBezTo>
                  <a:cubicBezTo>
                    <a:pt x="2477" y="4256"/>
                    <a:pt x="2458" y="4259"/>
                    <a:pt x="2439" y="4267"/>
                  </a:cubicBezTo>
                  <a:cubicBezTo>
                    <a:pt x="2294" y="4304"/>
                    <a:pt x="2156" y="4322"/>
                    <a:pt x="2026" y="4322"/>
                  </a:cubicBezTo>
                  <a:cubicBezTo>
                    <a:pt x="658" y="4322"/>
                    <a:pt x="68" y="2394"/>
                    <a:pt x="156" y="1192"/>
                  </a:cubicBezTo>
                  <a:close/>
                  <a:moveTo>
                    <a:pt x="4041" y="7990"/>
                  </a:moveTo>
                  <a:cubicBezTo>
                    <a:pt x="2981" y="8953"/>
                    <a:pt x="2620" y="10807"/>
                    <a:pt x="4042" y="11622"/>
                  </a:cubicBezTo>
                  <a:cubicBezTo>
                    <a:pt x="3056" y="10423"/>
                    <a:pt x="3452" y="9264"/>
                    <a:pt x="4041" y="7990"/>
                  </a:cubicBezTo>
                  <a:close/>
                  <a:moveTo>
                    <a:pt x="33849" y="19978"/>
                  </a:moveTo>
                  <a:lnTo>
                    <a:pt x="33849" y="19978"/>
                  </a:lnTo>
                  <a:cubicBezTo>
                    <a:pt x="33771" y="20385"/>
                    <a:pt x="33353" y="20665"/>
                    <a:pt x="33414" y="21115"/>
                  </a:cubicBezTo>
                  <a:cubicBezTo>
                    <a:pt x="33527" y="20931"/>
                    <a:pt x="33619" y="20764"/>
                    <a:pt x="33732" y="20595"/>
                  </a:cubicBezTo>
                  <a:cubicBezTo>
                    <a:pt x="33840" y="20426"/>
                    <a:pt x="33960" y="20176"/>
                    <a:pt x="33849" y="19978"/>
                  </a:cubicBezTo>
                  <a:close/>
                  <a:moveTo>
                    <a:pt x="32058" y="17638"/>
                  </a:moveTo>
                  <a:cubicBezTo>
                    <a:pt x="31898" y="18280"/>
                    <a:pt x="31599" y="18863"/>
                    <a:pt x="31438" y="19507"/>
                  </a:cubicBezTo>
                  <a:cubicBezTo>
                    <a:pt x="31277" y="20147"/>
                    <a:pt x="31187" y="20810"/>
                    <a:pt x="31220" y="21468"/>
                  </a:cubicBezTo>
                  <a:cubicBezTo>
                    <a:pt x="31323" y="20818"/>
                    <a:pt x="31438" y="20180"/>
                    <a:pt x="31605" y="19549"/>
                  </a:cubicBezTo>
                  <a:cubicBezTo>
                    <a:pt x="31758" y="18917"/>
                    <a:pt x="32031" y="18298"/>
                    <a:pt x="32058" y="17638"/>
                  </a:cubicBezTo>
                  <a:close/>
                  <a:moveTo>
                    <a:pt x="34572" y="21402"/>
                  </a:moveTo>
                  <a:cubicBezTo>
                    <a:pt x="34367" y="21655"/>
                    <a:pt x="34169" y="22029"/>
                    <a:pt x="34255" y="22355"/>
                  </a:cubicBezTo>
                  <a:cubicBezTo>
                    <a:pt x="34408" y="22046"/>
                    <a:pt x="34577" y="21762"/>
                    <a:pt x="34572" y="21402"/>
                  </a:cubicBezTo>
                  <a:close/>
                  <a:moveTo>
                    <a:pt x="34812" y="22999"/>
                  </a:moveTo>
                  <a:lnTo>
                    <a:pt x="34812" y="22999"/>
                  </a:lnTo>
                  <a:cubicBezTo>
                    <a:pt x="34679" y="23060"/>
                    <a:pt x="34639" y="23245"/>
                    <a:pt x="34578" y="23359"/>
                  </a:cubicBezTo>
                  <a:cubicBezTo>
                    <a:pt x="34526" y="23482"/>
                    <a:pt x="34468" y="23597"/>
                    <a:pt x="34421" y="23744"/>
                  </a:cubicBezTo>
                  <a:cubicBezTo>
                    <a:pt x="34569" y="23690"/>
                    <a:pt x="34672" y="23564"/>
                    <a:pt x="34734" y="23427"/>
                  </a:cubicBezTo>
                  <a:cubicBezTo>
                    <a:pt x="34803" y="23288"/>
                    <a:pt x="34782" y="23149"/>
                    <a:pt x="34812" y="22999"/>
                  </a:cubicBezTo>
                  <a:close/>
                  <a:moveTo>
                    <a:pt x="27064" y="24150"/>
                  </a:moveTo>
                  <a:cubicBezTo>
                    <a:pt x="27223" y="24673"/>
                    <a:pt x="27616" y="25128"/>
                    <a:pt x="28110" y="25359"/>
                  </a:cubicBezTo>
                  <a:cubicBezTo>
                    <a:pt x="27757" y="24937"/>
                    <a:pt x="27431" y="24559"/>
                    <a:pt x="27064" y="24150"/>
                  </a:cubicBezTo>
                  <a:close/>
                  <a:moveTo>
                    <a:pt x="20229" y="26665"/>
                  </a:moveTo>
                  <a:cubicBezTo>
                    <a:pt x="18369" y="26923"/>
                    <a:pt x="16656" y="28244"/>
                    <a:pt x="15929" y="29975"/>
                  </a:cubicBezTo>
                  <a:cubicBezTo>
                    <a:pt x="17062" y="28515"/>
                    <a:pt x="18529" y="27387"/>
                    <a:pt x="20229" y="26665"/>
                  </a:cubicBezTo>
                  <a:close/>
                  <a:moveTo>
                    <a:pt x="3730" y="21991"/>
                  </a:moveTo>
                  <a:cubicBezTo>
                    <a:pt x="5433" y="22302"/>
                    <a:pt x="6165" y="24144"/>
                    <a:pt x="6975" y="25466"/>
                  </a:cubicBezTo>
                  <a:cubicBezTo>
                    <a:pt x="9029" y="29039"/>
                    <a:pt x="11067" y="32779"/>
                    <a:pt x="14261" y="35475"/>
                  </a:cubicBezTo>
                  <a:cubicBezTo>
                    <a:pt x="14904" y="36004"/>
                    <a:pt x="15576" y="36495"/>
                    <a:pt x="16295" y="36909"/>
                  </a:cubicBezTo>
                  <a:cubicBezTo>
                    <a:pt x="13567" y="35012"/>
                    <a:pt x="11539" y="32346"/>
                    <a:pt x="9784" y="29562"/>
                  </a:cubicBezTo>
                  <a:cubicBezTo>
                    <a:pt x="8901" y="28172"/>
                    <a:pt x="8073" y="26738"/>
                    <a:pt x="7204" y="25330"/>
                  </a:cubicBezTo>
                  <a:cubicBezTo>
                    <a:pt x="6339" y="24003"/>
                    <a:pt x="5498" y="22180"/>
                    <a:pt x="3730" y="2199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96;p48">
              <a:extLst>
                <a:ext uri="{FF2B5EF4-FFF2-40B4-BE49-F238E27FC236}">
                  <a16:creationId xmlns:a16="http://schemas.microsoft.com/office/drawing/2014/main" id="{B2208E1D-7672-627C-6C93-EEED7EA4CA3E}"/>
                </a:ext>
              </a:extLst>
            </p:cNvPr>
            <p:cNvSpPr/>
            <p:nvPr/>
          </p:nvSpPr>
          <p:spPr>
            <a:xfrm>
              <a:off x="0" y="3043940"/>
              <a:ext cx="1497251" cy="2090552"/>
            </a:xfrm>
            <a:custGeom>
              <a:avLst/>
              <a:gdLst/>
              <a:ahLst/>
              <a:cxnLst/>
              <a:rect l="l" t="t" r="r" b="b"/>
              <a:pathLst>
                <a:path w="30639" h="42780" extrusionOk="0">
                  <a:moveTo>
                    <a:pt x="7688" y="0"/>
                  </a:moveTo>
                  <a:cubicBezTo>
                    <a:pt x="6873" y="689"/>
                    <a:pt x="5509" y="363"/>
                    <a:pt x="4554" y="910"/>
                  </a:cubicBezTo>
                  <a:cubicBezTo>
                    <a:pt x="4114" y="1163"/>
                    <a:pt x="3796" y="1583"/>
                    <a:pt x="3374" y="1865"/>
                  </a:cubicBezTo>
                  <a:cubicBezTo>
                    <a:pt x="2558" y="2415"/>
                    <a:pt x="1400" y="2434"/>
                    <a:pt x="779" y="3193"/>
                  </a:cubicBezTo>
                  <a:cubicBezTo>
                    <a:pt x="346" y="3723"/>
                    <a:pt x="310" y="4464"/>
                    <a:pt x="294" y="5150"/>
                  </a:cubicBezTo>
                  <a:cubicBezTo>
                    <a:pt x="194" y="9070"/>
                    <a:pt x="99" y="12988"/>
                    <a:pt x="1" y="16907"/>
                  </a:cubicBezTo>
                  <a:cubicBezTo>
                    <a:pt x="409" y="17115"/>
                    <a:pt x="829" y="17301"/>
                    <a:pt x="1257" y="17463"/>
                  </a:cubicBezTo>
                  <a:cubicBezTo>
                    <a:pt x="2766" y="18039"/>
                    <a:pt x="4384" y="18336"/>
                    <a:pt x="6001" y="18336"/>
                  </a:cubicBezTo>
                  <a:cubicBezTo>
                    <a:pt x="6301" y="18336"/>
                    <a:pt x="6601" y="18326"/>
                    <a:pt x="6901" y="18305"/>
                  </a:cubicBezTo>
                  <a:cubicBezTo>
                    <a:pt x="6934" y="18455"/>
                    <a:pt x="6961" y="18607"/>
                    <a:pt x="6976" y="18762"/>
                  </a:cubicBezTo>
                  <a:cubicBezTo>
                    <a:pt x="7048" y="19485"/>
                    <a:pt x="6894" y="20211"/>
                    <a:pt x="6787" y="20932"/>
                  </a:cubicBezTo>
                  <a:cubicBezTo>
                    <a:pt x="6491" y="22915"/>
                    <a:pt x="6543" y="24940"/>
                    <a:pt x="6212" y="26920"/>
                  </a:cubicBezTo>
                  <a:cubicBezTo>
                    <a:pt x="6156" y="27269"/>
                    <a:pt x="6085" y="27616"/>
                    <a:pt x="6007" y="27961"/>
                  </a:cubicBezTo>
                  <a:cubicBezTo>
                    <a:pt x="5438" y="30510"/>
                    <a:pt x="2142" y="40215"/>
                    <a:pt x="2370" y="42780"/>
                  </a:cubicBezTo>
                  <a:lnTo>
                    <a:pt x="30614" y="42780"/>
                  </a:lnTo>
                  <a:cubicBezTo>
                    <a:pt x="30639" y="41413"/>
                    <a:pt x="29284" y="32865"/>
                    <a:pt x="29307" y="31499"/>
                  </a:cubicBezTo>
                  <a:cubicBezTo>
                    <a:pt x="29320" y="30813"/>
                    <a:pt x="29332" y="30117"/>
                    <a:pt x="29185" y="29448"/>
                  </a:cubicBezTo>
                  <a:cubicBezTo>
                    <a:pt x="28943" y="28352"/>
                    <a:pt x="28289" y="27357"/>
                    <a:pt x="28220" y="26238"/>
                  </a:cubicBezTo>
                  <a:cubicBezTo>
                    <a:pt x="28162" y="25305"/>
                    <a:pt x="28522" y="24404"/>
                    <a:pt x="28694" y="23485"/>
                  </a:cubicBezTo>
                  <a:cubicBezTo>
                    <a:pt x="28798" y="22925"/>
                    <a:pt x="28809" y="22301"/>
                    <a:pt x="28640" y="21767"/>
                  </a:cubicBezTo>
                  <a:cubicBezTo>
                    <a:pt x="28640" y="21765"/>
                    <a:pt x="28639" y="21765"/>
                    <a:pt x="28639" y="21765"/>
                  </a:cubicBezTo>
                  <a:cubicBezTo>
                    <a:pt x="27750" y="20840"/>
                    <a:pt x="26919" y="19863"/>
                    <a:pt x="26145" y="18841"/>
                  </a:cubicBezTo>
                  <a:cubicBezTo>
                    <a:pt x="23489" y="18249"/>
                    <a:pt x="20833" y="17527"/>
                    <a:pt x="18480" y="16171"/>
                  </a:cubicBezTo>
                  <a:cubicBezTo>
                    <a:pt x="14314" y="13772"/>
                    <a:pt x="11459" y="9595"/>
                    <a:pt x="9411" y="5243"/>
                  </a:cubicBezTo>
                  <a:cubicBezTo>
                    <a:pt x="8667" y="3664"/>
                    <a:pt x="8007" y="2022"/>
                    <a:pt x="7731" y="302"/>
                  </a:cubicBezTo>
                  <a:cubicBezTo>
                    <a:pt x="7714" y="201"/>
                    <a:pt x="7699" y="101"/>
                    <a:pt x="76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97;p48">
              <a:extLst>
                <a:ext uri="{FF2B5EF4-FFF2-40B4-BE49-F238E27FC236}">
                  <a16:creationId xmlns:a16="http://schemas.microsoft.com/office/drawing/2014/main" id="{89BC5781-F458-3680-89B2-7269436A2487}"/>
                </a:ext>
              </a:extLst>
            </p:cNvPr>
            <p:cNvSpPr/>
            <p:nvPr/>
          </p:nvSpPr>
          <p:spPr>
            <a:xfrm>
              <a:off x="166688" y="3074629"/>
              <a:ext cx="1217534" cy="1637403"/>
            </a:xfrm>
            <a:custGeom>
              <a:avLst/>
              <a:gdLst/>
              <a:ahLst/>
              <a:cxnLst/>
              <a:rect l="l" t="t" r="r" b="b"/>
              <a:pathLst>
                <a:path w="24915" h="33507" extrusionOk="0">
                  <a:moveTo>
                    <a:pt x="3486" y="0"/>
                  </a:moveTo>
                  <a:lnTo>
                    <a:pt x="3486" y="0"/>
                  </a:lnTo>
                  <a:cubicBezTo>
                    <a:pt x="4784" y="3715"/>
                    <a:pt x="6177" y="7463"/>
                    <a:pt x="8453" y="10709"/>
                  </a:cubicBezTo>
                  <a:cubicBezTo>
                    <a:pt x="11072" y="14458"/>
                    <a:pt x="14928" y="17323"/>
                    <a:pt x="19253" y="18795"/>
                  </a:cubicBezTo>
                  <a:cubicBezTo>
                    <a:pt x="20406" y="19179"/>
                    <a:pt x="21587" y="19481"/>
                    <a:pt x="22786" y="19661"/>
                  </a:cubicBezTo>
                  <a:cubicBezTo>
                    <a:pt x="21601" y="19404"/>
                    <a:pt x="20436" y="19072"/>
                    <a:pt x="19309" y="18638"/>
                  </a:cubicBezTo>
                  <a:cubicBezTo>
                    <a:pt x="14796" y="16951"/>
                    <a:pt x="10842" y="13810"/>
                    <a:pt x="8201" y="9783"/>
                  </a:cubicBezTo>
                  <a:cubicBezTo>
                    <a:pt x="6211" y="6745"/>
                    <a:pt x="4865" y="3347"/>
                    <a:pt x="3486" y="0"/>
                  </a:cubicBezTo>
                  <a:close/>
                  <a:moveTo>
                    <a:pt x="7090" y="12041"/>
                  </a:moveTo>
                  <a:lnTo>
                    <a:pt x="7090" y="12041"/>
                  </a:lnTo>
                  <a:cubicBezTo>
                    <a:pt x="8328" y="14452"/>
                    <a:pt x="10314" y="16366"/>
                    <a:pt x="12337" y="18125"/>
                  </a:cubicBezTo>
                  <a:cubicBezTo>
                    <a:pt x="15046" y="20473"/>
                    <a:pt x="18106" y="22554"/>
                    <a:pt x="21575" y="23585"/>
                  </a:cubicBezTo>
                  <a:cubicBezTo>
                    <a:pt x="22310" y="23802"/>
                    <a:pt x="23054" y="23974"/>
                    <a:pt x="23796" y="24140"/>
                  </a:cubicBezTo>
                  <a:cubicBezTo>
                    <a:pt x="22446" y="24849"/>
                    <a:pt x="20994" y="25157"/>
                    <a:pt x="19529" y="25157"/>
                  </a:cubicBezTo>
                  <a:cubicBezTo>
                    <a:pt x="16807" y="25157"/>
                    <a:pt x="14039" y="24095"/>
                    <a:pt x="11788" y="22573"/>
                  </a:cubicBezTo>
                  <a:lnTo>
                    <a:pt x="11788" y="22573"/>
                  </a:lnTo>
                  <a:cubicBezTo>
                    <a:pt x="14032" y="24257"/>
                    <a:pt x="16900" y="25413"/>
                    <a:pt x="19721" y="25413"/>
                  </a:cubicBezTo>
                  <a:cubicBezTo>
                    <a:pt x="21305" y="25413"/>
                    <a:pt x="22873" y="25049"/>
                    <a:pt x="24309" y="24211"/>
                  </a:cubicBezTo>
                  <a:lnTo>
                    <a:pt x="24647" y="24011"/>
                  </a:lnTo>
                  <a:lnTo>
                    <a:pt x="24264" y="23923"/>
                  </a:lnTo>
                  <a:cubicBezTo>
                    <a:pt x="23391" y="23722"/>
                    <a:pt x="22520" y="23525"/>
                    <a:pt x="21669" y="23266"/>
                  </a:cubicBezTo>
                  <a:cubicBezTo>
                    <a:pt x="19109" y="22489"/>
                    <a:pt x="16753" y="21174"/>
                    <a:pt x="14604" y="19586"/>
                  </a:cubicBezTo>
                  <a:cubicBezTo>
                    <a:pt x="11787" y="17437"/>
                    <a:pt x="8911" y="15138"/>
                    <a:pt x="7090" y="12041"/>
                  </a:cubicBezTo>
                  <a:close/>
                  <a:moveTo>
                    <a:pt x="1" y="10898"/>
                  </a:moveTo>
                  <a:lnTo>
                    <a:pt x="1" y="10898"/>
                  </a:lnTo>
                  <a:cubicBezTo>
                    <a:pt x="3098" y="14809"/>
                    <a:pt x="3305" y="20235"/>
                    <a:pt x="6502" y="24088"/>
                  </a:cubicBezTo>
                  <a:cubicBezTo>
                    <a:pt x="6963" y="24625"/>
                    <a:pt x="7469" y="25128"/>
                    <a:pt x="8039" y="25541"/>
                  </a:cubicBezTo>
                  <a:cubicBezTo>
                    <a:pt x="3728" y="21665"/>
                    <a:pt x="3919" y="15047"/>
                    <a:pt x="1" y="10898"/>
                  </a:cubicBezTo>
                  <a:close/>
                  <a:moveTo>
                    <a:pt x="23505" y="28107"/>
                  </a:moveTo>
                  <a:cubicBezTo>
                    <a:pt x="22336" y="28107"/>
                    <a:pt x="21147" y="28654"/>
                    <a:pt x="20128" y="29168"/>
                  </a:cubicBezTo>
                  <a:cubicBezTo>
                    <a:pt x="16504" y="30984"/>
                    <a:pt x="12670" y="33336"/>
                    <a:pt x="8559" y="33336"/>
                  </a:cubicBezTo>
                  <a:cubicBezTo>
                    <a:pt x="7766" y="33336"/>
                    <a:pt x="6962" y="33248"/>
                    <a:pt x="6147" y="33052"/>
                  </a:cubicBezTo>
                  <a:lnTo>
                    <a:pt x="6147" y="33052"/>
                  </a:lnTo>
                  <a:cubicBezTo>
                    <a:pt x="6739" y="33251"/>
                    <a:pt x="7354" y="33381"/>
                    <a:pt x="7975" y="33449"/>
                  </a:cubicBezTo>
                  <a:cubicBezTo>
                    <a:pt x="8347" y="33488"/>
                    <a:pt x="8716" y="33506"/>
                    <a:pt x="9082" y="33506"/>
                  </a:cubicBezTo>
                  <a:cubicBezTo>
                    <a:pt x="13115" y="33506"/>
                    <a:pt x="16783" y="31260"/>
                    <a:pt x="20250" y="29404"/>
                  </a:cubicBezTo>
                  <a:cubicBezTo>
                    <a:pt x="21322" y="28828"/>
                    <a:pt x="22513" y="28205"/>
                    <a:pt x="23732" y="28205"/>
                  </a:cubicBezTo>
                  <a:cubicBezTo>
                    <a:pt x="24124" y="28205"/>
                    <a:pt x="24519" y="28269"/>
                    <a:pt x="24914" y="28420"/>
                  </a:cubicBezTo>
                  <a:cubicBezTo>
                    <a:pt x="24456" y="28198"/>
                    <a:pt x="23982" y="28107"/>
                    <a:pt x="23505" y="281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98;p48">
              <a:extLst>
                <a:ext uri="{FF2B5EF4-FFF2-40B4-BE49-F238E27FC236}">
                  <a16:creationId xmlns:a16="http://schemas.microsoft.com/office/drawing/2014/main" id="{C177F0BE-6B65-EF1E-14D3-D87F8DDE9720}"/>
                </a:ext>
              </a:extLst>
            </p:cNvPr>
            <p:cNvSpPr/>
            <p:nvPr/>
          </p:nvSpPr>
          <p:spPr>
            <a:xfrm>
              <a:off x="1714963" y="1619603"/>
              <a:ext cx="861729" cy="861778"/>
            </a:xfrm>
            <a:custGeom>
              <a:avLst/>
              <a:gdLst/>
              <a:ahLst/>
              <a:cxnLst/>
              <a:rect l="l" t="t" r="r" b="b"/>
              <a:pathLst>
                <a:path w="17634" h="17635" extrusionOk="0">
                  <a:moveTo>
                    <a:pt x="8817" y="1"/>
                  </a:moveTo>
                  <a:cubicBezTo>
                    <a:pt x="6479" y="1"/>
                    <a:pt x="4236" y="931"/>
                    <a:pt x="2582" y="2585"/>
                  </a:cubicBezTo>
                  <a:cubicBezTo>
                    <a:pt x="929" y="4238"/>
                    <a:pt x="0" y="6479"/>
                    <a:pt x="0" y="8818"/>
                  </a:cubicBezTo>
                  <a:cubicBezTo>
                    <a:pt x="0" y="11157"/>
                    <a:pt x="929" y="13399"/>
                    <a:pt x="2582" y="15052"/>
                  </a:cubicBezTo>
                  <a:cubicBezTo>
                    <a:pt x="4236" y="16706"/>
                    <a:pt x="6479" y="17634"/>
                    <a:pt x="8817" y="17634"/>
                  </a:cubicBezTo>
                  <a:cubicBezTo>
                    <a:pt x="11155" y="17634"/>
                    <a:pt x="13398" y="16706"/>
                    <a:pt x="15051" y="15052"/>
                  </a:cubicBezTo>
                  <a:cubicBezTo>
                    <a:pt x="16705" y="13399"/>
                    <a:pt x="17634" y="11157"/>
                    <a:pt x="17634" y="8818"/>
                  </a:cubicBezTo>
                  <a:cubicBezTo>
                    <a:pt x="17634" y="6479"/>
                    <a:pt x="16705" y="4238"/>
                    <a:pt x="15051" y="2585"/>
                  </a:cubicBezTo>
                  <a:cubicBezTo>
                    <a:pt x="13398" y="931"/>
                    <a:pt x="11155" y="1"/>
                    <a:pt x="88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99;p48">
              <a:extLst>
                <a:ext uri="{FF2B5EF4-FFF2-40B4-BE49-F238E27FC236}">
                  <a16:creationId xmlns:a16="http://schemas.microsoft.com/office/drawing/2014/main" id="{C093245B-586B-1020-3C65-9C3409ADA459}"/>
                </a:ext>
              </a:extLst>
            </p:cNvPr>
            <p:cNvSpPr/>
            <p:nvPr/>
          </p:nvSpPr>
          <p:spPr>
            <a:xfrm>
              <a:off x="1735389" y="1632553"/>
              <a:ext cx="777091" cy="830063"/>
            </a:xfrm>
            <a:custGeom>
              <a:avLst/>
              <a:gdLst/>
              <a:ahLst/>
              <a:cxnLst/>
              <a:rect l="l" t="t" r="r" b="b"/>
              <a:pathLst>
                <a:path w="15902" h="16986" extrusionOk="0">
                  <a:moveTo>
                    <a:pt x="6442" y="0"/>
                  </a:moveTo>
                  <a:cubicBezTo>
                    <a:pt x="3260" y="792"/>
                    <a:pt x="761" y="3312"/>
                    <a:pt x="1" y="6506"/>
                  </a:cubicBezTo>
                  <a:lnTo>
                    <a:pt x="1" y="10606"/>
                  </a:lnTo>
                  <a:cubicBezTo>
                    <a:pt x="726" y="13646"/>
                    <a:pt x="3025" y="16075"/>
                    <a:pt x="5990" y="16985"/>
                  </a:cubicBezTo>
                  <a:cubicBezTo>
                    <a:pt x="6257" y="16628"/>
                    <a:pt x="6640" y="16431"/>
                    <a:pt x="7056" y="16289"/>
                  </a:cubicBezTo>
                  <a:cubicBezTo>
                    <a:pt x="7516" y="16132"/>
                    <a:pt x="7976" y="15987"/>
                    <a:pt x="8421" y="15791"/>
                  </a:cubicBezTo>
                  <a:cubicBezTo>
                    <a:pt x="8875" y="15589"/>
                    <a:pt x="9316" y="15350"/>
                    <a:pt x="9742" y="15092"/>
                  </a:cubicBezTo>
                  <a:cubicBezTo>
                    <a:pt x="10606" y="14566"/>
                    <a:pt x="11409" y="13951"/>
                    <a:pt x="12203" y="13328"/>
                  </a:cubicBezTo>
                  <a:cubicBezTo>
                    <a:pt x="12934" y="12758"/>
                    <a:pt x="13702" y="12188"/>
                    <a:pt x="14210" y="11395"/>
                  </a:cubicBezTo>
                  <a:cubicBezTo>
                    <a:pt x="14464" y="10999"/>
                    <a:pt x="14586" y="10559"/>
                    <a:pt x="14759" y="10128"/>
                  </a:cubicBezTo>
                  <a:cubicBezTo>
                    <a:pt x="14840" y="9923"/>
                    <a:pt x="14940" y="9724"/>
                    <a:pt x="15088" y="9559"/>
                  </a:cubicBezTo>
                  <a:cubicBezTo>
                    <a:pt x="15226" y="9400"/>
                    <a:pt x="15381" y="9265"/>
                    <a:pt x="15511" y="9106"/>
                  </a:cubicBezTo>
                  <a:cubicBezTo>
                    <a:pt x="15797" y="8761"/>
                    <a:pt x="15901" y="8320"/>
                    <a:pt x="15565" y="7969"/>
                  </a:cubicBezTo>
                  <a:cubicBezTo>
                    <a:pt x="15423" y="7822"/>
                    <a:pt x="15236" y="7738"/>
                    <a:pt x="15078" y="7611"/>
                  </a:cubicBezTo>
                  <a:cubicBezTo>
                    <a:pt x="14909" y="7472"/>
                    <a:pt x="14779" y="7293"/>
                    <a:pt x="14662" y="7113"/>
                  </a:cubicBezTo>
                  <a:cubicBezTo>
                    <a:pt x="14417" y="6737"/>
                    <a:pt x="14183" y="6368"/>
                    <a:pt x="13841" y="6070"/>
                  </a:cubicBezTo>
                  <a:cubicBezTo>
                    <a:pt x="13494" y="5770"/>
                    <a:pt x="13098" y="5539"/>
                    <a:pt x="12692" y="5331"/>
                  </a:cubicBezTo>
                  <a:cubicBezTo>
                    <a:pt x="11884" y="4916"/>
                    <a:pt x="11084" y="4520"/>
                    <a:pt x="10343" y="3986"/>
                  </a:cubicBezTo>
                  <a:cubicBezTo>
                    <a:pt x="8901" y="2946"/>
                    <a:pt x="7697" y="1569"/>
                    <a:pt x="6852" y="6"/>
                  </a:cubicBezTo>
                  <a:cubicBezTo>
                    <a:pt x="6851" y="5"/>
                    <a:pt x="6851" y="2"/>
                    <a:pt x="6848" y="0"/>
                  </a:cubicBezTo>
                  <a:close/>
                </a:path>
              </a:pathLst>
            </a:cu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00;p48">
              <a:extLst>
                <a:ext uri="{FF2B5EF4-FFF2-40B4-BE49-F238E27FC236}">
                  <a16:creationId xmlns:a16="http://schemas.microsoft.com/office/drawing/2014/main" id="{45A930EF-9CC7-C648-9F07-80B919298885}"/>
                </a:ext>
              </a:extLst>
            </p:cNvPr>
            <p:cNvSpPr/>
            <p:nvPr/>
          </p:nvSpPr>
          <p:spPr>
            <a:xfrm>
              <a:off x="1973082" y="1804859"/>
              <a:ext cx="433895" cy="522296"/>
            </a:xfrm>
            <a:custGeom>
              <a:avLst/>
              <a:gdLst/>
              <a:ahLst/>
              <a:cxnLst/>
              <a:rect l="l" t="t" r="r" b="b"/>
              <a:pathLst>
                <a:path w="8879" h="10688" extrusionOk="0">
                  <a:moveTo>
                    <a:pt x="2372" y="1"/>
                  </a:moveTo>
                  <a:cubicBezTo>
                    <a:pt x="2294" y="1"/>
                    <a:pt x="2213" y="3"/>
                    <a:pt x="2131" y="10"/>
                  </a:cubicBezTo>
                  <a:cubicBezTo>
                    <a:pt x="440" y="134"/>
                    <a:pt x="1" y="3219"/>
                    <a:pt x="267" y="5672"/>
                  </a:cubicBezTo>
                  <a:cubicBezTo>
                    <a:pt x="530" y="8126"/>
                    <a:pt x="755" y="10636"/>
                    <a:pt x="3285" y="10686"/>
                  </a:cubicBezTo>
                  <a:cubicBezTo>
                    <a:pt x="3311" y="10687"/>
                    <a:pt x="3338" y="10687"/>
                    <a:pt x="3364" y="10687"/>
                  </a:cubicBezTo>
                  <a:cubicBezTo>
                    <a:pt x="5879" y="10687"/>
                    <a:pt x="8877" y="8192"/>
                    <a:pt x="8878" y="5811"/>
                  </a:cubicBezTo>
                  <a:cubicBezTo>
                    <a:pt x="8878" y="3242"/>
                    <a:pt x="7911" y="2987"/>
                    <a:pt x="5846" y="1822"/>
                  </a:cubicBezTo>
                  <a:cubicBezTo>
                    <a:pt x="5285" y="1504"/>
                    <a:pt x="4765" y="1119"/>
                    <a:pt x="4274" y="700"/>
                  </a:cubicBezTo>
                  <a:cubicBezTo>
                    <a:pt x="3905" y="385"/>
                    <a:pt x="3270" y="1"/>
                    <a:pt x="23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01;p48">
              <a:extLst>
                <a:ext uri="{FF2B5EF4-FFF2-40B4-BE49-F238E27FC236}">
                  <a16:creationId xmlns:a16="http://schemas.microsoft.com/office/drawing/2014/main" id="{B99DF15C-40AF-4D96-400E-9D48DAA2C9F7}"/>
                </a:ext>
              </a:extLst>
            </p:cNvPr>
            <p:cNvSpPr/>
            <p:nvPr/>
          </p:nvSpPr>
          <p:spPr>
            <a:xfrm>
              <a:off x="1723954" y="1627617"/>
              <a:ext cx="338456" cy="825030"/>
            </a:xfrm>
            <a:custGeom>
              <a:avLst/>
              <a:gdLst/>
              <a:ahLst/>
              <a:cxnLst/>
              <a:rect l="l" t="t" r="r" b="b"/>
              <a:pathLst>
                <a:path w="6926" h="16883" extrusionOk="0">
                  <a:moveTo>
                    <a:pt x="6926" y="0"/>
                  </a:moveTo>
                  <a:cubicBezTo>
                    <a:pt x="4387" y="500"/>
                    <a:pt x="2239" y="2087"/>
                    <a:pt x="990" y="4258"/>
                  </a:cubicBezTo>
                  <a:cubicBezTo>
                    <a:pt x="358" y="5515"/>
                    <a:pt x="1" y="6951"/>
                    <a:pt x="1" y="8472"/>
                  </a:cubicBezTo>
                  <a:cubicBezTo>
                    <a:pt x="1" y="12085"/>
                    <a:pt x="2014" y="15201"/>
                    <a:pt x="4926" y="16656"/>
                  </a:cubicBezTo>
                  <a:cubicBezTo>
                    <a:pt x="5102" y="16737"/>
                    <a:pt x="5281" y="16812"/>
                    <a:pt x="5463" y="16883"/>
                  </a:cubicBezTo>
                  <a:lnTo>
                    <a:pt x="5822" y="16883"/>
                  </a:lnTo>
                  <a:cubicBezTo>
                    <a:pt x="5822" y="16883"/>
                    <a:pt x="4085" y="13756"/>
                    <a:pt x="3889" y="8786"/>
                  </a:cubicBezTo>
                  <a:cubicBezTo>
                    <a:pt x="3692" y="3817"/>
                    <a:pt x="6926" y="311"/>
                    <a:pt x="6926" y="311"/>
                  </a:cubicBezTo>
                  <a:lnTo>
                    <a:pt x="69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02;p48">
              <a:extLst>
                <a:ext uri="{FF2B5EF4-FFF2-40B4-BE49-F238E27FC236}">
                  <a16:creationId xmlns:a16="http://schemas.microsoft.com/office/drawing/2014/main" id="{549A05CF-1192-F896-1160-5A6D8759AB96}"/>
                </a:ext>
              </a:extLst>
            </p:cNvPr>
            <p:cNvSpPr/>
            <p:nvPr/>
          </p:nvSpPr>
          <p:spPr>
            <a:xfrm>
              <a:off x="1714963" y="1619603"/>
              <a:ext cx="861729" cy="861778"/>
            </a:xfrm>
            <a:custGeom>
              <a:avLst/>
              <a:gdLst/>
              <a:ahLst/>
              <a:cxnLst/>
              <a:rect l="l" t="t" r="r" b="b"/>
              <a:pathLst>
                <a:path w="17634" h="17635" fill="none" extrusionOk="0">
                  <a:moveTo>
                    <a:pt x="17634" y="8818"/>
                  </a:moveTo>
                  <a:cubicBezTo>
                    <a:pt x="17634" y="11157"/>
                    <a:pt x="16705" y="13399"/>
                    <a:pt x="15051" y="15052"/>
                  </a:cubicBezTo>
                  <a:cubicBezTo>
                    <a:pt x="13398" y="16706"/>
                    <a:pt x="11155" y="17634"/>
                    <a:pt x="8817" y="17634"/>
                  </a:cubicBezTo>
                  <a:cubicBezTo>
                    <a:pt x="6479" y="17634"/>
                    <a:pt x="4236" y="16706"/>
                    <a:pt x="2582" y="15052"/>
                  </a:cubicBezTo>
                  <a:cubicBezTo>
                    <a:pt x="929" y="13399"/>
                    <a:pt x="0" y="11157"/>
                    <a:pt x="0" y="8818"/>
                  </a:cubicBezTo>
                  <a:cubicBezTo>
                    <a:pt x="0" y="6479"/>
                    <a:pt x="929" y="4238"/>
                    <a:pt x="2582" y="2585"/>
                  </a:cubicBezTo>
                  <a:cubicBezTo>
                    <a:pt x="4236" y="931"/>
                    <a:pt x="6479" y="1"/>
                    <a:pt x="8817" y="1"/>
                  </a:cubicBezTo>
                  <a:cubicBezTo>
                    <a:pt x="11155" y="1"/>
                    <a:pt x="13398" y="931"/>
                    <a:pt x="15051" y="2585"/>
                  </a:cubicBezTo>
                  <a:cubicBezTo>
                    <a:pt x="16705" y="4238"/>
                    <a:pt x="17634" y="6479"/>
                    <a:pt x="17634" y="8818"/>
                  </a:cubicBezTo>
                  <a:close/>
                </a:path>
              </a:pathLst>
            </a:custGeom>
            <a:noFill/>
            <a:ln w="28575" cap="flat" cmpd="sng">
              <a:solidFill>
                <a:schemeClr val="dk2"/>
              </a:solidFill>
              <a:prstDash val="solid"/>
              <a:miter lim="14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Rectangle: Rounded Corners 39">
            <a:extLst>
              <a:ext uri="{FF2B5EF4-FFF2-40B4-BE49-F238E27FC236}">
                <a16:creationId xmlns:a16="http://schemas.microsoft.com/office/drawing/2014/main" id="{96B97474-568D-F501-F483-B0066D8DDC7E}"/>
              </a:ext>
            </a:extLst>
          </p:cNvPr>
          <p:cNvSpPr/>
          <p:nvPr/>
        </p:nvSpPr>
        <p:spPr>
          <a:xfrm>
            <a:off x="3402672" y="3519624"/>
            <a:ext cx="1900410" cy="380327"/>
          </a:xfrm>
          <a:prstGeom prst="roundRect">
            <a:avLst/>
          </a:prstGeom>
          <a:solidFill>
            <a:schemeClr val="tx1">
              <a:lumMod val="20000"/>
              <a:lumOff val="80000"/>
            </a:schemeClr>
          </a:solidFill>
          <a:ln>
            <a:solidFill>
              <a:schemeClr val="tx1">
                <a:lumMod val="20000"/>
                <a:lumOff val="80000"/>
              </a:schemeClr>
            </a:solidFill>
          </a:ln>
          <a:effectLst>
            <a:innerShdw blurRad="114300">
              <a:prstClr val="black"/>
            </a:inn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CA" dirty="0">
                <a:hlinkClick r:id="rId3"/>
              </a:rPr>
              <a:t>Tableau Visuals</a:t>
            </a:r>
            <a:endParaRPr lang="en-CA" dirty="0"/>
          </a:p>
        </p:txBody>
      </p:sp>
      <mc:AlternateContent xmlns:mc="http://schemas.openxmlformats.org/markup-compatibility/2006" xmlns:pslz="http://schemas.microsoft.com/office/powerpoint/2016/slidezoom">
        <mc:Choice Requires="pslz">
          <p:graphicFrame>
            <p:nvGraphicFramePr>
              <p:cNvPr id="42" name="Slide Zoom 41">
                <a:extLst>
                  <a:ext uri="{FF2B5EF4-FFF2-40B4-BE49-F238E27FC236}">
                    <a16:creationId xmlns:a16="http://schemas.microsoft.com/office/drawing/2014/main" id="{E7ACC99E-0873-FED4-C76D-77E643ACF13F}"/>
                  </a:ext>
                </a:extLst>
              </p:cNvPr>
              <p:cNvGraphicFramePr>
                <a:graphicFrameLocks noChangeAspect="1"/>
              </p:cNvGraphicFramePr>
              <p:nvPr>
                <p:extLst>
                  <p:ext uri="{D42A27DB-BD31-4B8C-83A1-F6EECF244321}">
                    <p14:modId xmlns:p14="http://schemas.microsoft.com/office/powerpoint/2010/main" val="3529474622"/>
                  </p:ext>
                </p:extLst>
              </p:nvPr>
            </p:nvGraphicFramePr>
            <p:xfrm>
              <a:off x="240895" y="3352784"/>
              <a:ext cx="2286000" cy="1285875"/>
            </p:xfrm>
            <a:graphic>
              <a:graphicData uri="http://schemas.microsoft.com/office/powerpoint/2016/slidezoom">
                <pslz:sldZm>
                  <pslz:sldZmObj sldId="322" cId="1488436211">
                    <pslz:zmPr id="{3D6BB7E8-5CE2-4F88-966A-D63F08E55630}" returnToParent="0" transitionDur="1000">
                      <p166:blipFill xmlns:p166="http://schemas.microsoft.com/office/powerpoint/2016/6/main">
                        <a:blip r:embed="rId4"/>
                        <a:stretch>
                          <a:fillRect/>
                        </a:stretch>
                      </p166:blipFill>
                      <p166:spPr xmlns:p166="http://schemas.microsoft.com/office/powerpoint/2016/6/main">
                        <a:xfrm>
                          <a:off x="0" y="0"/>
                          <a:ext cx="2286000" cy="1285875"/>
                        </a:xfrm>
                        <a:prstGeom prst="rect">
                          <a:avLst/>
                        </a:prstGeom>
                        <a:ln w="3175">
                          <a:solidFill>
                            <a:prstClr val="ltGray"/>
                          </a:solidFill>
                        </a:ln>
                      </p166:spPr>
                    </pslz:zmPr>
                  </pslz:sldZmObj>
                </pslz:sldZm>
              </a:graphicData>
            </a:graphic>
          </p:graphicFrame>
        </mc:Choice>
        <mc:Fallback xmlns="">
          <p:pic>
            <p:nvPicPr>
              <p:cNvPr id="42" name="Slide Zoom 41">
                <a:hlinkClick r:id="rId5" action="ppaction://hlinksldjump"/>
                <a:extLst>
                  <a:ext uri="{FF2B5EF4-FFF2-40B4-BE49-F238E27FC236}">
                    <a16:creationId xmlns:a16="http://schemas.microsoft.com/office/drawing/2014/main" id="{E7ACC99E-0873-FED4-C76D-77E643ACF13F}"/>
                  </a:ext>
                </a:extLst>
              </p:cNvPr>
              <p:cNvPicPr>
                <a:picLocks noGrp="1" noRot="1" noChangeAspect="1" noMove="1" noResize="1" noEditPoints="1" noAdjustHandles="1" noChangeArrowheads="1" noChangeShapeType="1"/>
              </p:cNvPicPr>
              <p:nvPr/>
            </p:nvPicPr>
            <p:blipFill>
              <a:blip r:embed="rId6"/>
              <a:stretch>
                <a:fillRect/>
              </a:stretch>
            </p:blipFill>
            <p:spPr>
              <a:xfrm>
                <a:off x="240895" y="3352784"/>
                <a:ext cx="2286000" cy="1285875"/>
              </a:xfrm>
              <a:prstGeom prst="rect">
                <a:avLst/>
              </a:prstGeom>
              <a:ln w="3175">
                <a:solidFill>
                  <a:prstClr val="ltGray"/>
                </a:solidFill>
              </a:ln>
            </p:spPr>
          </p:pic>
        </mc:Fallback>
      </mc:AlternateContent>
      <p:sp>
        <p:nvSpPr>
          <p:cNvPr id="43" name="TextBox 42">
            <a:extLst>
              <a:ext uri="{FF2B5EF4-FFF2-40B4-BE49-F238E27FC236}">
                <a16:creationId xmlns:a16="http://schemas.microsoft.com/office/drawing/2014/main" id="{009ECAE2-5387-A4D9-7968-2911DC932196}"/>
              </a:ext>
            </a:extLst>
          </p:cNvPr>
          <p:cNvSpPr txBox="1"/>
          <p:nvPr/>
        </p:nvSpPr>
        <p:spPr>
          <a:xfrm>
            <a:off x="1059636" y="4312121"/>
            <a:ext cx="1558440" cy="523220"/>
          </a:xfrm>
          <a:prstGeom prst="rect">
            <a:avLst/>
          </a:prstGeom>
          <a:noFill/>
        </p:spPr>
        <p:txBody>
          <a:bodyPr wrap="none" rtlCol="0">
            <a:spAutoFit/>
          </a:bodyPr>
          <a:lstStyle/>
          <a:p>
            <a:r>
              <a:rPr lang="en-US" dirty="0">
                <a:solidFill>
                  <a:schemeClr val="tx1"/>
                </a:solidFill>
              </a:rPr>
              <a:t>Snippets of Code</a:t>
            </a:r>
          </a:p>
          <a:p>
            <a:endParaRPr lang="en-CA" dirty="0"/>
          </a:p>
        </p:txBody>
      </p:sp>
    </p:spTree>
    <p:extLst>
      <p:ext uri="{BB962C8B-B14F-4D97-AF65-F5344CB8AC3E}">
        <p14:creationId xmlns:p14="http://schemas.microsoft.com/office/powerpoint/2010/main" val="1142272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C6162CE-596B-D8B8-BD17-8ABFFB7EDA1E}"/>
              </a:ext>
            </a:extLst>
          </p:cNvPr>
          <p:cNvSpPr>
            <a:spLocks noGrp="1"/>
          </p:cNvSpPr>
          <p:nvPr>
            <p:ph type="subTitle" idx="1"/>
          </p:nvPr>
        </p:nvSpPr>
        <p:spPr>
          <a:xfrm>
            <a:off x="551527" y="1179700"/>
            <a:ext cx="4193400" cy="365700"/>
          </a:xfrm>
        </p:spPr>
        <p:txBody>
          <a:bodyPr/>
          <a:lstStyle/>
          <a:p>
            <a:r>
              <a:rPr lang="en-US" sz="1800" dirty="0"/>
              <a:t>Time</a:t>
            </a:r>
          </a:p>
        </p:txBody>
      </p:sp>
      <p:sp>
        <p:nvSpPr>
          <p:cNvPr id="3" name="Title 2">
            <a:extLst>
              <a:ext uri="{FF2B5EF4-FFF2-40B4-BE49-F238E27FC236}">
                <a16:creationId xmlns:a16="http://schemas.microsoft.com/office/drawing/2014/main" id="{1F319AF1-D4B4-CF7C-EAA2-4E1F0F899FD5}"/>
              </a:ext>
            </a:extLst>
          </p:cNvPr>
          <p:cNvSpPr>
            <a:spLocks noGrp="1"/>
          </p:cNvSpPr>
          <p:nvPr>
            <p:ph type="title"/>
          </p:nvPr>
        </p:nvSpPr>
        <p:spPr/>
        <p:txBody>
          <a:bodyPr/>
          <a:lstStyle/>
          <a:p>
            <a:r>
              <a:rPr lang="en-US" dirty="0"/>
              <a:t>Considerations &amp; Key Lessons</a:t>
            </a:r>
          </a:p>
        </p:txBody>
      </p:sp>
      <p:sp>
        <p:nvSpPr>
          <p:cNvPr id="4" name="Subtitle 3">
            <a:extLst>
              <a:ext uri="{FF2B5EF4-FFF2-40B4-BE49-F238E27FC236}">
                <a16:creationId xmlns:a16="http://schemas.microsoft.com/office/drawing/2014/main" id="{08CDFDF0-0EC5-9D5E-B2E1-36AE331179C3}"/>
              </a:ext>
            </a:extLst>
          </p:cNvPr>
          <p:cNvSpPr>
            <a:spLocks noGrp="1"/>
          </p:cNvSpPr>
          <p:nvPr>
            <p:ph type="subTitle" idx="2"/>
          </p:nvPr>
        </p:nvSpPr>
        <p:spPr>
          <a:xfrm>
            <a:off x="551527" y="2736578"/>
            <a:ext cx="4193400" cy="365700"/>
          </a:xfrm>
        </p:spPr>
        <p:txBody>
          <a:bodyPr/>
          <a:lstStyle/>
          <a:p>
            <a:r>
              <a:rPr lang="en-US" sz="1800" dirty="0"/>
              <a:t>Domain Knowledge</a:t>
            </a:r>
          </a:p>
        </p:txBody>
      </p:sp>
      <p:sp>
        <p:nvSpPr>
          <p:cNvPr id="5" name="Subtitle 4">
            <a:extLst>
              <a:ext uri="{FF2B5EF4-FFF2-40B4-BE49-F238E27FC236}">
                <a16:creationId xmlns:a16="http://schemas.microsoft.com/office/drawing/2014/main" id="{B16EA04A-50BB-5FEF-9BAE-2F9BE41F994E}"/>
              </a:ext>
            </a:extLst>
          </p:cNvPr>
          <p:cNvSpPr>
            <a:spLocks noGrp="1"/>
          </p:cNvSpPr>
          <p:nvPr>
            <p:ph type="subTitle" idx="3"/>
          </p:nvPr>
        </p:nvSpPr>
        <p:spPr>
          <a:xfrm>
            <a:off x="547927" y="2049564"/>
            <a:ext cx="4197000" cy="365700"/>
          </a:xfrm>
        </p:spPr>
        <p:txBody>
          <a:bodyPr/>
          <a:lstStyle/>
          <a:p>
            <a:r>
              <a:rPr lang="en-US" sz="1800" dirty="0"/>
              <a:t>Scope</a:t>
            </a:r>
          </a:p>
        </p:txBody>
      </p:sp>
      <p:sp>
        <p:nvSpPr>
          <p:cNvPr id="7" name="Subtitle 6">
            <a:extLst>
              <a:ext uri="{FF2B5EF4-FFF2-40B4-BE49-F238E27FC236}">
                <a16:creationId xmlns:a16="http://schemas.microsoft.com/office/drawing/2014/main" id="{2EDE2AB9-A702-114A-9D15-43201477E79F}"/>
              </a:ext>
            </a:extLst>
          </p:cNvPr>
          <p:cNvSpPr>
            <a:spLocks noGrp="1"/>
          </p:cNvSpPr>
          <p:nvPr>
            <p:ph type="subTitle" idx="5"/>
          </p:nvPr>
        </p:nvSpPr>
        <p:spPr>
          <a:xfrm>
            <a:off x="551527" y="1408907"/>
            <a:ext cx="4193400" cy="594300"/>
          </a:xfrm>
        </p:spPr>
        <p:txBody>
          <a:bodyPr/>
          <a:lstStyle/>
          <a:p>
            <a:r>
              <a:rPr lang="en-US" dirty="0"/>
              <a:t>Horizon of the study </a:t>
            </a:r>
          </a:p>
          <a:p>
            <a:r>
              <a:rPr lang="en-US" dirty="0"/>
              <a:t>Time constrain on the project time line </a:t>
            </a:r>
          </a:p>
          <a:p>
            <a:endParaRPr lang="en-US" dirty="0"/>
          </a:p>
        </p:txBody>
      </p:sp>
      <p:sp>
        <p:nvSpPr>
          <p:cNvPr id="8" name="Subtitle 7">
            <a:extLst>
              <a:ext uri="{FF2B5EF4-FFF2-40B4-BE49-F238E27FC236}">
                <a16:creationId xmlns:a16="http://schemas.microsoft.com/office/drawing/2014/main" id="{7E10ECFC-179A-78A9-9E32-C7DD9F46D705}"/>
              </a:ext>
            </a:extLst>
          </p:cNvPr>
          <p:cNvSpPr>
            <a:spLocks noGrp="1"/>
          </p:cNvSpPr>
          <p:nvPr>
            <p:ph type="subTitle" idx="6"/>
          </p:nvPr>
        </p:nvSpPr>
        <p:spPr>
          <a:xfrm>
            <a:off x="613404" y="2295555"/>
            <a:ext cx="4197000" cy="594300"/>
          </a:xfrm>
        </p:spPr>
        <p:txBody>
          <a:bodyPr/>
          <a:lstStyle/>
          <a:p>
            <a:r>
              <a:rPr lang="en-US" dirty="0"/>
              <a:t>11 Models in 2 weeks</a:t>
            </a:r>
          </a:p>
        </p:txBody>
      </p:sp>
      <p:sp>
        <p:nvSpPr>
          <p:cNvPr id="9" name="TextBox 8">
            <a:extLst>
              <a:ext uri="{FF2B5EF4-FFF2-40B4-BE49-F238E27FC236}">
                <a16:creationId xmlns:a16="http://schemas.microsoft.com/office/drawing/2014/main" id="{CF3006D1-B99A-690C-25BB-CF8BF5A735B7}"/>
              </a:ext>
            </a:extLst>
          </p:cNvPr>
          <p:cNvSpPr txBox="1"/>
          <p:nvPr/>
        </p:nvSpPr>
        <p:spPr>
          <a:xfrm>
            <a:off x="713225" y="3057280"/>
            <a:ext cx="420012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chemeClr val="tx1"/>
                </a:solidFill>
              </a:rPr>
              <a:t>Domain expertise in the medical industry </a:t>
            </a:r>
          </a:p>
        </p:txBody>
      </p:sp>
      <p:grpSp>
        <p:nvGrpSpPr>
          <p:cNvPr id="6" name="Google Shape;4972;p64">
            <a:extLst>
              <a:ext uri="{FF2B5EF4-FFF2-40B4-BE49-F238E27FC236}">
                <a16:creationId xmlns:a16="http://schemas.microsoft.com/office/drawing/2014/main" id="{312DE4E1-77E7-61E5-61B0-0454C8C83C18}"/>
              </a:ext>
            </a:extLst>
          </p:cNvPr>
          <p:cNvGrpSpPr/>
          <p:nvPr/>
        </p:nvGrpSpPr>
        <p:grpSpPr>
          <a:xfrm>
            <a:off x="6902881" y="2692632"/>
            <a:ext cx="1527844" cy="2441466"/>
            <a:chOff x="7340200" y="2176250"/>
            <a:chExt cx="1527844" cy="2441466"/>
          </a:xfrm>
        </p:grpSpPr>
        <p:sp>
          <p:nvSpPr>
            <p:cNvPr id="10" name="Google Shape;4973;p64">
              <a:extLst>
                <a:ext uri="{FF2B5EF4-FFF2-40B4-BE49-F238E27FC236}">
                  <a16:creationId xmlns:a16="http://schemas.microsoft.com/office/drawing/2014/main" id="{B10857E8-411D-FB8E-DFDB-32F71FE26380}"/>
                </a:ext>
              </a:extLst>
            </p:cNvPr>
            <p:cNvSpPr/>
            <p:nvPr/>
          </p:nvSpPr>
          <p:spPr>
            <a:xfrm>
              <a:off x="7340200" y="2176250"/>
              <a:ext cx="1527844" cy="2441466"/>
            </a:xfrm>
            <a:custGeom>
              <a:avLst/>
              <a:gdLst/>
              <a:ahLst/>
              <a:cxnLst/>
              <a:rect l="l" t="t" r="r" b="b"/>
              <a:pathLst>
                <a:path w="46009" h="73516" extrusionOk="0">
                  <a:moveTo>
                    <a:pt x="43833" y="7833"/>
                  </a:moveTo>
                  <a:lnTo>
                    <a:pt x="43833" y="20034"/>
                  </a:lnTo>
                  <a:lnTo>
                    <a:pt x="2177" y="20034"/>
                  </a:lnTo>
                  <a:lnTo>
                    <a:pt x="2177" y="7833"/>
                  </a:lnTo>
                  <a:close/>
                  <a:moveTo>
                    <a:pt x="43833" y="21881"/>
                  </a:moveTo>
                  <a:lnTo>
                    <a:pt x="43833" y="34083"/>
                  </a:lnTo>
                  <a:lnTo>
                    <a:pt x="2177" y="34083"/>
                  </a:lnTo>
                  <a:lnTo>
                    <a:pt x="2177" y="21881"/>
                  </a:lnTo>
                  <a:close/>
                  <a:moveTo>
                    <a:pt x="43833" y="35933"/>
                  </a:moveTo>
                  <a:lnTo>
                    <a:pt x="43833" y="48133"/>
                  </a:lnTo>
                  <a:lnTo>
                    <a:pt x="2177" y="48133"/>
                  </a:lnTo>
                  <a:lnTo>
                    <a:pt x="2177" y="35933"/>
                  </a:lnTo>
                  <a:close/>
                  <a:moveTo>
                    <a:pt x="22062" y="50466"/>
                  </a:moveTo>
                  <a:lnTo>
                    <a:pt x="22062" y="70059"/>
                  </a:lnTo>
                  <a:lnTo>
                    <a:pt x="43325" y="70059"/>
                  </a:lnTo>
                  <a:lnTo>
                    <a:pt x="43325" y="50466"/>
                  </a:lnTo>
                  <a:close/>
                  <a:moveTo>
                    <a:pt x="1" y="0"/>
                  </a:moveTo>
                  <a:lnTo>
                    <a:pt x="1" y="5985"/>
                  </a:lnTo>
                  <a:lnTo>
                    <a:pt x="1" y="7833"/>
                  </a:lnTo>
                  <a:lnTo>
                    <a:pt x="1" y="20034"/>
                  </a:lnTo>
                  <a:lnTo>
                    <a:pt x="1" y="21882"/>
                  </a:lnTo>
                  <a:lnTo>
                    <a:pt x="1" y="34084"/>
                  </a:lnTo>
                  <a:lnTo>
                    <a:pt x="1" y="35933"/>
                  </a:lnTo>
                  <a:lnTo>
                    <a:pt x="1" y="48133"/>
                  </a:lnTo>
                  <a:lnTo>
                    <a:pt x="1" y="49982"/>
                  </a:lnTo>
                  <a:lnTo>
                    <a:pt x="1" y="73516"/>
                  </a:lnTo>
                  <a:lnTo>
                    <a:pt x="2177" y="73516"/>
                  </a:lnTo>
                  <a:lnTo>
                    <a:pt x="2177" y="49982"/>
                  </a:lnTo>
                  <a:lnTo>
                    <a:pt x="43832" y="49982"/>
                  </a:lnTo>
                  <a:lnTo>
                    <a:pt x="43832" y="73516"/>
                  </a:lnTo>
                  <a:lnTo>
                    <a:pt x="46008" y="73516"/>
                  </a:lnTo>
                  <a:lnTo>
                    <a:pt x="46008" y="49982"/>
                  </a:lnTo>
                  <a:lnTo>
                    <a:pt x="46008" y="48133"/>
                  </a:lnTo>
                  <a:lnTo>
                    <a:pt x="46008" y="35933"/>
                  </a:lnTo>
                  <a:lnTo>
                    <a:pt x="46008" y="34084"/>
                  </a:lnTo>
                  <a:lnTo>
                    <a:pt x="46008" y="21882"/>
                  </a:lnTo>
                  <a:lnTo>
                    <a:pt x="46008" y="20034"/>
                  </a:lnTo>
                  <a:lnTo>
                    <a:pt x="46008" y="7833"/>
                  </a:lnTo>
                  <a:lnTo>
                    <a:pt x="46008" y="5985"/>
                  </a:lnTo>
                  <a:lnTo>
                    <a:pt x="46008" y="0"/>
                  </a:lnTo>
                  <a:lnTo>
                    <a:pt x="43833" y="0"/>
                  </a:lnTo>
                  <a:lnTo>
                    <a:pt x="43833" y="5985"/>
                  </a:lnTo>
                  <a:lnTo>
                    <a:pt x="2177" y="5985"/>
                  </a:lnTo>
                  <a:lnTo>
                    <a:pt x="21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974;p64">
              <a:extLst>
                <a:ext uri="{FF2B5EF4-FFF2-40B4-BE49-F238E27FC236}">
                  <a16:creationId xmlns:a16="http://schemas.microsoft.com/office/drawing/2014/main" id="{2CF5E00B-C981-5E51-1F79-D4B8AAD1FB74}"/>
                </a:ext>
              </a:extLst>
            </p:cNvPr>
            <p:cNvSpPr/>
            <p:nvPr/>
          </p:nvSpPr>
          <p:spPr>
            <a:xfrm>
              <a:off x="7737941" y="2542044"/>
              <a:ext cx="1057891" cy="1982238"/>
            </a:xfrm>
            <a:custGeom>
              <a:avLst/>
              <a:gdLst/>
              <a:ahLst/>
              <a:cxnLst/>
              <a:rect l="l" t="t" r="r" b="b"/>
              <a:pathLst>
                <a:path w="31857" h="59688" extrusionOk="0">
                  <a:moveTo>
                    <a:pt x="1160" y="1932"/>
                  </a:moveTo>
                  <a:cubicBezTo>
                    <a:pt x="519" y="1932"/>
                    <a:pt x="0" y="2472"/>
                    <a:pt x="0" y="3140"/>
                  </a:cubicBezTo>
                  <a:lnTo>
                    <a:pt x="0" y="7796"/>
                  </a:lnTo>
                  <a:cubicBezTo>
                    <a:pt x="0" y="8461"/>
                    <a:pt x="519" y="9003"/>
                    <a:pt x="1160" y="9003"/>
                  </a:cubicBezTo>
                  <a:lnTo>
                    <a:pt x="10885" y="9003"/>
                  </a:lnTo>
                  <a:cubicBezTo>
                    <a:pt x="11526" y="9003"/>
                    <a:pt x="12043" y="8463"/>
                    <a:pt x="12043" y="7796"/>
                  </a:cubicBezTo>
                  <a:lnTo>
                    <a:pt x="12043" y="3140"/>
                  </a:lnTo>
                  <a:cubicBezTo>
                    <a:pt x="12043" y="2474"/>
                    <a:pt x="11526" y="1932"/>
                    <a:pt x="10885" y="1932"/>
                  </a:cubicBezTo>
                  <a:close/>
                  <a:moveTo>
                    <a:pt x="14474" y="0"/>
                  </a:moveTo>
                  <a:cubicBezTo>
                    <a:pt x="13833" y="0"/>
                    <a:pt x="13314" y="540"/>
                    <a:pt x="13314" y="1209"/>
                  </a:cubicBezTo>
                  <a:lnTo>
                    <a:pt x="13314" y="7796"/>
                  </a:lnTo>
                  <a:cubicBezTo>
                    <a:pt x="13314" y="8461"/>
                    <a:pt x="13833" y="9003"/>
                    <a:pt x="14474" y="9003"/>
                  </a:cubicBezTo>
                  <a:lnTo>
                    <a:pt x="27905" y="9003"/>
                  </a:lnTo>
                  <a:cubicBezTo>
                    <a:pt x="28543" y="9003"/>
                    <a:pt x="29063" y="8463"/>
                    <a:pt x="29063" y="7796"/>
                  </a:cubicBezTo>
                  <a:lnTo>
                    <a:pt x="29063" y="1209"/>
                  </a:lnTo>
                  <a:cubicBezTo>
                    <a:pt x="29063" y="542"/>
                    <a:pt x="28546" y="0"/>
                    <a:pt x="27905" y="0"/>
                  </a:cubicBezTo>
                  <a:close/>
                  <a:moveTo>
                    <a:pt x="15938" y="27793"/>
                  </a:moveTo>
                  <a:cubicBezTo>
                    <a:pt x="15299" y="27793"/>
                    <a:pt x="14779" y="28333"/>
                    <a:pt x="14779" y="29002"/>
                  </a:cubicBezTo>
                  <a:lnTo>
                    <a:pt x="14779" y="35589"/>
                  </a:lnTo>
                  <a:cubicBezTo>
                    <a:pt x="14779" y="36256"/>
                    <a:pt x="15297" y="36796"/>
                    <a:pt x="15938" y="36796"/>
                  </a:cubicBezTo>
                  <a:lnTo>
                    <a:pt x="29369" y="36796"/>
                  </a:lnTo>
                  <a:cubicBezTo>
                    <a:pt x="30008" y="36796"/>
                    <a:pt x="30528" y="36256"/>
                    <a:pt x="30528" y="35589"/>
                  </a:cubicBezTo>
                  <a:lnTo>
                    <a:pt x="30528" y="29002"/>
                  </a:lnTo>
                  <a:cubicBezTo>
                    <a:pt x="30528" y="28333"/>
                    <a:pt x="30008" y="27793"/>
                    <a:pt x="29369" y="27793"/>
                  </a:cubicBezTo>
                  <a:close/>
                  <a:moveTo>
                    <a:pt x="31348" y="39451"/>
                  </a:moveTo>
                  <a:lnTo>
                    <a:pt x="31348" y="45194"/>
                  </a:lnTo>
                  <a:lnTo>
                    <a:pt x="10085" y="45194"/>
                  </a:lnTo>
                  <a:lnTo>
                    <a:pt x="10085" y="39451"/>
                  </a:lnTo>
                  <a:close/>
                  <a:moveTo>
                    <a:pt x="31348" y="45824"/>
                  </a:moveTo>
                  <a:lnTo>
                    <a:pt x="31348" y="52231"/>
                  </a:lnTo>
                  <a:lnTo>
                    <a:pt x="10085" y="52231"/>
                  </a:lnTo>
                  <a:lnTo>
                    <a:pt x="10085" y="45824"/>
                  </a:lnTo>
                  <a:close/>
                  <a:moveTo>
                    <a:pt x="31348" y="52861"/>
                  </a:moveTo>
                  <a:lnTo>
                    <a:pt x="31348" y="59044"/>
                  </a:lnTo>
                  <a:lnTo>
                    <a:pt x="10085" y="59044"/>
                  </a:lnTo>
                  <a:lnTo>
                    <a:pt x="10085" y="52861"/>
                  </a:lnTo>
                  <a:close/>
                  <a:moveTo>
                    <a:pt x="9578" y="38808"/>
                  </a:moveTo>
                  <a:lnTo>
                    <a:pt x="9578" y="59688"/>
                  </a:lnTo>
                  <a:lnTo>
                    <a:pt x="31856" y="59688"/>
                  </a:lnTo>
                  <a:lnTo>
                    <a:pt x="31856" y="3880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4975;p64">
            <a:extLst>
              <a:ext uri="{FF2B5EF4-FFF2-40B4-BE49-F238E27FC236}">
                <a16:creationId xmlns:a16="http://schemas.microsoft.com/office/drawing/2014/main" id="{140985A0-D8EC-3BEA-A4F3-26C2EB5BAA40}"/>
              </a:ext>
            </a:extLst>
          </p:cNvPr>
          <p:cNvGrpSpPr/>
          <p:nvPr/>
        </p:nvGrpSpPr>
        <p:grpSpPr>
          <a:xfrm>
            <a:off x="5341722" y="3357169"/>
            <a:ext cx="1219221" cy="1786331"/>
            <a:chOff x="6031325" y="2831450"/>
            <a:chExt cx="1219221" cy="1786331"/>
          </a:xfrm>
        </p:grpSpPr>
        <p:sp>
          <p:nvSpPr>
            <p:cNvPr id="13" name="Google Shape;4976;p64">
              <a:extLst>
                <a:ext uri="{FF2B5EF4-FFF2-40B4-BE49-F238E27FC236}">
                  <a16:creationId xmlns:a16="http://schemas.microsoft.com/office/drawing/2014/main" id="{4582B74D-FA56-77D9-72DF-175ECA16526D}"/>
                </a:ext>
              </a:extLst>
            </p:cNvPr>
            <p:cNvSpPr/>
            <p:nvPr/>
          </p:nvSpPr>
          <p:spPr>
            <a:xfrm>
              <a:off x="6046461" y="2847155"/>
              <a:ext cx="1188979" cy="1754800"/>
            </a:xfrm>
            <a:custGeom>
              <a:avLst/>
              <a:gdLst/>
              <a:ahLst/>
              <a:cxnLst/>
              <a:rect l="l" t="t" r="r" b="b"/>
              <a:pathLst>
                <a:path w="39669" h="58547" extrusionOk="0">
                  <a:moveTo>
                    <a:pt x="1" y="1"/>
                  </a:moveTo>
                  <a:lnTo>
                    <a:pt x="1" y="58546"/>
                  </a:lnTo>
                  <a:lnTo>
                    <a:pt x="39668" y="58546"/>
                  </a:lnTo>
                  <a:lnTo>
                    <a:pt x="396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977;p64">
              <a:extLst>
                <a:ext uri="{FF2B5EF4-FFF2-40B4-BE49-F238E27FC236}">
                  <a16:creationId xmlns:a16="http://schemas.microsoft.com/office/drawing/2014/main" id="{BEC3DFAC-EC0A-6177-295C-7BE228D39319}"/>
                </a:ext>
              </a:extLst>
            </p:cNvPr>
            <p:cNvSpPr/>
            <p:nvPr/>
          </p:nvSpPr>
          <p:spPr>
            <a:xfrm>
              <a:off x="6031325" y="2831450"/>
              <a:ext cx="1219221" cy="1786331"/>
            </a:xfrm>
            <a:custGeom>
              <a:avLst/>
              <a:gdLst/>
              <a:ahLst/>
              <a:cxnLst/>
              <a:rect l="l" t="t" r="r" b="b"/>
              <a:pathLst>
                <a:path w="40678" h="59599" extrusionOk="0">
                  <a:moveTo>
                    <a:pt x="40173" y="523"/>
                  </a:moveTo>
                  <a:lnTo>
                    <a:pt x="40173" y="11336"/>
                  </a:lnTo>
                  <a:lnTo>
                    <a:pt x="20479" y="11336"/>
                  </a:lnTo>
                  <a:lnTo>
                    <a:pt x="20479" y="523"/>
                  </a:lnTo>
                  <a:close/>
                  <a:moveTo>
                    <a:pt x="20199" y="525"/>
                  </a:moveTo>
                  <a:lnTo>
                    <a:pt x="20199" y="11339"/>
                  </a:lnTo>
                  <a:lnTo>
                    <a:pt x="506" y="11339"/>
                  </a:lnTo>
                  <a:lnTo>
                    <a:pt x="506" y="525"/>
                  </a:lnTo>
                  <a:close/>
                  <a:moveTo>
                    <a:pt x="40173" y="11672"/>
                  </a:moveTo>
                  <a:lnTo>
                    <a:pt x="40173" y="22485"/>
                  </a:lnTo>
                  <a:lnTo>
                    <a:pt x="20479" y="22485"/>
                  </a:lnTo>
                  <a:lnTo>
                    <a:pt x="20479" y="11672"/>
                  </a:lnTo>
                  <a:close/>
                  <a:moveTo>
                    <a:pt x="20199" y="11674"/>
                  </a:moveTo>
                  <a:lnTo>
                    <a:pt x="20199" y="22488"/>
                  </a:lnTo>
                  <a:lnTo>
                    <a:pt x="506" y="22488"/>
                  </a:lnTo>
                  <a:lnTo>
                    <a:pt x="506" y="11674"/>
                  </a:lnTo>
                  <a:close/>
                  <a:moveTo>
                    <a:pt x="40173" y="22821"/>
                  </a:moveTo>
                  <a:lnTo>
                    <a:pt x="40173" y="33635"/>
                  </a:lnTo>
                  <a:lnTo>
                    <a:pt x="506" y="33635"/>
                  </a:lnTo>
                  <a:lnTo>
                    <a:pt x="506" y="22821"/>
                  </a:lnTo>
                  <a:close/>
                  <a:moveTo>
                    <a:pt x="40173" y="33970"/>
                  </a:moveTo>
                  <a:lnTo>
                    <a:pt x="40173" y="44784"/>
                  </a:lnTo>
                  <a:lnTo>
                    <a:pt x="506" y="44784"/>
                  </a:lnTo>
                  <a:lnTo>
                    <a:pt x="506" y="33970"/>
                  </a:lnTo>
                  <a:close/>
                  <a:moveTo>
                    <a:pt x="40173" y="45119"/>
                  </a:moveTo>
                  <a:lnTo>
                    <a:pt x="40173" y="59072"/>
                  </a:lnTo>
                  <a:lnTo>
                    <a:pt x="506" y="59072"/>
                  </a:lnTo>
                  <a:lnTo>
                    <a:pt x="506" y="45119"/>
                  </a:lnTo>
                  <a:close/>
                  <a:moveTo>
                    <a:pt x="0" y="1"/>
                  </a:moveTo>
                  <a:lnTo>
                    <a:pt x="0" y="59599"/>
                  </a:lnTo>
                  <a:lnTo>
                    <a:pt x="40677" y="59599"/>
                  </a:lnTo>
                  <a:lnTo>
                    <a:pt x="406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978;p64">
              <a:extLst>
                <a:ext uri="{FF2B5EF4-FFF2-40B4-BE49-F238E27FC236}">
                  <a16:creationId xmlns:a16="http://schemas.microsoft.com/office/drawing/2014/main" id="{AC7CBC83-1D46-5796-B37E-0BF5236D8940}"/>
                </a:ext>
              </a:extLst>
            </p:cNvPr>
            <p:cNvSpPr/>
            <p:nvPr/>
          </p:nvSpPr>
          <p:spPr>
            <a:xfrm>
              <a:off x="6185498" y="2943993"/>
              <a:ext cx="910894" cy="1398667"/>
            </a:xfrm>
            <a:custGeom>
              <a:avLst/>
              <a:gdLst/>
              <a:ahLst/>
              <a:cxnLst/>
              <a:rect l="l" t="t" r="r" b="b"/>
              <a:pathLst>
                <a:path w="30391" h="46665" extrusionOk="0">
                  <a:moveTo>
                    <a:pt x="843" y="0"/>
                  </a:moveTo>
                  <a:cubicBezTo>
                    <a:pt x="376" y="0"/>
                    <a:pt x="1" y="451"/>
                    <a:pt x="1" y="1006"/>
                  </a:cubicBezTo>
                  <a:cubicBezTo>
                    <a:pt x="1" y="1562"/>
                    <a:pt x="378" y="2011"/>
                    <a:pt x="843" y="2011"/>
                  </a:cubicBezTo>
                  <a:lnTo>
                    <a:pt x="9717" y="2011"/>
                  </a:lnTo>
                  <a:cubicBezTo>
                    <a:pt x="10181" y="2011"/>
                    <a:pt x="10556" y="1562"/>
                    <a:pt x="10556" y="1006"/>
                  </a:cubicBezTo>
                  <a:cubicBezTo>
                    <a:pt x="10556" y="450"/>
                    <a:pt x="10181" y="0"/>
                    <a:pt x="9717" y="0"/>
                  </a:cubicBezTo>
                  <a:close/>
                  <a:moveTo>
                    <a:pt x="20674" y="0"/>
                  </a:moveTo>
                  <a:cubicBezTo>
                    <a:pt x="20210" y="0"/>
                    <a:pt x="19832" y="450"/>
                    <a:pt x="19832" y="1006"/>
                  </a:cubicBezTo>
                  <a:cubicBezTo>
                    <a:pt x="19832" y="1562"/>
                    <a:pt x="20208" y="2011"/>
                    <a:pt x="20674" y="2011"/>
                  </a:cubicBezTo>
                  <a:lnTo>
                    <a:pt x="29549" y="2011"/>
                  </a:lnTo>
                  <a:cubicBezTo>
                    <a:pt x="30012" y="2009"/>
                    <a:pt x="30390" y="1560"/>
                    <a:pt x="30390" y="1006"/>
                  </a:cubicBezTo>
                  <a:cubicBezTo>
                    <a:pt x="30390" y="451"/>
                    <a:pt x="30015" y="0"/>
                    <a:pt x="29549" y="0"/>
                  </a:cubicBezTo>
                  <a:close/>
                  <a:moveTo>
                    <a:pt x="843" y="11147"/>
                  </a:moveTo>
                  <a:cubicBezTo>
                    <a:pt x="378" y="11147"/>
                    <a:pt x="1" y="11599"/>
                    <a:pt x="1" y="12153"/>
                  </a:cubicBezTo>
                  <a:cubicBezTo>
                    <a:pt x="1" y="12706"/>
                    <a:pt x="376" y="13158"/>
                    <a:pt x="843" y="13158"/>
                  </a:cubicBezTo>
                  <a:lnTo>
                    <a:pt x="9717" y="13158"/>
                  </a:lnTo>
                  <a:cubicBezTo>
                    <a:pt x="10181" y="13158"/>
                    <a:pt x="10556" y="12706"/>
                    <a:pt x="10556" y="12153"/>
                  </a:cubicBezTo>
                  <a:cubicBezTo>
                    <a:pt x="10556" y="11597"/>
                    <a:pt x="10181" y="11147"/>
                    <a:pt x="9717" y="11147"/>
                  </a:cubicBezTo>
                  <a:close/>
                  <a:moveTo>
                    <a:pt x="20674" y="11147"/>
                  </a:moveTo>
                  <a:cubicBezTo>
                    <a:pt x="20210" y="11147"/>
                    <a:pt x="19832" y="11599"/>
                    <a:pt x="19832" y="12153"/>
                  </a:cubicBezTo>
                  <a:cubicBezTo>
                    <a:pt x="19832" y="12706"/>
                    <a:pt x="20208" y="13158"/>
                    <a:pt x="20674" y="13158"/>
                  </a:cubicBezTo>
                  <a:lnTo>
                    <a:pt x="29549" y="13158"/>
                  </a:lnTo>
                  <a:cubicBezTo>
                    <a:pt x="30012" y="13158"/>
                    <a:pt x="30390" y="12706"/>
                    <a:pt x="30390" y="12153"/>
                  </a:cubicBezTo>
                  <a:cubicBezTo>
                    <a:pt x="30390" y="11597"/>
                    <a:pt x="30015" y="11147"/>
                    <a:pt x="29549" y="11147"/>
                  </a:cubicBezTo>
                  <a:close/>
                  <a:moveTo>
                    <a:pt x="5153" y="22294"/>
                  </a:moveTo>
                  <a:cubicBezTo>
                    <a:pt x="4688" y="22294"/>
                    <a:pt x="4311" y="22746"/>
                    <a:pt x="4311" y="23299"/>
                  </a:cubicBezTo>
                  <a:cubicBezTo>
                    <a:pt x="4311" y="23855"/>
                    <a:pt x="4688" y="24306"/>
                    <a:pt x="5153" y="24306"/>
                  </a:cubicBezTo>
                  <a:lnTo>
                    <a:pt x="25236" y="24306"/>
                  </a:lnTo>
                  <a:cubicBezTo>
                    <a:pt x="25700" y="24306"/>
                    <a:pt x="26077" y="23855"/>
                    <a:pt x="26077" y="23299"/>
                  </a:cubicBezTo>
                  <a:cubicBezTo>
                    <a:pt x="26077" y="22746"/>
                    <a:pt x="25700" y="22294"/>
                    <a:pt x="25236" y="22294"/>
                  </a:cubicBezTo>
                  <a:close/>
                  <a:moveTo>
                    <a:pt x="5153" y="33443"/>
                  </a:moveTo>
                  <a:cubicBezTo>
                    <a:pt x="4688" y="33443"/>
                    <a:pt x="4311" y="33895"/>
                    <a:pt x="4311" y="34448"/>
                  </a:cubicBezTo>
                  <a:cubicBezTo>
                    <a:pt x="4311" y="35004"/>
                    <a:pt x="4688" y="35455"/>
                    <a:pt x="5153" y="35455"/>
                  </a:cubicBezTo>
                  <a:lnTo>
                    <a:pt x="25236" y="35455"/>
                  </a:lnTo>
                  <a:cubicBezTo>
                    <a:pt x="25700" y="35455"/>
                    <a:pt x="26077" y="35003"/>
                    <a:pt x="26077" y="34448"/>
                  </a:cubicBezTo>
                  <a:cubicBezTo>
                    <a:pt x="26077" y="33892"/>
                    <a:pt x="25700" y="33443"/>
                    <a:pt x="25236" y="33443"/>
                  </a:cubicBezTo>
                  <a:close/>
                  <a:moveTo>
                    <a:pt x="5153" y="44654"/>
                  </a:moveTo>
                  <a:cubicBezTo>
                    <a:pt x="4688" y="44654"/>
                    <a:pt x="4311" y="45103"/>
                    <a:pt x="4311" y="45659"/>
                  </a:cubicBezTo>
                  <a:cubicBezTo>
                    <a:pt x="4311" y="46214"/>
                    <a:pt x="4688" y="46665"/>
                    <a:pt x="5153" y="46665"/>
                  </a:cubicBezTo>
                  <a:lnTo>
                    <a:pt x="25236" y="46665"/>
                  </a:lnTo>
                  <a:cubicBezTo>
                    <a:pt x="25700" y="46665"/>
                    <a:pt x="26077" y="46214"/>
                    <a:pt x="26077" y="45659"/>
                  </a:cubicBezTo>
                  <a:cubicBezTo>
                    <a:pt x="26077" y="45103"/>
                    <a:pt x="25700" y="44654"/>
                    <a:pt x="25236" y="4465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4979;p64">
            <a:extLst>
              <a:ext uri="{FF2B5EF4-FFF2-40B4-BE49-F238E27FC236}">
                <a16:creationId xmlns:a16="http://schemas.microsoft.com/office/drawing/2014/main" id="{8E6EF2AC-CA93-86A6-EBC6-E01ABBA81155}"/>
              </a:ext>
            </a:extLst>
          </p:cNvPr>
          <p:cNvGrpSpPr/>
          <p:nvPr/>
        </p:nvGrpSpPr>
        <p:grpSpPr>
          <a:xfrm>
            <a:off x="8048725" y="658486"/>
            <a:ext cx="692772" cy="1342196"/>
            <a:chOff x="7737950" y="624757"/>
            <a:chExt cx="692772" cy="1342196"/>
          </a:xfrm>
        </p:grpSpPr>
        <p:sp>
          <p:nvSpPr>
            <p:cNvPr id="17" name="Google Shape;4980;p64">
              <a:extLst>
                <a:ext uri="{FF2B5EF4-FFF2-40B4-BE49-F238E27FC236}">
                  <a16:creationId xmlns:a16="http://schemas.microsoft.com/office/drawing/2014/main" id="{32ACE5FD-98BA-7703-799B-91E0A98A9A6A}"/>
                </a:ext>
              </a:extLst>
            </p:cNvPr>
            <p:cNvSpPr/>
            <p:nvPr/>
          </p:nvSpPr>
          <p:spPr>
            <a:xfrm>
              <a:off x="7737950" y="624757"/>
              <a:ext cx="668735" cy="1315359"/>
            </a:xfrm>
            <a:custGeom>
              <a:avLst/>
              <a:gdLst/>
              <a:ahLst/>
              <a:cxnLst/>
              <a:rect l="l" t="t" r="r" b="b"/>
              <a:pathLst>
                <a:path w="19145" h="37657" extrusionOk="0">
                  <a:moveTo>
                    <a:pt x="1" y="1"/>
                  </a:moveTo>
                  <a:lnTo>
                    <a:pt x="1" y="14708"/>
                  </a:lnTo>
                  <a:lnTo>
                    <a:pt x="1" y="15607"/>
                  </a:lnTo>
                  <a:lnTo>
                    <a:pt x="1" y="15994"/>
                  </a:lnTo>
                  <a:lnTo>
                    <a:pt x="15900" y="15994"/>
                  </a:lnTo>
                  <a:lnTo>
                    <a:pt x="15900" y="25511"/>
                  </a:lnTo>
                  <a:lnTo>
                    <a:pt x="17132" y="25511"/>
                  </a:lnTo>
                  <a:lnTo>
                    <a:pt x="17132" y="15994"/>
                  </a:lnTo>
                  <a:lnTo>
                    <a:pt x="17132" y="14978"/>
                  </a:lnTo>
                  <a:lnTo>
                    <a:pt x="17132" y="14710"/>
                  </a:lnTo>
                  <a:lnTo>
                    <a:pt x="17132" y="14708"/>
                  </a:lnTo>
                  <a:lnTo>
                    <a:pt x="1234" y="14708"/>
                  </a:lnTo>
                  <a:lnTo>
                    <a:pt x="1234" y="1"/>
                  </a:lnTo>
                  <a:close/>
                  <a:moveTo>
                    <a:pt x="13886" y="25879"/>
                  </a:moveTo>
                  <a:lnTo>
                    <a:pt x="13886" y="37656"/>
                  </a:lnTo>
                  <a:lnTo>
                    <a:pt x="19145" y="37656"/>
                  </a:lnTo>
                  <a:lnTo>
                    <a:pt x="19145" y="2587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981;p64">
              <a:extLst>
                <a:ext uri="{FF2B5EF4-FFF2-40B4-BE49-F238E27FC236}">
                  <a16:creationId xmlns:a16="http://schemas.microsoft.com/office/drawing/2014/main" id="{13EC51AF-4CAE-C7A4-73B0-1312A2BFB80A}"/>
                </a:ext>
              </a:extLst>
            </p:cNvPr>
            <p:cNvSpPr/>
            <p:nvPr/>
          </p:nvSpPr>
          <p:spPr>
            <a:xfrm>
              <a:off x="8266587" y="1784761"/>
              <a:ext cx="96616" cy="100738"/>
            </a:xfrm>
            <a:custGeom>
              <a:avLst/>
              <a:gdLst/>
              <a:ahLst/>
              <a:cxnLst/>
              <a:rect l="l" t="t" r="r" b="b"/>
              <a:pathLst>
                <a:path w="2766" h="2884" extrusionOk="0">
                  <a:moveTo>
                    <a:pt x="1382" y="1"/>
                  </a:moveTo>
                  <a:cubicBezTo>
                    <a:pt x="618" y="1"/>
                    <a:pt x="0" y="645"/>
                    <a:pt x="0" y="1441"/>
                  </a:cubicBezTo>
                  <a:cubicBezTo>
                    <a:pt x="0" y="2238"/>
                    <a:pt x="617" y="2882"/>
                    <a:pt x="1382" y="2883"/>
                  </a:cubicBezTo>
                  <a:cubicBezTo>
                    <a:pt x="2146" y="2883"/>
                    <a:pt x="2766" y="2238"/>
                    <a:pt x="2766" y="1441"/>
                  </a:cubicBezTo>
                  <a:cubicBezTo>
                    <a:pt x="2766" y="645"/>
                    <a:pt x="2146" y="1"/>
                    <a:pt x="13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982;p64">
              <a:extLst>
                <a:ext uri="{FF2B5EF4-FFF2-40B4-BE49-F238E27FC236}">
                  <a16:creationId xmlns:a16="http://schemas.microsoft.com/office/drawing/2014/main" id="{1BB8EC62-460D-388E-0F4E-4D50C3464539}"/>
                </a:ext>
              </a:extLst>
            </p:cNvPr>
            <p:cNvSpPr/>
            <p:nvPr/>
          </p:nvSpPr>
          <p:spPr>
            <a:xfrm>
              <a:off x="8198997" y="1501755"/>
              <a:ext cx="231726" cy="465198"/>
            </a:xfrm>
            <a:custGeom>
              <a:avLst/>
              <a:gdLst/>
              <a:ahLst/>
              <a:cxnLst/>
              <a:rect l="l" t="t" r="r" b="b"/>
              <a:pathLst>
                <a:path w="6634" h="13318" extrusionOk="0">
                  <a:moveTo>
                    <a:pt x="3317" y="2678"/>
                  </a:moveTo>
                  <a:cubicBezTo>
                    <a:pt x="2553" y="2678"/>
                    <a:pt x="1935" y="3322"/>
                    <a:pt x="1935" y="4118"/>
                  </a:cubicBezTo>
                  <a:cubicBezTo>
                    <a:pt x="1935" y="4914"/>
                    <a:pt x="2552" y="5561"/>
                    <a:pt x="3317" y="5561"/>
                  </a:cubicBezTo>
                  <a:cubicBezTo>
                    <a:pt x="4081" y="5561"/>
                    <a:pt x="4701" y="4914"/>
                    <a:pt x="4701" y="4118"/>
                  </a:cubicBezTo>
                  <a:cubicBezTo>
                    <a:pt x="4701" y="3322"/>
                    <a:pt x="4081" y="2678"/>
                    <a:pt x="3317" y="2678"/>
                  </a:cubicBezTo>
                  <a:close/>
                  <a:moveTo>
                    <a:pt x="5947" y="772"/>
                  </a:moveTo>
                  <a:lnTo>
                    <a:pt x="5947" y="12549"/>
                  </a:lnTo>
                  <a:lnTo>
                    <a:pt x="689" y="12549"/>
                  </a:lnTo>
                  <a:lnTo>
                    <a:pt x="689" y="772"/>
                  </a:lnTo>
                  <a:close/>
                  <a:moveTo>
                    <a:pt x="975" y="1"/>
                  </a:moveTo>
                  <a:cubicBezTo>
                    <a:pt x="438" y="1"/>
                    <a:pt x="0" y="456"/>
                    <a:pt x="0" y="1018"/>
                  </a:cubicBezTo>
                  <a:lnTo>
                    <a:pt x="0" y="12301"/>
                  </a:lnTo>
                  <a:cubicBezTo>
                    <a:pt x="0" y="12863"/>
                    <a:pt x="436" y="13318"/>
                    <a:pt x="975" y="13318"/>
                  </a:cubicBezTo>
                  <a:lnTo>
                    <a:pt x="5658" y="13318"/>
                  </a:lnTo>
                  <a:cubicBezTo>
                    <a:pt x="6198" y="13318"/>
                    <a:pt x="6633" y="12863"/>
                    <a:pt x="6633" y="12301"/>
                  </a:cubicBezTo>
                  <a:lnTo>
                    <a:pt x="6633" y="1018"/>
                  </a:lnTo>
                  <a:cubicBezTo>
                    <a:pt x="6633" y="456"/>
                    <a:pt x="6198" y="1"/>
                    <a:pt x="56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90027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55"/>
          <p:cNvSpPr txBox="1">
            <a:spLocks noGrp="1"/>
          </p:cNvSpPr>
          <p:nvPr>
            <p:ph type="title"/>
          </p:nvPr>
        </p:nvSpPr>
        <p:spPr>
          <a:xfrm>
            <a:off x="743742" y="2215007"/>
            <a:ext cx="3132545"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Questions?</a:t>
            </a:r>
            <a:endParaRPr sz="3600" dirty="0"/>
          </a:p>
        </p:txBody>
      </p:sp>
      <p:pic>
        <p:nvPicPr>
          <p:cNvPr id="1026" name="Picture 2">
            <a:extLst>
              <a:ext uri="{FF2B5EF4-FFF2-40B4-BE49-F238E27FC236}">
                <a16:creationId xmlns:a16="http://schemas.microsoft.com/office/drawing/2014/main" id="{F9B1A5A9-9031-185E-A461-0A992AF0C2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3106" y="32665"/>
            <a:ext cx="5602848" cy="514402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0138EE41-6131-B1B9-2EC1-8A119686439B}"/>
              </a:ext>
            </a:extLst>
          </p:cNvPr>
          <p:cNvSpPr/>
          <p:nvPr/>
        </p:nvSpPr>
        <p:spPr>
          <a:xfrm>
            <a:off x="1753173" y="3778866"/>
            <a:ext cx="3910660" cy="1331969"/>
          </a:xfrm>
          <a:prstGeom prst="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Google Shape;396;p39">
            <a:extLst>
              <a:ext uri="{FF2B5EF4-FFF2-40B4-BE49-F238E27FC236}">
                <a16:creationId xmlns:a16="http://schemas.microsoft.com/office/drawing/2014/main" id="{3C9FB946-4BEA-F415-56AB-7F163DC4B8FB}"/>
              </a:ext>
            </a:extLst>
          </p:cNvPr>
          <p:cNvSpPr/>
          <p:nvPr/>
        </p:nvSpPr>
        <p:spPr>
          <a:xfrm flipV="1">
            <a:off x="-250275" y="-71618"/>
            <a:ext cx="3300318" cy="2643367"/>
          </a:xfrm>
          <a:custGeom>
            <a:avLst/>
            <a:gdLst/>
            <a:ahLst/>
            <a:cxnLst/>
            <a:rect l="l" t="t" r="r" b="b"/>
            <a:pathLst>
              <a:path w="32391" h="28753" extrusionOk="0">
                <a:moveTo>
                  <a:pt x="1976" y="1"/>
                </a:moveTo>
                <a:cubicBezTo>
                  <a:pt x="1348" y="1"/>
                  <a:pt x="687" y="223"/>
                  <a:pt x="0" y="731"/>
                </a:cubicBezTo>
                <a:lnTo>
                  <a:pt x="0" y="28753"/>
                </a:lnTo>
                <a:lnTo>
                  <a:pt x="29528" y="28753"/>
                </a:lnTo>
                <a:cubicBezTo>
                  <a:pt x="29528" y="28753"/>
                  <a:pt x="32391" y="23630"/>
                  <a:pt x="26966" y="20015"/>
                </a:cubicBezTo>
                <a:cubicBezTo>
                  <a:pt x="21543" y="16399"/>
                  <a:pt x="18303" y="17907"/>
                  <a:pt x="13785" y="15947"/>
                </a:cubicBezTo>
                <a:cubicBezTo>
                  <a:pt x="9265" y="13989"/>
                  <a:pt x="8588" y="11879"/>
                  <a:pt x="7684" y="7812"/>
                </a:cubicBezTo>
                <a:cubicBezTo>
                  <a:pt x="6943" y="4485"/>
                  <a:pt x="4794" y="1"/>
                  <a:pt x="19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43;p46">
            <a:extLst>
              <a:ext uri="{FF2B5EF4-FFF2-40B4-BE49-F238E27FC236}">
                <a16:creationId xmlns:a16="http://schemas.microsoft.com/office/drawing/2014/main" id="{25FD49D1-CB6A-A515-E02F-6E37C926B2BF}"/>
              </a:ext>
            </a:extLst>
          </p:cNvPr>
          <p:cNvSpPr/>
          <p:nvPr/>
        </p:nvSpPr>
        <p:spPr>
          <a:xfrm>
            <a:off x="1079405" y="4115864"/>
            <a:ext cx="4893857" cy="1224886"/>
          </a:xfrm>
          <a:custGeom>
            <a:avLst/>
            <a:gdLst/>
            <a:ahLst/>
            <a:cxnLst/>
            <a:rect l="l" t="t" r="r" b="b"/>
            <a:pathLst>
              <a:path w="62145" h="15193" extrusionOk="0">
                <a:moveTo>
                  <a:pt x="15898" y="0"/>
                </a:moveTo>
                <a:cubicBezTo>
                  <a:pt x="6689" y="0"/>
                  <a:pt x="0" y="15193"/>
                  <a:pt x="0" y="15193"/>
                </a:cubicBezTo>
                <a:lnTo>
                  <a:pt x="62145" y="15193"/>
                </a:lnTo>
                <a:cubicBezTo>
                  <a:pt x="60880" y="7227"/>
                  <a:pt x="57219" y="5133"/>
                  <a:pt x="53636" y="5133"/>
                </a:cubicBezTo>
                <a:cubicBezTo>
                  <a:pt x="50162" y="5133"/>
                  <a:pt x="46760" y="7102"/>
                  <a:pt x="45687" y="7596"/>
                </a:cubicBezTo>
                <a:cubicBezTo>
                  <a:pt x="44657" y="8071"/>
                  <a:pt x="42138" y="9190"/>
                  <a:pt x="38466" y="9190"/>
                </a:cubicBezTo>
                <a:cubicBezTo>
                  <a:pt x="34362" y="9190"/>
                  <a:pt x="28817" y="7792"/>
                  <a:pt x="22303" y="2535"/>
                </a:cubicBezTo>
                <a:cubicBezTo>
                  <a:pt x="20075" y="737"/>
                  <a:pt x="17925" y="0"/>
                  <a:pt x="158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0661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6161C6B-AAD5-6B7E-606E-463F5668BE98}"/>
              </a:ext>
            </a:extLst>
          </p:cNvPr>
          <p:cNvSpPr>
            <a:spLocks noGrp="1"/>
          </p:cNvSpPr>
          <p:nvPr>
            <p:ph type="subTitle" idx="1"/>
          </p:nvPr>
        </p:nvSpPr>
        <p:spPr/>
        <p:txBody>
          <a:bodyPr/>
          <a:lstStyle/>
          <a:p>
            <a:r>
              <a:rPr lang="en-US"/>
              <a:t>UTILITY</a:t>
            </a:r>
          </a:p>
        </p:txBody>
      </p:sp>
      <p:sp>
        <p:nvSpPr>
          <p:cNvPr id="3" name="Title 2">
            <a:extLst>
              <a:ext uri="{FF2B5EF4-FFF2-40B4-BE49-F238E27FC236}">
                <a16:creationId xmlns:a16="http://schemas.microsoft.com/office/drawing/2014/main" id="{990E45BB-5C66-F7F0-14F3-716F4EF65CE7}"/>
              </a:ext>
            </a:extLst>
          </p:cNvPr>
          <p:cNvSpPr>
            <a:spLocks noGrp="1"/>
          </p:cNvSpPr>
          <p:nvPr>
            <p:ph type="title"/>
          </p:nvPr>
        </p:nvSpPr>
        <p:spPr/>
        <p:txBody>
          <a:bodyPr/>
          <a:lstStyle/>
          <a:p>
            <a:r>
              <a:rPr lang="en-US"/>
              <a:t>Project Valuation </a:t>
            </a:r>
          </a:p>
        </p:txBody>
      </p:sp>
      <p:sp>
        <p:nvSpPr>
          <p:cNvPr id="4" name="Subtitle 3">
            <a:extLst>
              <a:ext uri="{FF2B5EF4-FFF2-40B4-BE49-F238E27FC236}">
                <a16:creationId xmlns:a16="http://schemas.microsoft.com/office/drawing/2014/main" id="{2E6AAC4A-BFCE-D8DD-9343-0D3CEC8DBF89}"/>
              </a:ext>
            </a:extLst>
          </p:cNvPr>
          <p:cNvSpPr>
            <a:spLocks noGrp="1"/>
          </p:cNvSpPr>
          <p:nvPr>
            <p:ph type="subTitle" idx="2"/>
          </p:nvPr>
        </p:nvSpPr>
        <p:spPr/>
        <p:txBody>
          <a:bodyPr/>
          <a:lstStyle/>
          <a:p>
            <a:r>
              <a:rPr lang="en-US"/>
              <a:t>MODEL VALUAITON</a:t>
            </a:r>
          </a:p>
        </p:txBody>
      </p:sp>
      <p:sp>
        <p:nvSpPr>
          <p:cNvPr id="5" name="Subtitle 4">
            <a:extLst>
              <a:ext uri="{FF2B5EF4-FFF2-40B4-BE49-F238E27FC236}">
                <a16:creationId xmlns:a16="http://schemas.microsoft.com/office/drawing/2014/main" id="{EE1F1312-FB1B-9567-2070-DBAFD803777B}"/>
              </a:ext>
            </a:extLst>
          </p:cNvPr>
          <p:cNvSpPr>
            <a:spLocks noGrp="1"/>
          </p:cNvSpPr>
          <p:nvPr>
            <p:ph type="subTitle" idx="3"/>
          </p:nvPr>
        </p:nvSpPr>
        <p:spPr/>
        <p:txBody>
          <a:bodyPr/>
          <a:lstStyle/>
          <a:p>
            <a:r>
              <a:rPr lang="en-US" dirty="0"/>
              <a:t>BUSINESS</a:t>
            </a:r>
          </a:p>
        </p:txBody>
      </p:sp>
      <p:sp>
        <p:nvSpPr>
          <p:cNvPr id="6" name="Subtitle 5">
            <a:extLst>
              <a:ext uri="{FF2B5EF4-FFF2-40B4-BE49-F238E27FC236}">
                <a16:creationId xmlns:a16="http://schemas.microsoft.com/office/drawing/2014/main" id="{DC782BE3-B268-5CA5-8474-CB1D070AD8B4}"/>
              </a:ext>
            </a:extLst>
          </p:cNvPr>
          <p:cNvSpPr>
            <a:spLocks noGrp="1"/>
          </p:cNvSpPr>
          <p:nvPr>
            <p:ph type="subTitle" idx="4"/>
          </p:nvPr>
        </p:nvSpPr>
        <p:spPr/>
        <p:txBody>
          <a:bodyPr/>
          <a:lstStyle/>
          <a:p>
            <a:r>
              <a:rPr lang="en-US"/>
              <a:t>Better effective treatment allocation </a:t>
            </a:r>
          </a:p>
          <a:p>
            <a:r>
              <a:rPr lang="en-US"/>
              <a:t>Drug Development </a:t>
            </a:r>
          </a:p>
          <a:p>
            <a:endParaRPr lang="en-US"/>
          </a:p>
        </p:txBody>
      </p:sp>
      <p:sp>
        <p:nvSpPr>
          <p:cNvPr id="7" name="Subtitle 6">
            <a:extLst>
              <a:ext uri="{FF2B5EF4-FFF2-40B4-BE49-F238E27FC236}">
                <a16:creationId xmlns:a16="http://schemas.microsoft.com/office/drawing/2014/main" id="{847F83BC-6E64-4AD5-B3D8-5021165C5DBB}"/>
              </a:ext>
            </a:extLst>
          </p:cNvPr>
          <p:cNvSpPr>
            <a:spLocks noGrp="1"/>
          </p:cNvSpPr>
          <p:nvPr>
            <p:ph type="subTitle" idx="5"/>
          </p:nvPr>
        </p:nvSpPr>
        <p:spPr/>
        <p:txBody>
          <a:bodyPr/>
          <a:lstStyle/>
          <a:p>
            <a:r>
              <a:rPr lang="en-US"/>
              <a:t>Accuracy of the model and its predictive capability  </a:t>
            </a:r>
          </a:p>
        </p:txBody>
      </p:sp>
      <p:sp>
        <p:nvSpPr>
          <p:cNvPr id="8" name="Subtitle 7">
            <a:extLst>
              <a:ext uri="{FF2B5EF4-FFF2-40B4-BE49-F238E27FC236}">
                <a16:creationId xmlns:a16="http://schemas.microsoft.com/office/drawing/2014/main" id="{21DB8986-6D2F-4201-A93A-94DECEC75E57}"/>
              </a:ext>
            </a:extLst>
          </p:cNvPr>
          <p:cNvSpPr>
            <a:spLocks noGrp="1"/>
          </p:cNvSpPr>
          <p:nvPr>
            <p:ph type="subTitle" idx="6"/>
          </p:nvPr>
        </p:nvSpPr>
        <p:spPr/>
        <p:txBody>
          <a:bodyPr/>
          <a:lstStyle/>
          <a:p>
            <a:r>
              <a:rPr lang="en-US"/>
              <a:t>Pharmaceutical Companies </a:t>
            </a:r>
          </a:p>
        </p:txBody>
      </p:sp>
    </p:spTree>
    <p:extLst>
      <p:ext uri="{BB962C8B-B14F-4D97-AF65-F5344CB8AC3E}">
        <p14:creationId xmlns:p14="http://schemas.microsoft.com/office/powerpoint/2010/main" val="3301826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8"/>
          <p:cNvSpPr txBox="1">
            <a:spLocks noGrp="1"/>
          </p:cNvSpPr>
          <p:nvPr>
            <p:ph type="title"/>
          </p:nvPr>
        </p:nvSpPr>
        <p:spPr>
          <a:xfrm>
            <a:off x="713228" y="542781"/>
            <a:ext cx="77175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Agenda</a:t>
            </a:r>
            <a:endParaRPr>
              <a:solidFill>
                <a:schemeClr val="dk1"/>
              </a:solidFill>
            </a:endParaRPr>
          </a:p>
        </p:txBody>
      </p:sp>
      <p:sp>
        <p:nvSpPr>
          <p:cNvPr id="388" name="Google Shape;388;p38"/>
          <p:cNvSpPr txBox="1">
            <a:spLocks noGrp="1"/>
          </p:cNvSpPr>
          <p:nvPr>
            <p:ph type="body" idx="4294967295"/>
          </p:nvPr>
        </p:nvSpPr>
        <p:spPr>
          <a:xfrm>
            <a:off x="713227" y="1182981"/>
            <a:ext cx="7193279" cy="642553"/>
          </a:xfrm>
          <a:prstGeom prst="rect">
            <a:avLst/>
          </a:prstGeom>
        </p:spPr>
        <p:txBody>
          <a:bodyPr spcFirstLastPara="1" wrap="square" lIns="91425" tIns="91425" rIns="91425" bIns="91425" anchor="t" anchorCtr="0">
            <a:noAutofit/>
          </a:bodyPr>
          <a:lstStyle/>
          <a:p>
            <a:pPr marL="0" indent="0">
              <a:lnSpc>
                <a:spcPct val="100000"/>
              </a:lnSpc>
              <a:buNone/>
            </a:pPr>
            <a:r>
              <a:rPr lang="en-US" b="1" dirty="0">
                <a:solidFill>
                  <a:schemeClr val="bg1"/>
                </a:solidFill>
              </a:rPr>
              <a:t>This study aims to create models and visualizations that showcase a breast cancer patient’s survivability and their recommended treatment for clinicians to use.</a:t>
            </a:r>
            <a:endParaRPr lang="en-US" sz="1200" b="1" dirty="0">
              <a:solidFill>
                <a:schemeClr val="bg1"/>
              </a:solidFill>
              <a:latin typeface="Inter"/>
              <a:ea typeface="Inter"/>
              <a:cs typeface="Inter"/>
            </a:endParaRPr>
          </a:p>
        </p:txBody>
      </p:sp>
      <p:graphicFrame>
        <p:nvGraphicFramePr>
          <p:cNvPr id="2" name="Table 1">
            <a:extLst>
              <a:ext uri="{FF2B5EF4-FFF2-40B4-BE49-F238E27FC236}">
                <a16:creationId xmlns:a16="http://schemas.microsoft.com/office/drawing/2014/main" id="{938BC1D5-9578-21BE-5D50-BCCC70BF07BE}"/>
              </a:ext>
            </a:extLst>
          </p:cNvPr>
          <p:cNvGraphicFramePr>
            <a:graphicFrameLocks noGrp="1"/>
          </p:cNvGraphicFramePr>
          <p:nvPr>
            <p:extLst>
              <p:ext uri="{D42A27DB-BD31-4B8C-83A1-F6EECF244321}">
                <p14:modId xmlns:p14="http://schemas.microsoft.com/office/powerpoint/2010/main" val="1562943668"/>
              </p:ext>
            </p:extLst>
          </p:nvPr>
        </p:nvGraphicFramePr>
        <p:xfrm>
          <a:off x="713228" y="1849707"/>
          <a:ext cx="7193280" cy="2247735"/>
        </p:xfrm>
        <a:graphic>
          <a:graphicData uri="http://schemas.openxmlformats.org/drawingml/2006/table">
            <a:tbl>
              <a:tblPr/>
              <a:tblGrid>
                <a:gridCol w="2276462">
                  <a:extLst>
                    <a:ext uri="{9D8B030D-6E8A-4147-A177-3AD203B41FA5}">
                      <a16:colId xmlns:a16="http://schemas.microsoft.com/office/drawing/2014/main" val="2694496442"/>
                    </a:ext>
                  </a:extLst>
                </a:gridCol>
                <a:gridCol w="4916818">
                  <a:extLst>
                    <a:ext uri="{9D8B030D-6E8A-4147-A177-3AD203B41FA5}">
                      <a16:colId xmlns:a16="http://schemas.microsoft.com/office/drawing/2014/main" val="2225281983"/>
                    </a:ext>
                  </a:extLst>
                </a:gridCol>
              </a:tblGrid>
              <a:tr h="751031">
                <a:tc>
                  <a:txBody>
                    <a:bodyPr/>
                    <a:lstStyle/>
                    <a:p>
                      <a:pPr algn="l" fontAlgn="base"/>
                      <a:r>
                        <a:rPr lang="en-CA" sz="1050" b="1" i="0" dirty="0">
                          <a:solidFill>
                            <a:schemeClr val="tx1"/>
                          </a:solidFill>
                          <a:effectLst/>
                          <a:latin typeface="+mn-lt"/>
                        </a:rPr>
                        <a:t>About the Data</a:t>
                      </a:r>
                    </a:p>
                  </a:txBody>
                  <a:tcPr anchor="ctr">
                    <a:lnL w="15450" cap="flat" cmpd="sng" algn="ctr">
                      <a:solidFill>
                        <a:srgbClr val="9071C0"/>
                      </a:solidFill>
                      <a:prstDash val="solid"/>
                      <a:round/>
                      <a:headEnd type="none" w="med" len="med"/>
                      <a:tailEnd type="none" w="med" len="med"/>
                    </a:lnL>
                    <a:lnR w="15450" cap="flat" cmpd="sng" algn="ctr">
                      <a:solidFill>
                        <a:srgbClr val="9071C0"/>
                      </a:solidFill>
                      <a:prstDash val="solid"/>
                      <a:round/>
                      <a:headEnd type="none" w="med" len="med"/>
                      <a:tailEnd type="none" w="med" len="med"/>
                    </a:lnR>
                    <a:lnT w="15450" cap="flat" cmpd="sng" algn="ctr">
                      <a:solidFill>
                        <a:srgbClr val="9071C0"/>
                      </a:solidFill>
                      <a:prstDash val="solid"/>
                      <a:round/>
                      <a:headEnd type="none" w="med" len="med"/>
                      <a:tailEnd type="none" w="med" len="med"/>
                    </a:lnT>
                    <a:lnB w="15450" cap="flat" cmpd="sng" algn="ctr">
                      <a:solidFill>
                        <a:srgbClr val="9071C0"/>
                      </a:solidFill>
                      <a:prstDash val="solid"/>
                      <a:round/>
                      <a:headEnd type="none" w="med" len="med"/>
                      <a:tailEnd type="none" w="med" len="med"/>
                    </a:lnB>
                    <a:noFill/>
                  </a:tcPr>
                </a:tc>
                <a:tc>
                  <a:txBody>
                    <a:bodyPr/>
                    <a:lstStyle/>
                    <a:p>
                      <a:pPr algn="l" fontAlgn="base"/>
                      <a:r>
                        <a:rPr lang="en-US" sz="1050" b="0" i="0" u="none" strike="noStrike" dirty="0">
                          <a:solidFill>
                            <a:schemeClr val="tx1"/>
                          </a:solidFill>
                          <a:effectLst/>
                          <a:latin typeface="+mn-lt"/>
                        </a:rPr>
                        <a:t>Data sources, time range, size, and end to end data flow from source to consumption with components and connectors describing how data evolves through the flow to generate end visuals and for modelling</a:t>
                      </a:r>
                      <a:r>
                        <a:rPr lang="en-US" sz="1050" b="0" i="0" dirty="0">
                          <a:solidFill>
                            <a:schemeClr val="tx1"/>
                          </a:solidFill>
                          <a:effectLst/>
                          <a:latin typeface="+mn-lt"/>
                        </a:rPr>
                        <a:t>​</a:t>
                      </a:r>
                    </a:p>
                  </a:txBody>
                  <a:tcPr anchor="ctr">
                    <a:lnL w="15450" cap="flat" cmpd="sng" algn="ctr">
                      <a:solidFill>
                        <a:srgbClr val="9071C0"/>
                      </a:solidFill>
                      <a:prstDash val="solid"/>
                      <a:round/>
                      <a:headEnd type="none" w="med" len="med"/>
                      <a:tailEnd type="none" w="med" len="med"/>
                    </a:lnL>
                    <a:lnR w="15450" cap="flat" cmpd="sng" algn="ctr">
                      <a:solidFill>
                        <a:srgbClr val="9071C0"/>
                      </a:solidFill>
                      <a:prstDash val="solid"/>
                      <a:round/>
                      <a:headEnd type="none" w="med" len="med"/>
                      <a:tailEnd type="none" w="med" len="med"/>
                    </a:lnR>
                    <a:lnT w="15450" cap="flat" cmpd="sng" algn="ctr">
                      <a:solidFill>
                        <a:srgbClr val="9071C0"/>
                      </a:solidFill>
                      <a:prstDash val="solid"/>
                      <a:round/>
                      <a:headEnd type="none" w="med" len="med"/>
                      <a:tailEnd type="none" w="med" len="med"/>
                    </a:lnT>
                    <a:lnB w="15450" cap="flat" cmpd="sng" algn="ctr">
                      <a:solidFill>
                        <a:srgbClr val="9071C0"/>
                      </a:solidFill>
                      <a:prstDash val="solid"/>
                      <a:round/>
                      <a:headEnd type="none" w="med" len="med"/>
                      <a:tailEnd type="none" w="med" len="med"/>
                    </a:lnB>
                    <a:noFill/>
                  </a:tcPr>
                </a:tc>
                <a:extLst>
                  <a:ext uri="{0D108BD9-81ED-4DB2-BD59-A6C34878D82A}">
                    <a16:rowId xmlns:a16="http://schemas.microsoft.com/office/drawing/2014/main" val="760852535"/>
                  </a:ext>
                </a:extLst>
              </a:tr>
              <a:tr h="374176">
                <a:tc>
                  <a:txBody>
                    <a:bodyPr/>
                    <a:lstStyle/>
                    <a:p>
                      <a:pPr algn="l" fontAlgn="base"/>
                      <a:r>
                        <a:rPr lang="en-CA" sz="1050" b="1" i="0">
                          <a:solidFill>
                            <a:schemeClr val="tx1"/>
                          </a:solidFill>
                          <a:effectLst/>
                          <a:latin typeface="+mn-lt"/>
                        </a:rPr>
                        <a:t>Exploratory Analysis 1</a:t>
                      </a:r>
                      <a:r>
                        <a:rPr lang="en-CA" sz="1050" b="0" i="0">
                          <a:solidFill>
                            <a:schemeClr val="tx1"/>
                          </a:solidFill>
                          <a:effectLst/>
                          <a:latin typeface="+mn-lt"/>
                        </a:rPr>
                        <a:t>​</a:t>
                      </a:r>
                    </a:p>
                  </a:txBody>
                  <a:tcPr anchor="ctr">
                    <a:lnL w="15450" cap="flat" cmpd="sng" algn="ctr">
                      <a:solidFill>
                        <a:srgbClr val="9071C0"/>
                      </a:solidFill>
                      <a:prstDash val="solid"/>
                      <a:round/>
                      <a:headEnd type="none" w="med" len="med"/>
                      <a:tailEnd type="none" w="med" len="med"/>
                    </a:lnL>
                    <a:lnR w="15450" cap="flat" cmpd="sng" algn="ctr">
                      <a:solidFill>
                        <a:srgbClr val="9071C0"/>
                      </a:solidFill>
                      <a:prstDash val="solid"/>
                      <a:round/>
                      <a:headEnd type="none" w="med" len="med"/>
                      <a:tailEnd type="none" w="med" len="med"/>
                    </a:lnR>
                    <a:lnT w="15450" cap="flat" cmpd="sng" algn="ctr">
                      <a:solidFill>
                        <a:srgbClr val="9071C0"/>
                      </a:solidFill>
                      <a:prstDash val="solid"/>
                      <a:round/>
                      <a:headEnd type="none" w="med" len="med"/>
                      <a:tailEnd type="none" w="med" len="med"/>
                    </a:lnT>
                    <a:lnB w="15450" cap="flat" cmpd="sng" algn="ctr">
                      <a:solidFill>
                        <a:srgbClr val="9071C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1050" b="0" i="0" dirty="0">
                          <a:solidFill>
                            <a:schemeClr val="tx1"/>
                          </a:solidFill>
                          <a:effectLst/>
                          <a:latin typeface="+mn-lt"/>
                        </a:rPr>
                        <a:t>Modelling Experiment, Evaluation</a:t>
                      </a:r>
                    </a:p>
                  </a:txBody>
                  <a:tcPr anchor="ctr">
                    <a:lnL w="15450" cap="flat" cmpd="sng" algn="ctr">
                      <a:solidFill>
                        <a:srgbClr val="9071C0"/>
                      </a:solidFill>
                      <a:prstDash val="solid"/>
                      <a:round/>
                      <a:headEnd type="none" w="med" len="med"/>
                      <a:tailEnd type="none" w="med" len="med"/>
                    </a:lnL>
                    <a:lnR w="15450" cap="flat" cmpd="sng" algn="ctr">
                      <a:solidFill>
                        <a:srgbClr val="9071C0"/>
                      </a:solidFill>
                      <a:prstDash val="solid"/>
                      <a:round/>
                      <a:headEnd type="none" w="med" len="med"/>
                      <a:tailEnd type="none" w="med" len="med"/>
                    </a:lnR>
                    <a:lnT w="15450" cap="flat" cmpd="sng" algn="ctr">
                      <a:solidFill>
                        <a:srgbClr val="9071C0"/>
                      </a:solidFill>
                      <a:prstDash val="solid"/>
                      <a:round/>
                      <a:headEnd type="none" w="med" len="med"/>
                      <a:tailEnd type="none" w="med" len="med"/>
                    </a:lnT>
                    <a:lnB w="15450" cap="flat" cmpd="sng" algn="ctr">
                      <a:solidFill>
                        <a:srgbClr val="9071C0"/>
                      </a:solidFill>
                      <a:prstDash val="solid"/>
                      <a:round/>
                      <a:headEnd type="none" w="med" len="med"/>
                      <a:tailEnd type="none" w="med" len="med"/>
                    </a:lnB>
                    <a:noFill/>
                  </a:tcPr>
                </a:tc>
                <a:extLst>
                  <a:ext uri="{0D108BD9-81ED-4DB2-BD59-A6C34878D82A}">
                    <a16:rowId xmlns:a16="http://schemas.microsoft.com/office/drawing/2014/main" val="4096905090"/>
                  </a:ext>
                </a:extLst>
              </a:tr>
              <a:tr h="374176">
                <a:tc>
                  <a:txBody>
                    <a:bodyPr/>
                    <a:lstStyle/>
                    <a:p>
                      <a:pPr marL="0" marR="0" lvl="0" indent="0" algn="l" defTabSz="914400" rtl="0" eaLnBrk="1" fontAlgn="base" latinLnBrk="0" hangingPunct="1">
                        <a:lnSpc>
                          <a:spcPct val="100000"/>
                        </a:lnSpc>
                        <a:spcBef>
                          <a:spcPts val="0"/>
                        </a:spcBef>
                        <a:spcAft>
                          <a:spcPts val="0"/>
                        </a:spcAft>
                        <a:buClr>
                          <a:srgbClr val="000000"/>
                        </a:buClr>
                        <a:buSzTx/>
                        <a:buFont typeface="Arial"/>
                        <a:buNone/>
                        <a:tabLst/>
                        <a:defRPr/>
                      </a:pPr>
                      <a:r>
                        <a:rPr lang="en-CA" sz="1050" b="1" i="0" dirty="0">
                          <a:solidFill>
                            <a:schemeClr val="tx1"/>
                          </a:solidFill>
                          <a:effectLst/>
                          <a:latin typeface="+mn-lt"/>
                        </a:rPr>
                        <a:t>Exploratory Analysis 2</a:t>
                      </a:r>
                      <a:endParaRPr lang="en-CA" sz="1050" b="0" i="0" dirty="0">
                        <a:solidFill>
                          <a:schemeClr val="tx1"/>
                        </a:solidFill>
                        <a:effectLst/>
                        <a:latin typeface="+mn-lt"/>
                      </a:endParaRPr>
                    </a:p>
                  </a:txBody>
                  <a:tcPr anchor="ctr">
                    <a:lnL w="15450" cap="flat" cmpd="sng" algn="ctr">
                      <a:solidFill>
                        <a:srgbClr val="9071C0"/>
                      </a:solidFill>
                      <a:prstDash val="solid"/>
                      <a:round/>
                      <a:headEnd type="none" w="med" len="med"/>
                      <a:tailEnd type="none" w="med" len="med"/>
                    </a:lnL>
                    <a:lnR w="15450" cap="flat" cmpd="sng" algn="ctr">
                      <a:solidFill>
                        <a:srgbClr val="9071C0"/>
                      </a:solidFill>
                      <a:prstDash val="solid"/>
                      <a:round/>
                      <a:headEnd type="none" w="med" len="med"/>
                      <a:tailEnd type="none" w="med" len="med"/>
                    </a:lnR>
                    <a:lnT w="15450" cap="flat" cmpd="sng" algn="ctr">
                      <a:solidFill>
                        <a:srgbClr val="9071C0"/>
                      </a:solidFill>
                      <a:prstDash val="solid"/>
                      <a:round/>
                      <a:headEnd type="none" w="med" len="med"/>
                      <a:tailEnd type="none" w="med" len="med"/>
                    </a:lnT>
                    <a:lnB w="15450" cap="flat" cmpd="sng" algn="ctr">
                      <a:solidFill>
                        <a:srgbClr val="9071C0"/>
                      </a:solidFill>
                      <a:prstDash val="solid"/>
                      <a:round/>
                      <a:headEnd type="none" w="med" len="med"/>
                      <a:tailEnd type="none" w="med" len="med"/>
                    </a:lnB>
                    <a:noFill/>
                  </a:tcPr>
                </a:tc>
                <a:tc>
                  <a:txBody>
                    <a:bodyPr/>
                    <a:lstStyle/>
                    <a:p>
                      <a:pPr algn="l" fontAlgn="base"/>
                      <a:r>
                        <a:rPr lang="en-CA" sz="1050" b="0" i="0" dirty="0">
                          <a:solidFill>
                            <a:schemeClr val="tx1"/>
                          </a:solidFill>
                          <a:effectLst/>
                          <a:latin typeface="+mn-lt"/>
                        </a:rPr>
                        <a:t>Modelling Experiment, Evaluation</a:t>
                      </a:r>
                      <a:endParaRPr lang="en-US" sz="1050" b="0" i="0" dirty="0">
                        <a:solidFill>
                          <a:schemeClr val="tx1"/>
                        </a:solidFill>
                        <a:effectLst/>
                        <a:latin typeface="+mn-lt"/>
                      </a:endParaRPr>
                    </a:p>
                  </a:txBody>
                  <a:tcPr anchor="ctr">
                    <a:lnL w="15450" cap="flat" cmpd="sng" algn="ctr">
                      <a:solidFill>
                        <a:srgbClr val="9071C0"/>
                      </a:solidFill>
                      <a:prstDash val="solid"/>
                      <a:round/>
                      <a:headEnd type="none" w="med" len="med"/>
                      <a:tailEnd type="none" w="med" len="med"/>
                    </a:lnL>
                    <a:lnR w="15450" cap="flat" cmpd="sng" algn="ctr">
                      <a:solidFill>
                        <a:srgbClr val="9071C0"/>
                      </a:solidFill>
                      <a:prstDash val="solid"/>
                      <a:round/>
                      <a:headEnd type="none" w="med" len="med"/>
                      <a:tailEnd type="none" w="med" len="med"/>
                    </a:lnR>
                    <a:lnT w="15450" cap="flat" cmpd="sng" algn="ctr">
                      <a:solidFill>
                        <a:srgbClr val="9071C0"/>
                      </a:solidFill>
                      <a:prstDash val="solid"/>
                      <a:round/>
                      <a:headEnd type="none" w="med" len="med"/>
                      <a:tailEnd type="none" w="med" len="med"/>
                    </a:lnT>
                    <a:lnB w="15450" cap="flat" cmpd="sng" algn="ctr">
                      <a:solidFill>
                        <a:srgbClr val="9071C0"/>
                      </a:solidFill>
                      <a:prstDash val="solid"/>
                      <a:round/>
                      <a:headEnd type="none" w="med" len="med"/>
                      <a:tailEnd type="none" w="med" len="med"/>
                    </a:lnB>
                    <a:noFill/>
                  </a:tcPr>
                </a:tc>
                <a:extLst>
                  <a:ext uri="{0D108BD9-81ED-4DB2-BD59-A6C34878D82A}">
                    <a16:rowId xmlns:a16="http://schemas.microsoft.com/office/drawing/2014/main" val="2539364162"/>
                  </a:ext>
                </a:extLst>
              </a:tr>
              <a:tr h="374176">
                <a:tc>
                  <a:txBody>
                    <a:bodyPr/>
                    <a:lstStyle/>
                    <a:p>
                      <a:pPr algn="l" fontAlgn="base"/>
                      <a:r>
                        <a:rPr lang="en-CA" sz="1050" b="1" i="0">
                          <a:solidFill>
                            <a:schemeClr val="tx1"/>
                          </a:solidFill>
                          <a:effectLst/>
                          <a:latin typeface="+mn-lt"/>
                        </a:rPr>
                        <a:t>Exploratory Analysis 3</a:t>
                      </a:r>
                      <a:r>
                        <a:rPr lang="en-CA" sz="1050" b="0" i="0">
                          <a:solidFill>
                            <a:schemeClr val="tx1"/>
                          </a:solidFill>
                          <a:effectLst/>
                          <a:latin typeface="+mn-lt"/>
                        </a:rPr>
                        <a:t>​</a:t>
                      </a:r>
                    </a:p>
                  </a:txBody>
                  <a:tcPr anchor="ctr">
                    <a:lnL w="15450" cap="flat" cmpd="sng" algn="ctr">
                      <a:solidFill>
                        <a:srgbClr val="9071C0"/>
                      </a:solidFill>
                      <a:prstDash val="solid"/>
                      <a:round/>
                      <a:headEnd type="none" w="med" len="med"/>
                      <a:tailEnd type="none" w="med" len="med"/>
                    </a:lnL>
                    <a:lnR w="15450" cap="flat" cmpd="sng" algn="ctr">
                      <a:solidFill>
                        <a:srgbClr val="9071C0"/>
                      </a:solidFill>
                      <a:prstDash val="solid"/>
                      <a:round/>
                      <a:headEnd type="none" w="med" len="med"/>
                      <a:tailEnd type="none" w="med" len="med"/>
                    </a:lnR>
                    <a:lnT w="15450" cap="flat" cmpd="sng" algn="ctr">
                      <a:solidFill>
                        <a:srgbClr val="9071C0"/>
                      </a:solidFill>
                      <a:prstDash val="solid"/>
                      <a:round/>
                      <a:headEnd type="none" w="med" len="med"/>
                      <a:tailEnd type="none" w="med" len="med"/>
                    </a:lnT>
                    <a:lnB w="15450" cap="flat" cmpd="sng" algn="ctr">
                      <a:solidFill>
                        <a:srgbClr val="9071C0"/>
                      </a:solidFill>
                      <a:prstDash val="solid"/>
                      <a:round/>
                      <a:headEnd type="none" w="med" len="med"/>
                      <a:tailEnd type="none" w="med" len="med"/>
                    </a:lnB>
                    <a:noFill/>
                  </a:tcPr>
                </a:tc>
                <a:tc>
                  <a:txBody>
                    <a:bodyPr/>
                    <a:lstStyle/>
                    <a:p>
                      <a:pPr algn="l" fontAlgn="base"/>
                      <a:r>
                        <a:rPr lang="en-CA" sz="1050" b="0" i="0" dirty="0">
                          <a:solidFill>
                            <a:schemeClr val="tx1"/>
                          </a:solidFill>
                          <a:effectLst/>
                          <a:latin typeface="+mn-lt"/>
                        </a:rPr>
                        <a:t>Modelling Experiment, Evaluation</a:t>
                      </a:r>
                      <a:endParaRPr lang="en-US" sz="1050" b="0" i="0" dirty="0">
                        <a:solidFill>
                          <a:schemeClr val="tx1"/>
                        </a:solidFill>
                        <a:effectLst/>
                        <a:latin typeface="+mn-lt"/>
                      </a:endParaRPr>
                    </a:p>
                  </a:txBody>
                  <a:tcPr anchor="ctr">
                    <a:lnL w="15450" cap="flat" cmpd="sng" algn="ctr">
                      <a:solidFill>
                        <a:srgbClr val="9071C0"/>
                      </a:solidFill>
                      <a:prstDash val="solid"/>
                      <a:round/>
                      <a:headEnd type="none" w="med" len="med"/>
                      <a:tailEnd type="none" w="med" len="med"/>
                    </a:lnL>
                    <a:lnR w="15450" cap="flat" cmpd="sng" algn="ctr">
                      <a:solidFill>
                        <a:srgbClr val="9071C0"/>
                      </a:solidFill>
                      <a:prstDash val="solid"/>
                      <a:round/>
                      <a:headEnd type="none" w="med" len="med"/>
                      <a:tailEnd type="none" w="med" len="med"/>
                    </a:lnR>
                    <a:lnT w="15450" cap="flat" cmpd="sng" algn="ctr">
                      <a:solidFill>
                        <a:srgbClr val="9071C0"/>
                      </a:solidFill>
                      <a:prstDash val="solid"/>
                      <a:round/>
                      <a:headEnd type="none" w="med" len="med"/>
                      <a:tailEnd type="none" w="med" len="med"/>
                    </a:lnT>
                    <a:lnB w="15450" cap="flat" cmpd="sng" algn="ctr">
                      <a:solidFill>
                        <a:srgbClr val="9071C0"/>
                      </a:solidFill>
                      <a:prstDash val="solid"/>
                      <a:round/>
                      <a:headEnd type="none" w="med" len="med"/>
                      <a:tailEnd type="none" w="med" len="med"/>
                    </a:lnB>
                    <a:noFill/>
                  </a:tcPr>
                </a:tc>
                <a:extLst>
                  <a:ext uri="{0D108BD9-81ED-4DB2-BD59-A6C34878D82A}">
                    <a16:rowId xmlns:a16="http://schemas.microsoft.com/office/drawing/2014/main" val="1469828958"/>
                  </a:ext>
                </a:extLst>
              </a:tr>
              <a:tr h="374176">
                <a:tc>
                  <a:txBody>
                    <a:bodyPr/>
                    <a:lstStyle/>
                    <a:p>
                      <a:pPr algn="l" fontAlgn="base"/>
                      <a:r>
                        <a:rPr lang="en-US" sz="1050" b="1" i="0" dirty="0">
                          <a:solidFill>
                            <a:schemeClr val="tx1"/>
                          </a:solidFill>
                          <a:effectLst/>
                          <a:latin typeface="+mn-lt"/>
                        </a:rPr>
                        <a:t>Discussion</a:t>
                      </a:r>
                      <a:endParaRPr lang="en-CA" sz="1050" b="1" i="0" dirty="0">
                        <a:solidFill>
                          <a:schemeClr val="tx1"/>
                        </a:solidFill>
                        <a:effectLst/>
                        <a:latin typeface="+mn-lt"/>
                      </a:endParaRPr>
                    </a:p>
                  </a:txBody>
                  <a:tcPr anchor="ctr">
                    <a:lnL w="15450" cap="flat" cmpd="sng" algn="ctr">
                      <a:solidFill>
                        <a:srgbClr val="9071C0"/>
                      </a:solidFill>
                      <a:prstDash val="solid"/>
                      <a:round/>
                      <a:headEnd type="none" w="med" len="med"/>
                      <a:tailEnd type="none" w="med" len="med"/>
                    </a:lnL>
                    <a:lnR w="15450" cap="flat" cmpd="sng" algn="ctr">
                      <a:solidFill>
                        <a:srgbClr val="9071C0"/>
                      </a:solidFill>
                      <a:prstDash val="solid"/>
                      <a:round/>
                      <a:headEnd type="none" w="med" len="med"/>
                      <a:tailEnd type="none" w="med" len="med"/>
                    </a:lnR>
                    <a:lnT w="15450" cap="flat" cmpd="sng" algn="ctr">
                      <a:solidFill>
                        <a:srgbClr val="9071C0"/>
                      </a:solidFill>
                      <a:prstDash val="solid"/>
                      <a:round/>
                      <a:headEnd type="none" w="med" len="med"/>
                      <a:tailEnd type="none" w="med" len="med"/>
                    </a:lnT>
                    <a:lnB w="15450" cap="flat" cmpd="sng" algn="ctr">
                      <a:solidFill>
                        <a:srgbClr val="9071C0"/>
                      </a:solidFill>
                      <a:prstDash val="solid"/>
                      <a:round/>
                      <a:headEnd type="none" w="med" len="med"/>
                      <a:tailEnd type="none" w="med" len="med"/>
                    </a:lnB>
                    <a:noFill/>
                  </a:tcPr>
                </a:tc>
                <a:tc>
                  <a:txBody>
                    <a:bodyPr/>
                    <a:lstStyle/>
                    <a:p>
                      <a:pPr algn="l" fontAlgn="base"/>
                      <a:r>
                        <a:rPr lang="en-US" sz="1050" b="0" i="0" dirty="0">
                          <a:solidFill>
                            <a:srgbClr val="000000"/>
                          </a:solidFill>
                          <a:effectLst/>
                          <a:latin typeface="+mn-lt"/>
                        </a:rPr>
                        <a:t>Discussing our key learnings, future implementations, and our limitations</a:t>
                      </a:r>
                    </a:p>
                  </a:txBody>
                  <a:tcPr anchor="ctr">
                    <a:lnL w="15450" cap="flat" cmpd="sng" algn="ctr">
                      <a:solidFill>
                        <a:srgbClr val="9071C0"/>
                      </a:solidFill>
                      <a:prstDash val="solid"/>
                      <a:round/>
                      <a:headEnd type="none" w="med" len="med"/>
                      <a:tailEnd type="none" w="med" len="med"/>
                    </a:lnL>
                    <a:lnR w="15450" cap="flat" cmpd="sng" algn="ctr">
                      <a:solidFill>
                        <a:srgbClr val="9071C0"/>
                      </a:solidFill>
                      <a:prstDash val="solid"/>
                      <a:round/>
                      <a:headEnd type="none" w="med" len="med"/>
                      <a:tailEnd type="none" w="med" len="med"/>
                    </a:lnR>
                    <a:lnT w="15450" cap="flat" cmpd="sng" algn="ctr">
                      <a:solidFill>
                        <a:srgbClr val="9071C0"/>
                      </a:solidFill>
                      <a:prstDash val="solid"/>
                      <a:round/>
                      <a:headEnd type="none" w="med" len="med"/>
                      <a:tailEnd type="none" w="med" len="med"/>
                    </a:lnT>
                    <a:lnB w="15450" cap="flat" cmpd="sng" algn="ctr">
                      <a:solidFill>
                        <a:srgbClr val="9071C0"/>
                      </a:solidFill>
                      <a:prstDash val="solid"/>
                      <a:round/>
                      <a:headEnd type="none" w="med" len="med"/>
                      <a:tailEnd type="none" w="med" len="med"/>
                    </a:lnB>
                    <a:noFill/>
                  </a:tcPr>
                </a:tc>
                <a:extLst>
                  <a:ext uri="{0D108BD9-81ED-4DB2-BD59-A6C34878D82A}">
                    <a16:rowId xmlns:a16="http://schemas.microsoft.com/office/drawing/2014/main" val="3200137335"/>
                  </a:ext>
                </a:extLst>
              </a:tr>
            </a:tbl>
          </a:graphicData>
        </a:graphic>
      </p:graphicFrame>
      <p:sp>
        <p:nvSpPr>
          <p:cNvPr id="3" name="Rectangle 1">
            <a:extLst>
              <a:ext uri="{FF2B5EF4-FFF2-40B4-BE49-F238E27FC236}">
                <a16:creationId xmlns:a16="http://schemas.microsoft.com/office/drawing/2014/main" id="{2221768F-D164-88E3-FFB0-2BCD61245C24}"/>
              </a:ext>
            </a:extLst>
          </p:cNvPr>
          <p:cNvSpPr>
            <a:spLocks noChangeArrowheads="1"/>
          </p:cNvSpPr>
          <p:nvPr/>
        </p:nvSpPr>
        <p:spPr bwMode="auto">
          <a:xfrm>
            <a:off x="2009775" y="1671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530961-FC35-86B7-3C43-49E408FD553B}"/>
              </a:ext>
            </a:extLst>
          </p:cNvPr>
          <p:cNvPicPr>
            <a:picLocks noChangeAspect="1"/>
          </p:cNvPicPr>
          <p:nvPr/>
        </p:nvPicPr>
        <p:blipFill>
          <a:blip r:embed="rId3"/>
          <a:stretch>
            <a:fillRect/>
          </a:stretch>
        </p:blipFill>
        <p:spPr>
          <a:xfrm>
            <a:off x="1" y="11591"/>
            <a:ext cx="9131413" cy="5048548"/>
          </a:xfrm>
          <a:prstGeom prst="rect">
            <a:avLst/>
          </a:prstGeom>
        </p:spPr>
      </p:pic>
    </p:spTree>
    <p:extLst>
      <p:ext uri="{BB962C8B-B14F-4D97-AF65-F5344CB8AC3E}">
        <p14:creationId xmlns:p14="http://schemas.microsoft.com/office/powerpoint/2010/main" val="3541923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91BD114-5796-E54D-7A46-B5EB65E671F8}"/>
              </a:ext>
            </a:extLst>
          </p:cNvPr>
          <p:cNvSpPr/>
          <p:nvPr/>
        </p:nvSpPr>
        <p:spPr>
          <a:xfrm>
            <a:off x="2526469" y="2944337"/>
            <a:ext cx="3538494" cy="2060799"/>
          </a:xfrm>
          <a:prstGeom prst="roundRect">
            <a:avLst/>
          </a:prstGeom>
          <a:gradFill>
            <a:gsLst>
              <a:gs pos="12000">
                <a:srgbClr val="F8E8E8"/>
              </a:gs>
              <a:gs pos="50468">
                <a:srgbClr val="F0D1D1"/>
              </a:gs>
              <a:gs pos="0">
                <a:schemeClr val="accent1">
                  <a:lumMod val="5000"/>
                  <a:lumOff val="95000"/>
                </a:schemeClr>
              </a:gs>
              <a:gs pos="68000">
                <a:schemeClr val="accent1">
                  <a:lumMod val="45000"/>
                  <a:lumOff val="55000"/>
                </a:schemeClr>
              </a:gs>
              <a:gs pos="94000">
                <a:schemeClr val="accent1">
                  <a:lumMod val="45000"/>
                  <a:lumOff val="55000"/>
                </a:schemeClr>
              </a:gs>
              <a:gs pos="100000">
                <a:schemeClr val="accent1">
                  <a:lumMod val="30000"/>
                  <a:lumOff val="70000"/>
                </a:schemeClr>
              </a:gs>
            </a:gsLst>
            <a:lin ang="5400000" scaled="1"/>
          </a:gra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58" name="Google Shape;458;p41"/>
          <p:cNvSpPr/>
          <p:nvPr/>
        </p:nvSpPr>
        <p:spPr>
          <a:xfrm rot="4864061">
            <a:off x="6598138" y="1114909"/>
            <a:ext cx="1627535" cy="1066399"/>
          </a:xfrm>
          <a:custGeom>
            <a:avLst/>
            <a:gdLst/>
            <a:ahLst/>
            <a:cxnLst/>
            <a:rect l="l" t="t" r="r" b="b"/>
            <a:pathLst>
              <a:path w="9243" h="3731" extrusionOk="0">
                <a:moveTo>
                  <a:pt x="3584" y="0"/>
                </a:moveTo>
                <a:cubicBezTo>
                  <a:pt x="1" y="0"/>
                  <a:pt x="554" y="3731"/>
                  <a:pt x="3987" y="3731"/>
                </a:cubicBezTo>
                <a:cubicBezTo>
                  <a:pt x="4148" y="3731"/>
                  <a:pt x="4315" y="3722"/>
                  <a:pt x="4488" y="3705"/>
                </a:cubicBezTo>
                <a:cubicBezTo>
                  <a:pt x="8649" y="3295"/>
                  <a:pt x="9243" y="769"/>
                  <a:pt x="4488" y="70"/>
                </a:cubicBezTo>
                <a:cubicBezTo>
                  <a:pt x="4162" y="22"/>
                  <a:pt x="3861" y="0"/>
                  <a:pt x="3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1"/>
          <p:cNvSpPr txBox="1">
            <a:spLocks noGrp="1"/>
          </p:cNvSpPr>
          <p:nvPr>
            <p:ph type="title"/>
          </p:nvPr>
        </p:nvSpPr>
        <p:spPr>
          <a:xfrm>
            <a:off x="713225" y="539500"/>
            <a:ext cx="77175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About the Data</a:t>
            </a:r>
            <a:endParaRPr dirty="0"/>
          </a:p>
        </p:txBody>
      </p:sp>
      <p:sp>
        <p:nvSpPr>
          <p:cNvPr id="460" name="Google Shape;460;p41"/>
          <p:cNvSpPr txBox="1">
            <a:spLocks noGrp="1"/>
          </p:cNvSpPr>
          <p:nvPr>
            <p:ph type="subTitle" idx="1"/>
          </p:nvPr>
        </p:nvSpPr>
        <p:spPr>
          <a:xfrm>
            <a:off x="1871563" y="1550775"/>
            <a:ext cx="4193400" cy="36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Description</a:t>
            </a:r>
            <a:endParaRPr dirty="0"/>
          </a:p>
        </p:txBody>
      </p:sp>
      <p:sp>
        <p:nvSpPr>
          <p:cNvPr id="462" name="Google Shape;462;p41"/>
          <p:cNvSpPr txBox="1">
            <a:spLocks noGrp="1"/>
          </p:cNvSpPr>
          <p:nvPr>
            <p:ph type="subTitle" idx="3"/>
          </p:nvPr>
        </p:nvSpPr>
        <p:spPr>
          <a:xfrm>
            <a:off x="1871563" y="2642356"/>
            <a:ext cx="4197000" cy="36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 Process</a:t>
            </a:r>
            <a:endParaRPr dirty="0"/>
          </a:p>
        </p:txBody>
      </p:sp>
      <p:sp>
        <p:nvSpPr>
          <p:cNvPr id="463" name="Google Shape;463;p41"/>
          <p:cNvSpPr txBox="1">
            <a:spLocks noGrp="1"/>
          </p:cNvSpPr>
          <p:nvPr>
            <p:ph type="subTitle" idx="4"/>
          </p:nvPr>
        </p:nvSpPr>
        <p:spPr>
          <a:xfrm>
            <a:off x="1871563" y="1840285"/>
            <a:ext cx="4193400" cy="59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Sourced from </a:t>
            </a:r>
            <a:r>
              <a:rPr lang="en-US" dirty="0">
                <a:hlinkClick r:id="rId3"/>
              </a:rPr>
              <a:t>Kaggle</a:t>
            </a:r>
            <a:r>
              <a:rPr lang="en-US" dirty="0"/>
              <a:t>. Data is 1904 Rows x 676 Columns. Data is taken between 2016 to 2020</a:t>
            </a:r>
            <a:endParaRPr dirty="0"/>
          </a:p>
        </p:txBody>
      </p:sp>
      <p:sp>
        <p:nvSpPr>
          <p:cNvPr id="466" name="Google Shape;466;p41"/>
          <p:cNvSpPr/>
          <p:nvPr/>
        </p:nvSpPr>
        <p:spPr>
          <a:xfrm>
            <a:off x="1332506" y="2648417"/>
            <a:ext cx="401759" cy="375636"/>
          </a:xfrm>
          <a:custGeom>
            <a:avLst/>
            <a:gdLst/>
            <a:ahLst/>
            <a:cxnLst/>
            <a:rect l="l" t="t" r="r" b="b"/>
            <a:pathLst>
              <a:path w="14103" h="13186" extrusionOk="0">
                <a:moveTo>
                  <a:pt x="7113" y="1309"/>
                </a:moveTo>
                <a:cubicBezTo>
                  <a:pt x="7579" y="1309"/>
                  <a:pt x="8046" y="1466"/>
                  <a:pt x="8391" y="1780"/>
                </a:cubicBezTo>
                <a:cubicBezTo>
                  <a:pt x="9098" y="2419"/>
                  <a:pt x="9013" y="3437"/>
                  <a:pt x="8209" y="3981"/>
                </a:cubicBezTo>
                <a:cubicBezTo>
                  <a:pt x="7891" y="4195"/>
                  <a:pt x="7518" y="4307"/>
                  <a:pt x="7004" y="4307"/>
                </a:cubicBezTo>
                <a:cubicBezTo>
                  <a:pt x="6674" y="4301"/>
                  <a:pt x="6269" y="4181"/>
                  <a:pt x="5918" y="3900"/>
                </a:cubicBezTo>
                <a:cubicBezTo>
                  <a:pt x="5190" y="3320"/>
                  <a:pt x="5173" y="2352"/>
                  <a:pt x="5877" y="1746"/>
                </a:cubicBezTo>
                <a:cubicBezTo>
                  <a:pt x="6217" y="1454"/>
                  <a:pt x="6665" y="1309"/>
                  <a:pt x="7113" y="1309"/>
                </a:cubicBezTo>
                <a:close/>
                <a:moveTo>
                  <a:pt x="7116" y="899"/>
                </a:moveTo>
                <a:cubicBezTo>
                  <a:pt x="6564" y="899"/>
                  <a:pt x="6013" y="1086"/>
                  <a:pt x="5585" y="1461"/>
                </a:cubicBezTo>
                <a:cubicBezTo>
                  <a:pt x="4733" y="2209"/>
                  <a:pt x="4743" y="3445"/>
                  <a:pt x="5612" y="4176"/>
                </a:cubicBezTo>
                <a:cubicBezTo>
                  <a:pt x="6046" y="4543"/>
                  <a:pt x="6552" y="4709"/>
                  <a:pt x="7084" y="4716"/>
                </a:cubicBezTo>
                <a:cubicBezTo>
                  <a:pt x="7616" y="4713"/>
                  <a:pt x="8075" y="4578"/>
                  <a:pt x="8482" y="4286"/>
                </a:cubicBezTo>
                <a:cubicBezTo>
                  <a:pt x="9470" y="3580"/>
                  <a:pt x="9552" y="2263"/>
                  <a:pt x="8658" y="1470"/>
                </a:cubicBezTo>
                <a:cubicBezTo>
                  <a:pt x="8228" y="1089"/>
                  <a:pt x="7672" y="899"/>
                  <a:pt x="7116" y="899"/>
                </a:cubicBezTo>
                <a:close/>
                <a:moveTo>
                  <a:pt x="3528" y="3809"/>
                </a:moveTo>
                <a:cubicBezTo>
                  <a:pt x="3557" y="4042"/>
                  <a:pt x="3572" y="4276"/>
                  <a:pt x="3615" y="4504"/>
                </a:cubicBezTo>
                <a:cubicBezTo>
                  <a:pt x="3660" y="4736"/>
                  <a:pt x="3731" y="4961"/>
                  <a:pt x="3785" y="5171"/>
                </a:cubicBezTo>
                <a:cubicBezTo>
                  <a:pt x="3344" y="5281"/>
                  <a:pt x="2891" y="5390"/>
                  <a:pt x="2432" y="5502"/>
                </a:cubicBezTo>
                <a:cubicBezTo>
                  <a:pt x="2107" y="4836"/>
                  <a:pt x="2740" y="3833"/>
                  <a:pt x="3528" y="3809"/>
                </a:cubicBezTo>
                <a:close/>
                <a:moveTo>
                  <a:pt x="10754" y="3776"/>
                </a:moveTo>
                <a:cubicBezTo>
                  <a:pt x="11578" y="3836"/>
                  <a:pt x="12163" y="4770"/>
                  <a:pt x="11843" y="5511"/>
                </a:cubicBezTo>
                <a:cubicBezTo>
                  <a:pt x="11382" y="5397"/>
                  <a:pt x="10925" y="5284"/>
                  <a:pt x="10492" y="5177"/>
                </a:cubicBezTo>
                <a:cubicBezTo>
                  <a:pt x="10576" y="4730"/>
                  <a:pt x="10665" y="4259"/>
                  <a:pt x="10754" y="3776"/>
                </a:cubicBezTo>
                <a:close/>
                <a:moveTo>
                  <a:pt x="7128" y="404"/>
                </a:moveTo>
                <a:cubicBezTo>
                  <a:pt x="7989" y="404"/>
                  <a:pt x="8837" y="788"/>
                  <a:pt x="9463" y="1499"/>
                </a:cubicBezTo>
                <a:cubicBezTo>
                  <a:pt x="10875" y="3103"/>
                  <a:pt x="10454" y="5690"/>
                  <a:pt x="8607" y="6738"/>
                </a:cubicBezTo>
                <a:cubicBezTo>
                  <a:pt x="8218" y="6958"/>
                  <a:pt x="7801" y="7086"/>
                  <a:pt x="7353" y="7119"/>
                </a:cubicBezTo>
                <a:cubicBezTo>
                  <a:pt x="7345" y="7120"/>
                  <a:pt x="7338" y="7120"/>
                  <a:pt x="7330" y="7120"/>
                </a:cubicBezTo>
                <a:cubicBezTo>
                  <a:pt x="7272" y="7120"/>
                  <a:pt x="7237" y="7099"/>
                  <a:pt x="7204" y="7041"/>
                </a:cubicBezTo>
                <a:cubicBezTo>
                  <a:pt x="6578" y="5949"/>
                  <a:pt x="5623" y="5362"/>
                  <a:pt x="4381" y="5227"/>
                </a:cubicBezTo>
                <a:cubicBezTo>
                  <a:pt x="4295" y="5218"/>
                  <a:pt x="4246" y="5190"/>
                  <a:pt x="4211" y="5105"/>
                </a:cubicBezTo>
                <a:cubicBezTo>
                  <a:pt x="4050" y="4709"/>
                  <a:pt x="3953" y="4223"/>
                  <a:pt x="3953" y="3565"/>
                </a:cubicBezTo>
                <a:cubicBezTo>
                  <a:pt x="4008" y="2430"/>
                  <a:pt x="4553" y="1379"/>
                  <a:pt x="5758" y="746"/>
                </a:cubicBezTo>
                <a:cubicBezTo>
                  <a:pt x="6197" y="515"/>
                  <a:pt x="6664" y="404"/>
                  <a:pt x="7128" y="404"/>
                </a:cubicBezTo>
                <a:close/>
                <a:moveTo>
                  <a:pt x="2825" y="7499"/>
                </a:moveTo>
                <a:cubicBezTo>
                  <a:pt x="3051" y="7499"/>
                  <a:pt x="3287" y="7556"/>
                  <a:pt x="3515" y="7678"/>
                </a:cubicBezTo>
                <a:cubicBezTo>
                  <a:pt x="4214" y="8049"/>
                  <a:pt x="4522" y="8666"/>
                  <a:pt x="4563" y="9370"/>
                </a:cubicBezTo>
                <a:cubicBezTo>
                  <a:pt x="4543" y="9883"/>
                  <a:pt x="4408" y="10283"/>
                  <a:pt x="4072" y="10592"/>
                </a:cubicBezTo>
                <a:cubicBezTo>
                  <a:pt x="3832" y="10814"/>
                  <a:pt x="3521" y="10927"/>
                  <a:pt x="3197" y="10927"/>
                </a:cubicBezTo>
                <a:cubicBezTo>
                  <a:pt x="2981" y="10927"/>
                  <a:pt x="2759" y="10877"/>
                  <a:pt x="2547" y="10774"/>
                </a:cubicBezTo>
                <a:cubicBezTo>
                  <a:pt x="1744" y="10384"/>
                  <a:pt x="1297" y="9418"/>
                  <a:pt x="1521" y="8555"/>
                </a:cubicBezTo>
                <a:cubicBezTo>
                  <a:pt x="1693" y="7898"/>
                  <a:pt x="2227" y="7499"/>
                  <a:pt x="2825" y="7499"/>
                </a:cubicBezTo>
                <a:close/>
                <a:moveTo>
                  <a:pt x="11052" y="7138"/>
                </a:moveTo>
                <a:cubicBezTo>
                  <a:pt x="11028" y="7138"/>
                  <a:pt x="11003" y="7141"/>
                  <a:pt x="10976" y="7147"/>
                </a:cubicBezTo>
                <a:cubicBezTo>
                  <a:pt x="10965" y="7150"/>
                  <a:pt x="10950" y="7156"/>
                  <a:pt x="10938" y="7160"/>
                </a:cubicBezTo>
                <a:cubicBezTo>
                  <a:pt x="9723" y="7488"/>
                  <a:pt x="8983" y="8929"/>
                  <a:pt x="9412" y="10135"/>
                </a:cubicBezTo>
                <a:cubicBezTo>
                  <a:pt x="9678" y="10888"/>
                  <a:pt x="10326" y="11334"/>
                  <a:pt x="11053" y="11334"/>
                </a:cubicBezTo>
                <a:cubicBezTo>
                  <a:pt x="11272" y="11334"/>
                  <a:pt x="11499" y="11294"/>
                  <a:pt x="11724" y="11208"/>
                </a:cubicBezTo>
                <a:cubicBezTo>
                  <a:pt x="12590" y="10882"/>
                  <a:pt x="13200" y="9978"/>
                  <a:pt x="13202" y="9017"/>
                </a:cubicBezTo>
                <a:cubicBezTo>
                  <a:pt x="13202" y="8555"/>
                  <a:pt x="13061" y="8114"/>
                  <a:pt x="12798" y="7770"/>
                </a:cubicBezTo>
                <a:cubicBezTo>
                  <a:pt x="12593" y="7501"/>
                  <a:pt x="12330" y="7305"/>
                  <a:pt x="12005" y="7193"/>
                </a:cubicBezTo>
                <a:cubicBezTo>
                  <a:pt x="11977" y="7183"/>
                  <a:pt x="11950" y="7179"/>
                  <a:pt x="11924" y="7179"/>
                </a:cubicBezTo>
                <a:cubicBezTo>
                  <a:pt x="11844" y="7179"/>
                  <a:pt x="11777" y="7222"/>
                  <a:pt x="11742" y="7296"/>
                </a:cubicBezTo>
                <a:cubicBezTo>
                  <a:pt x="11696" y="7403"/>
                  <a:pt x="11740" y="7512"/>
                  <a:pt x="11852" y="7569"/>
                </a:cubicBezTo>
                <a:cubicBezTo>
                  <a:pt x="11870" y="7580"/>
                  <a:pt x="11891" y="7587"/>
                  <a:pt x="11913" y="7596"/>
                </a:cubicBezTo>
                <a:cubicBezTo>
                  <a:pt x="12243" y="7724"/>
                  <a:pt x="12473" y="7959"/>
                  <a:pt x="12625" y="8274"/>
                </a:cubicBezTo>
                <a:cubicBezTo>
                  <a:pt x="13088" y="9247"/>
                  <a:pt x="12520" y="10538"/>
                  <a:pt x="11491" y="10859"/>
                </a:cubicBezTo>
                <a:cubicBezTo>
                  <a:pt x="11343" y="10905"/>
                  <a:pt x="11196" y="10928"/>
                  <a:pt x="11054" y="10928"/>
                </a:cubicBezTo>
                <a:cubicBezTo>
                  <a:pt x="10531" y="10928"/>
                  <a:pt x="10066" y="10628"/>
                  <a:pt x="9838" y="10107"/>
                </a:cubicBezTo>
                <a:cubicBezTo>
                  <a:pt x="9670" y="9725"/>
                  <a:pt x="9647" y="9329"/>
                  <a:pt x="9759" y="8934"/>
                </a:cubicBezTo>
                <a:cubicBezTo>
                  <a:pt x="9954" y="8240"/>
                  <a:pt x="10370" y="7749"/>
                  <a:pt x="11082" y="7543"/>
                </a:cubicBezTo>
                <a:cubicBezTo>
                  <a:pt x="11217" y="7504"/>
                  <a:pt x="11284" y="7406"/>
                  <a:pt x="11256" y="7292"/>
                </a:cubicBezTo>
                <a:cubicBezTo>
                  <a:pt x="11229" y="7193"/>
                  <a:pt x="11154" y="7138"/>
                  <a:pt x="11052" y="7138"/>
                </a:cubicBezTo>
                <a:close/>
                <a:moveTo>
                  <a:pt x="2827" y="7088"/>
                </a:moveTo>
                <a:cubicBezTo>
                  <a:pt x="2642" y="7088"/>
                  <a:pt x="2455" y="7118"/>
                  <a:pt x="2266" y="7183"/>
                </a:cubicBezTo>
                <a:cubicBezTo>
                  <a:pt x="1525" y="7434"/>
                  <a:pt x="1050" y="8155"/>
                  <a:pt x="1050" y="9017"/>
                </a:cubicBezTo>
                <a:cubicBezTo>
                  <a:pt x="1055" y="9925"/>
                  <a:pt x="1598" y="10790"/>
                  <a:pt x="2400" y="11157"/>
                </a:cubicBezTo>
                <a:cubicBezTo>
                  <a:pt x="2664" y="11278"/>
                  <a:pt x="2934" y="11336"/>
                  <a:pt x="3194" y="11336"/>
                </a:cubicBezTo>
                <a:cubicBezTo>
                  <a:pt x="3947" y="11336"/>
                  <a:pt x="4623" y="10856"/>
                  <a:pt x="4869" y="10051"/>
                </a:cubicBezTo>
                <a:cubicBezTo>
                  <a:pt x="5202" y="8973"/>
                  <a:pt x="4637" y="7728"/>
                  <a:pt x="3605" y="7264"/>
                </a:cubicBezTo>
                <a:cubicBezTo>
                  <a:pt x="3350" y="7150"/>
                  <a:pt x="3090" y="7088"/>
                  <a:pt x="2827" y="7088"/>
                </a:cubicBezTo>
                <a:close/>
                <a:moveTo>
                  <a:pt x="10378" y="5610"/>
                </a:moveTo>
                <a:cubicBezTo>
                  <a:pt x="10382" y="5610"/>
                  <a:pt x="10386" y="5610"/>
                  <a:pt x="10390" y="5610"/>
                </a:cubicBezTo>
                <a:cubicBezTo>
                  <a:pt x="11984" y="5671"/>
                  <a:pt x="13370" y="6870"/>
                  <a:pt x="13647" y="8433"/>
                </a:cubicBezTo>
                <a:cubicBezTo>
                  <a:pt x="13899" y="9865"/>
                  <a:pt x="13104" y="11266"/>
                  <a:pt x="11734" y="11795"/>
                </a:cubicBezTo>
                <a:cubicBezTo>
                  <a:pt x="11528" y="11874"/>
                  <a:pt x="11312" y="11931"/>
                  <a:pt x="11095" y="11975"/>
                </a:cubicBezTo>
                <a:cubicBezTo>
                  <a:pt x="10901" y="12015"/>
                  <a:pt x="10701" y="12022"/>
                  <a:pt x="10502" y="12040"/>
                </a:cubicBezTo>
                <a:cubicBezTo>
                  <a:pt x="8842" y="12032"/>
                  <a:pt x="7407" y="10861"/>
                  <a:pt x="7089" y="9241"/>
                </a:cubicBezTo>
                <a:cubicBezTo>
                  <a:pt x="6983" y="8699"/>
                  <a:pt x="7033" y="8166"/>
                  <a:pt x="7217" y="7645"/>
                </a:cubicBezTo>
                <a:cubicBezTo>
                  <a:pt x="7247" y="7560"/>
                  <a:pt x="7291" y="7531"/>
                  <a:pt x="7382" y="7521"/>
                </a:cubicBezTo>
                <a:cubicBezTo>
                  <a:pt x="8621" y="7407"/>
                  <a:pt x="9538" y="6785"/>
                  <a:pt x="10178" y="5732"/>
                </a:cubicBezTo>
                <a:cubicBezTo>
                  <a:pt x="10230" y="5648"/>
                  <a:pt x="10276" y="5610"/>
                  <a:pt x="10378" y="5610"/>
                </a:cubicBezTo>
                <a:close/>
                <a:moveTo>
                  <a:pt x="7121" y="10528"/>
                </a:moveTo>
                <a:cubicBezTo>
                  <a:pt x="7274" y="10727"/>
                  <a:pt x="7405" y="10939"/>
                  <a:pt x="7575" y="11110"/>
                </a:cubicBezTo>
                <a:cubicBezTo>
                  <a:pt x="7803" y="11342"/>
                  <a:pt x="8058" y="11549"/>
                  <a:pt x="8309" y="11755"/>
                </a:cubicBezTo>
                <a:cubicBezTo>
                  <a:pt x="8374" y="11812"/>
                  <a:pt x="8391" y="11851"/>
                  <a:pt x="8360" y="11934"/>
                </a:cubicBezTo>
                <a:cubicBezTo>
                  <a:pt x="8167" y="12430"/>
                  <a:pt x="7670" y="12774"/>
                  <a:pt x="7133" y="12775"/>
                </a:cubicBezTo>
                <a:cubicBezTo>
                  <a:pt x="7132" y="12775"/>
                  <a:pt x="7131" y="12775"/>
                  <a:pt x="7130" y="12775"/>
                </a:cubicBezTo>
                <a:cubicBezTo>
                  <a:pt x="6586" y="12775"/>
                  <a:pt x="6087" y="12434"/>
                  <a:pt x="5896" y="11932"/>
                </a:cubicBezTo>
                <a:cubicBezTo>
                  <a:pt x="5870" y="11868"/>
                  <a:pt x="5855" y="11820"/>
                  <a:pt x="5928" y="11770"/>
                </a:cubicBezTo>
                <a:cubicBezTo>
                  <a:pt x="6405" y="11457"/>
                  <a:pt x="6793" y="11054"/>
                  <a:pt x="7091" y="10567"/>
                </a:cubicBezTo>
                <a:cubicBezTo>
                  <a:pt x="7099" y="10553"/>
                  <a:pt x="7111" y="10540"/>
                  <a:pt x="7121" y="10528"/>
                </a:cubicBezTo>
                <a:close/>
                <a:moveTo>
                  <a:pt x="7146" y="0"/>
                </a:moveTo>
                <a:cubicBezTo>
                  <a:pt x="6768" y="0"/>
                  <a:pt x="6384" y="65"/>
                  <a:pt x="6008" y="201"/>
                </a:cubicBezTo>
                <a:cubicBezTo>
                  <a:pt x="4601" y="709"/>
                  <a:pt x="3828" y="1766"/>
                  <a:pt x="3585" y="3225"/>
                </a:cubicBezTo>
                <a:cubicBezTo>
                  <a:pt x="3569" y="3320"/>
                  <a:pt x="3562" y="3387"/>
                  <a:pt x="3436" y="3406"/>
                </a:cubicBezTo>
                <a:cubicBezTo>
                  <a:pt x="2483" y="3540"/>
                  <a:pt x="1839" y="4406"/>
                  <a:pt x="1975" y="5364"/>
                </a:cubicBezTo>
                <a:cubicBezTo>
                  <a:pt x="1994" y="5488"/>
                  <a:pt x="2029" y="5610"/>
                  <a:pt x="2058" y="5741"/>
                </a:cubicBezTo>
                <a:cubicBezTo>
                  <a:pt x="1713" y="5944"/>
                  <a:pt x="1400" y="6189"/>
                  <a:pt x="1131" y="6489"/>
                </a:cubicBezTo>
                <a:cubicBezTo>
                  <a:pt x="1024" y="6608"/>
                  <a:pt x="1017" y="6727"/>
                  <a:pt x="1108" y="6811"/>
                </a:cubicBezTo>
                <a:cubicBezTo>
                  <a:pt x="1148" y="6849"/>
                  <a:pt x="1193" y="6868"/>
                  <a:pt x="1239" y="6868"/>
                </a:cubicBezTo>
                <a:cubicBezTo>
                  <a:pt x="1301" y="6868"/>
                  <a:pt x="1366" y="6835"/>
                  <a:pt x="1429" y="6768"/>
                </a:cubicBezTo>
                <a:cubicBezTo>
                  <a:pt x="2143" y="6019"/>
                  <a:pt x="2995" y="5620"/>
                  <a:pt x="3984" y="5620"/>
                </a:cubicBezTo>
                <a:cubicBezTo>
                  <a:pt x="4132" y="5620"/>
                  <a:pt x="4282" y="5629"/>
                  <a:pt x="4435" y="5647"/>
                </a:cubicBezTo>
                <a:cubicBezTo>
                  <a:pt x="5495" y="5772"/>
                  <a:pt x="6313" y="6301"/>
                  <a:pt x="6845" y="7241"/>
                </a:cubicBezTo>
                <a:cubicBezTo>
                  <a:pt x="6877" y="7295"/>
                  <a:pt x="6879" y="7381"/>
                  <a:pt x="6858" y="7440"/>
                </a:cubicBezTo>
                <a:cubicBezTo>
                  <a:pt x="6553" y="8264"/>
                  <a:pt x="6550" y="9089"/>
                  <a:pt x="6852" y="9915"/>
                </a:cubicBezTo>
                <a:cubicBezTo>
                  <a:pt x="6894" y="10024"/>
                  <a:pt x="6884" y="10107"/>
                  <a:pt x="6830" y="10206"/>
                </a:cubicBezTo>
                <a:cubicBezTo>
                  <a:pt x="6210" y="11350"/>
                  <a:pt x="5005" y="12028"/>
                  <a:pt x="3753" y="12028"/>
                </a:cubicBezTo>
                <a:cubicBezTo>
                  <a:pt x="3382" y="12028"/>
                  <a:pt x="3006" y="11969"/>
                  <a:pt x="2641" y="11844"/>
                </a:cubicBezTo>
                <a:cubicBezTo>
                  <a:pt x="1378" y="11413"/>
                  <a:pt x="553" y="10252"/>
                  <a:pt x="563" y="8916"/>
                </a:cubicBezTo>
                <a:cubicBezTo>
                  <a:pt x="567" y="8423"/>
                  <a:pt x="692" y="7958"/>
                  <a:pt x="912" y="7516"/>
                </a:cubicBezTo>
                <a:cubicBezTo>
                  <a:pt x="980" y="7381"/>
                  <a:pt x="946" y="7268"/>
                  <a:pt x="834" y="7213"/>
                </a:cubicBezTo>
                <a:cubicBezTo>
                  <a:pt x="803" y="7197"/>
                  <a:pt x="771" y="7189"/>
                  <a:pt x="741" y="7189"/>
                </a:cubicBezTo>
                <a:cubicBezTo>
                  <a:pt x="664" y="7189"/>
                  <a:pt x="594" y="7239"/>
                  <a:pt x="547" y="7337"/>
                </a:cubicBezTo>
                <a:cubicBezTo>
                  <a:pt x="29" y="8405"/>
                  <a:pt x="1" y="9481"/>
                  <a:pt x="542" y="10545"/>
                </a:cubicBezTo>
                <a:cubicBezTo>
                  <a:pt x="1143" y="11725"/>
                  <a:pt x="2399" y="12442"/>
                  <a:pt x="3734" y="12442"/>
                </a:cubicBezTo>
                <a:cubicBezTo>
                  <a:pt x="4003" y="12442"/>
                  <a:pt x="4275" y="12413"/>
                  <a:pt x="4546" y="12352"/>
                </a:cubicBezTo>
                <a:cubicBezTo>
                  <a:pt x="4865" y="12281"/>
                  <a:pt x="5176" y="12161"/>
                  <a:pt x="5490" y="12064"/>
                </a:cubicBezTo>
                <a:cubicBezTo>
                  <a:pt x="5781" y="12815"/>
                  <a:pt x="6455" y="13186"/>
                  <a:pt x="7128" y="13186"/>
                </a:cubicBezTo>
                <a:cubicBezTo>
                  <a:pt x="7811" y="13186"/>
                  <a:pt x="8492" y="12803"/>
                  <a:pt x="8769" y="12047"/>
                </a:cubicBezTo>
                <a:cubicBezTo>
                  <a:pt x="8772" y="12047"/>
                  <a:pt x="8776" y="12045"/>
                  <a:pt x="8779" y="12045"/>
                </a:cubicBezTo>
                <a:cubicBezTo>
                  <a:pt x="8780" y="12045"/>
                  <a:pt x="8781" y="12045"/>
                  <a:pt x="8781" y="12046"/>
                </a:cubicBezTo>
                <a:cubicBezTo>
                  <a:pt x="8803" y="12053"/>
                  <a:pt x="8824" y="12060"/>
                  <a:pt x="8845" y="12071"/>
                </a:cubicBezTo>
                <a:cubicBezTo>
                  <a:pt x="9370" y="12312"/>
                  <a:pt x="9913" y="12447"/>
                  <a:pt x="10472" y="12447"/>
                </a:cubicBezTo>
                <a:cubicBezTo>
                  <a:pt x="10662" y="12447"/>
                  <a:pt x="10853" y="12432"/>
                  <a:pt x="11047" y="12399"/>
                </a:cubicBezTo>
                <a:cubicBezTo>
                  <a:pt x="12481" y="12159"/>
                  <a:pt x="13471" y="11373"/>
                  <a:pt x="13941" y="9979"/>
                </a:cubicBezTo>
                <a:cubicBezTo>
                  <a:pt x="14019" y="9751"/>
                  <a:pt x="14049" y="9505"/>
                  <a:pt x="14103" y="9268"/>
                </a:cubicBezTo>
                <a:lnTo>
                  <a:pt x="14103" y="8667"/>
                </a:lnTo>
                <a:cubicBezTo>
                  <a:pt x="14094" y="8633"/>
                  <a:pt x="14083" y="8604"/>
                  <a:pt x="14079" y="8574"/>
                </a:cubicBezTo>
                <a:cubicBezTo>
                  <a:pt x="13960" y="7607"/>
                  <a:pt x="13527" y="6808"/>
                  <a:pt x="12796" y="6171"/>
                </a:cubicBezTo>
                <a:cubicBezTo>
                  <a:pt x="12613" y="6012"/>
                  <a:pt x="12407" y="5875"/>
                  <a:pt x="12208" y="5726"/>
                </a:cubicBezTo>
                <a:cubicBezTo>
                  <a:pt x="12408" y="5181"/>
                  <a:pt x="12370" y="4649"/>
                  <a:pt x="12053" y="4154"/>
                </a:cubicBezTo>
                <a:cubicBezTo>
                  <a:pt x="11738" y="3658"/>
                  <a:pt x="11268" y="3406"/>
                  <a:pt x="10691" y="3349"/>
                </a:cubicBezTo>
                <a:cubicBezTo>
                  <a:pt x="10684" y="3309"/>
                  <a:pt x="10675" y="3282"/>
                  <a:pt x="10674" y="3257"/>
                </a:cubicBezTo>
                <a:cubicBezTo>
                  <a:pt x="10605" y="2717"/>
                  <a:pt x="10428" y="2216"/>
                  <a:pt x="10148" y="1752"/>
                </a:cubicBezTo>
                <a:cubicBezTo>
                  <a:pt x="9481" y="647"/>
                  <a:pt x="8342" y="0"/>
                  <a:pt x="7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1"/>
          <p:cNvSpPr/>
          <p:nvPr/>
        </p:nvSpPr>
        <p:spPr>
          <a:xfrm>
            <a:off x="1410362" y="1530821"/>
            <a:ext cx="246047" cy="397515"/>
          </a:xfrm>
          <a:custGeom>
            <a:avLst/>
            <a:gdLst/>
            <a:ahLst/>
            <a:cxnLst/>
            <a:rect l="l" t="t" r="r" b="b"/>
            <a:pathLst>
              <a:path w="8637" h="13954" extrusionOk="0">
                <a:moveTo>
                  <a:pt x="4757" y="408"/>
                </a:moveTo>
                <a:cubicBezTo>
                  <a:pt x="4909" y="408"/>
                  <a:pt x="5039" y="538"/>
                  <a:pt x="5041" y="690"/>
                </a:cubicBezTo>
                <a:cubicBezTo>
                  <a:pt x="5044" y="846"/>
                  <a:pt x="4913" y="978"/>
                  <a:pt x="4760" y="978"/>
                </a:cubicBezTo>
                <a:cubicBezTo>
                  <a:pt x="4758" y="978"/>
                  <a:pt x="4756" y="978"/>
                  <a:pt x="4755" y="978"/>
                </a:cubicBezTo>
                <a:cubicBezTo>
                  <a:pt x="4602" y="978"/>
                  <a:pt x="4473" y="848"/>
                  <a:pt x="4472" y="694"/>
                </a:cubicBezTo>
                <a:cubicBezTo>
                  <a:pt x="4470" y="541"/>
                  <a:pt x="4599" y="409"/>
                  <a:pt x="4754" y="408"/>
                </a:cubicBezTo>
                <a:cubicBezTo>
                  <a:pt x="4755" y="408"/>
                  <a:pt x="4756" y="408"/>
                  <a:pt x="4757" y="408"/>
                </a:cubicBezTo>
                <a:close/>
                <a:moveTo>
                  <a:pt x="2167" y="409"/>
                </a:moveTo>
                <a:cubicBezTo>
                  <a:pt x="2169" y="409"/>
                  <a:pt x="2170" y="409"/>
                  <a:pt x="2172" y="409"/>
                </a:cubicBezTo>
                <a:cubicBezTo>
                  <a:pt x="2327" y="413"/>
                  <a:pt x="2456" y="548"/>
                  <a:pt x="2450" y="700"/>
                </a:cubicBezTo>
                <a:cubicBezTo>
                  <a:pt x="2446" y="852"/>
                  <a:pt x="2317" y="978"/>
                  <a:pt x="2165" y="978"/>
                </a:cubicBezTo>
                <a:cubicBezTo>
                  <a:pt x="2163" y="978"/>
                  <a:pt x="2160" y="978"/>
                  <a:pt x="2158" y="978"/>
                </a:cubicBezTo>
                <a:cubicBezTo>
                  <a:pt x="2003" y="975"/>
                  <a:pt x="1878" y="843"/>
                  <a:pt x="1881" y="687"/>
                </a:cubicBezTo>
                <a:cubicBezTo>
                  <a:pt x="1885" y="533"/>
                  <a:pt x="2013" y="409"/>
                  <a:pt x="2167" y="409"/>
                </a:cubicBezTo>
                <a:close/>
                <a:moveTo>
                  <a:pt x="4759" y="1"/>
                </a:moveTo>
                <a:cubicBezTo>
                  <a:pt x="4619" y="1"/>
                  <a:pt x="4478" y="44"/>
                  <a:pt x="4354" y="134"/>
                </a:cubicBezTo>
                <a:cubicBezTo>
                  <a:pt x="4120" y="304"/>
                  <a:pt x="4017" y="588"/>
                  <a:pt x="4090" y="869"/>
                </a:cubicBezTo>
                <a:cubicBezTo>
                  <a:pt x="4162" y="1149"/>
                  <a:pt x="4401" y="1354"/>
                  <a:pt x="4690" y="1387"/>
                </a:cubicBezTo>
                <a:cubicBezTo>
                  <a:pt x="4714" y="1390"/>
                  <a:pt x="4737" y="1391"/>
                  <a:pt x="4761" y="1391"/>
                </a:cubicBezTo>
                <a:cubicBezTo>
                  <a:pt x="5013" y="1391"/>
                  <a:pt x="5257" y="1246"/>
                  <a:pt x="5374" y="1011"/>
                </a:cubicBezTo>
                <a:cubicBezTo>
                  <a:pt x="5413" y="936"/>
                  <a:pt x="5448" y="897"/>
                  <a:pt x="5535" y="897"/>
                </a:cubicBezTo>
                <a:cubicBezTo>
                  <a:pt x="5538" y="897"/>
                  <a:pt x="5541" y="897"/>
                  <a:pt x="5545" y="897"/>
                </a:cubicBezTo>
                <a:cubicBezTo>
                  <a:pt x="5887" y="905"/>
                  <a:pt x="6110" y="1116"/>
                  <a:pt x="6110" y="1460"/>
                </a:cubicBezTo>
                <a:cubicBezTo>
                  <a:pt x="6111" y="2205"/>
                  <a:pt x="6110" y="2948"/>
                  <a:pt x="6110" y="3694"/>
                </a:cubicBezTo>
                <a:cubicBezTo>
                  <a:pt x="6110" y="3725"/>
                  <a:pt x="6105" y="3755"/>
                  <a:pt x="6104" y="3786"/>
                </a:cubicBezTo>
                <a:cubicBezTo>
                  <a:pt x="5724" y="3887"/>
                  <a:pt x="5678" y="3949"/>
                  <a:pt x="5678" y="4344"/>
                </a:cubicBezTo>
                <a:cubicBezTo>
                  <a:pt x="5678" y="4504"/>
                  <a:pt x="5680" y="4662"/>
                  <a:pt x="5677" y="4822"/>
                </a:cubicBezTo>
                <a:cubicBezTo>
                  <a:pt x="5657" y="5704"/>
                  <a:pt x="4960" y="6454"/>
                  <a:pt x="4081" y="6534"/>
                </a:cubicBezTo>
                <a:cubicBezTo>
                  <a:pt x="4074" y="6535"/>
                  <a:pt x="4066" y="6535"/>
                  <a:pt x="4058" y="6535"/>
                </a:cubicBezTo>
                <a:cubicBezTo>
                  <a:pt x="4001" y="6535"/>
                  <a:pt x="3939" y="6518"/>
                  <a:pt x="3888" y="6494"/>
                </a:cubicBezTo>
                <a:cubicBezTo>
                  <a:pt x="3742" y="6428"/>
                  <a:pt x="3597" y="6395"/>
                  <a:pt x="3452" y="6395"/>
                </a:cubicBezTo>
                <a:cubicBezTo>
                  <a:pt x="3313" y="6395"/>
                  <a:pt x="3173" y="6425"/>
                  <a:pt x="3031" y="6484"/>
                </a:cubicBezTo>
                <a:cubicBezTo>
                  <a:pt x="2962" y="6512"/>
                  <a:pt x="2884" y="6526"/>
                  <a:pt x="2809" y="6526"/>
                </a:cubicBezTo>
                <a:cubicBezTo>
                  <a:pt x="2792" y="6526"/>
                  <a:pt x="2775" y="6526"/>
                  <a:pt x="2758" y="6524"/>
                </a:cubicBezTo>
                <a:cubicBezTo>
                  <a:pt x="2401" y="6483"/>
                  <a:pt x="2091" y="6334"/>
                  <a:pt x="1817" y="6100"/>
                </a:cubicBezTo>
                <a:cubicBezTo>
                  <a:pt x="1756" y="6047"/>
                  <a:pt x="1695" y="6021"/>
                  <a:pt x="1640" y="6021"/>
                </a:cubicBezTo>
                <a:cubicBezTo>
                  <a:pt x="1585" y="6021"/>
                  <a:pt x="1536" y="6046"/>
                  <a:pt x="1495" y="6094"/>
                </a:cubicBezTo>
                <a:cubicBezTo>
                  <a:pt x="1413" y="6190"/>
                  <a:pt x="1434" y="6307"/>
                  <a:pt x="1556" y="6412"/>
                </a:cubicBezTo>
                <a:cubicBezTo>
                  <a:pt x="1861" y="6677"/>
                  <a:pt x="2213" y="6846"/>
                  <a:pt x="2611" y="6917"/>
                </a:cubicBezTo>
                <a:cubicBezTo>
                  <a:pt x="2699" y="6934"/>
                  <a:pt x="2787" y="6946"/>
                  <a:pt x="2873" y="6946"/>
                </a:cubicBezTo>
                <a:cubicBezTo>
                  <a:pt x="2997" y="6946"/>
                  <a:pt x="3118" y="6921"/>
                  <a:pt x="3240" y="6846"/>
                </a:cubicBezTo>
                <a:cubicBezTo>
                  <a:pt x="3305" y="6808"/>
                  <a:pt x="3376" y="6790"/>
                  <a:pt x="3447" y="6790"/>
                </a:cubicBezTo>
                <a:cubicBezTo>
                  <a:pt x="3536" y="6790"/>
                  <a:pt x="3627" y="6818"/>
                  <a:pt x="3708" y="6869"/>
                </a:cubicBezTo>
                <a:cubicBezTo>
                  <a:pt x="3804" y="6929"/>
                  <a:pt x="3902" y="6949"/>
                  <a:pt x="4006" y="6949"/>
                </a:cubicBezTo>
                <a:cubicBezTo>
                  <a:pt x="4033" y="6949"/>
                  <a:pt x="4060" y="6948"/>
                  <a:pt x="4087" y="6946"/>
                </a:cubicBezTo>
                <a:cubicBezTo>
                  <a:pt x="4977" y="6875"/>
                  <a:pt x="5762" y="6243"/>
                  <a:pt x="5992" y="5379"/>
                </a:cubicBezTo>
                <a:cubicBezTo>
                  <a:pt x="6057" y="5133"/>
                  <a:pt x="6060" y="4870"/>
                  <a:pt x="6081" y="4612"/>
                </a:cubicBezTo>
                <a:cubicBezTo>
                  <a:pt x="6091" y="4483"/>
                  <a:pt x="6083" y="4354"/>
                  <a:pt x="6083" y="4222"/>
                </a:cubicBezTo>
                <a:lnTo>
                  <a:pt x="6482" y="4222"/>
                </a:lnTo>
                <a:cubicBezTo>
                  <a:pt x="6516" y="4821"/>
                  <a:pt x="6496" y="5400"/>
                  <a:pt x="6213" y="5942"/>
                </a:cubicBezTo>
                <a:cubicBezTo>
                  <a:pt x="6139" y="6084"/>
                  <a:pt x="6174" y="6205"/>
                  <a:pt x="6287" y="6257"/>
                </a:cubicBezTo>
                <a:cubicBezTo>
                  <a:pt x="6318" y="6272"/>
                  <a:pt x="6349" y="6279"/>
                  <a:pt x="6378" y="6279"/>
                </a:cubicBezTo>
                <a:cubicBezTo>
                  <a:pt x="6459" y="6279"/>
                  <a:pt x="6532" y="6225"/>
                  <a:pt x="6579" y="6117"/>
                </a:cubicBezTo>
                <a:cubicBezTo>
                  <a:pt x="6653" y="5946"/>
                  <a:pt x="6724" y="5775"/>
                  <a:pt x="6784" y="5599"/>
                </a:cubicBezTo>
                <a:cubicBezTo>
                  <a:pt x="6926" y="5164"/>
                  <a:pt x="6900" y="4711"/>
                  <a:pt x="6900" y="4263"/>
                </a:cubicBezTo>
                <a:cubicBezTo>
                  <a:pt x="6900" y="3965"/>
                  <a:pt x="6819" y="3863"/>
                  <a:pt x="6516" y="3794"/>
                </a:cubicBezTo>
                <a:lnTo>
                  <a:pt x="6516" y="3643"/>
                </a:lnTo>
                <a:cubicBezTo>
                  <a:pt x="6516" y="2920"/>
                  <a:pt x="6517" y="2198"/>
                  <a:pt x="6516" y="1475"/>
                </a:cubicBezTo>
                <a:cubicBezTo>
                  <a:pt x="6514" y="893"/>
                  <a:pt x="6121" y="496"/>
                  <a:pt x="5545" y="496"/>
                </a:cubicBezTo>
                <a:cubicBezTo>
                  <a:pt x="5452" y="496"/>
                  <a:pt x="5414" y="464"/>
                  <a:pt x="5374" y="385"/>
                </a:cubicBezTo>
                <a:cubicBezTo>
                  <a:pt x="5251" y="137"/>
                  <a:pt x="5008" y="1"/>
                  <a:pt x="4759" y="1"/>
                </a:cubicBezTo>
                <a:close/>
                <a:moveTo>
                  <a:pt x="2167" y="1"/>
                </a:moveTo>
                <a:cubicBezTo>
                  <a:pt x="1910" y="1"/>
                  <a:pt x="1671" y="146"/>
                  <a:pt x="1549" y="396"/>
                </a:cubicBezTo>
                <a:cubicBezTo>
                  <a:pt x="1513" y="470"/>
                  <a:pt x="1477" y="493"/>
                  <a:pt x="1397" y="493"/>
                </a:cubicBezTo>
                <a:cubicBezTo>
                  <a:pt x="802" y="496"/>
                  <a:pt x="418" y="883"/>
                  <a:pt x="418" y="1475"/>
                </a:cubicBezTo>
                <a:cubicBezTo>
                  <a:pt x="416" y="2198"/>
                  <a:pt x="418" y="2920"/>
                  <a:pt x="418" y="3643"/>
                </a:cubicBezTo>
                <a:lnTo>
                  <a:pt x="418" y="3785"/>
                </a:lnTo>
                <a:cubicBezTo>
                  <a:pt x="56" y="3881"/>
                  <a:pt x="0" y="3952"/>
                  <a:pt x="2" y="4320"/>
                </a:cubicBezTo>
                <a:cubicBezTo>
                  <a:pt x="2" y="4510"/>
                  <a:pt x="0" y="4701"/>
                  <a:pt x="6" y="4892"/>
                </a:cubicBezTo>
                <a:cubicBezTo>
                  <a:pt x="49" y="6122"/>
                  <a:pt x="853" y="7208"/>
                  <a:pt x="2022" y="7603"/>
                </a:cubicBezTo>
                <a:cubicBezTo>
                  <a:pt x="2216" y="7668"/>
                  <a:pt x="2422" y="7709"/>
                  <a:pt x="2638" y="7766"/>
                </a:cubicBezTo>
                <a:lnTo>
                  <a:pt x="2638" y="7905"/>
                </a:lnTo>
                <a:cubicBezTo>
                  <a:pt x="2638" y="8173"/>
                  <a:pt x="2635" y="8442"/>
                  <a:pt x="2638" y="8710"/>
                </a:cubicBezTo>
                <a:cubicBezTo>
                  <a:pt x="2639" y="9058"/>
                  <a:pt x="2817" y="9251"/>
                  <a:pt x="3159" y="9282"/>
                </a:cubicBezTo>
                <a:cubicBezTo>
                  <a:pt x="3186" y="9285"/>
                  <a:pt x="3213" y="9288"/>
                  <a:pt x="3251" y="9293"/>
                </a:cubicBezTo>
                <a:cubicBezTo>
                  <a:pt x="3244" y="9343"/>
                  <a:pt x="3244" y="9393"/>
                  <a:pt x="3244" y="9442"/>
                </a:cubicBezTo>
                <a:lnTo>
                  <a:pt x="3244" y="10805"/>
                </a:lnTo>
                <a:cubicBezTo>
                  <a:pt x="3244" y="10968"/>
                  <a:pt x="3315" y="11059"/>
                  <a:pt x="3441" y="11063"/>
                </a:cubicBezTo>
                <a:cubicBezTo>
                  <a:pt x="3444" y="11063"/>
                  <a:pt x="3447" y="11064"/>
                  <a:pt x="3449" y="11064"/>
                </a:cubicBezTo>
                <a:cubicBezTo>
                  <a:pt x="3575" y="11064"/>
                  <a:pt x="3653" y="10968"/>
                  <a:pt x="3653" y="10805"/>
                </a:cubicBezTo>
                <a:cubicBezTo>
                  <a:pt x="3654" y="10437"/>
                  <a:pt x="3653" y="10068"/>
                  <a:pt x="3653" y="9701"/>
                </a:cubicBezTo>
                <a:lnTo>
                  <a:pt x="3653" y="9293"/>
                </a:lnTo>
                <a:cubicBezTo>
                  <a:pt x="3705" y="9288"/>
                  <a:pt x="3746" y="9286"/>
                  <a:pt x="3785" y="9281"/>
                </a:cubicBezTo>
                <a:cubicBezTo>
                  <a:pt x="4074" y="9247"/>
                  <a:pt x="4252" y="9053"/>
                  <a:pt x="4260" y="8763"/>
                </a:cubicBezTo>
                <a:cubicBezTo>
                  <a:pt x="4264" y="8667"/>
                  <a:pt x="4263" y="8572"/>
                  <a:pt x="4263" y="8477"/>
                </a:cubicBezTo>
                <a:lnTo>
                  <a:pt x="4263" y="7755"/>
                </a:lnTo>
                <a:cubicBezTo>
                  <a:pt x="4298" y="7748"/>
                  <a:pt x="4320" y="7742"/>
                  <a:pt x="4340" y="7739"/>
                </a:cubicBezTo>
                <a:cubicBezTo>
                  <a:pt x="4953" y="7641"/>
                  <a:pt x="5489" y="7387"/>
                  <a:pt x="5944" y="6964"/>
                </a:cubicBezTo>
                <a:cubicBezTo>
                  <a:pt x="5985" y="6924"/>
                  <a:pt x="6046" y="6869"/>
                  <a:pt x="6041" y="6825"/>
                </a:cubicBezTo>
                <a:cubicBezTo>
                  <a:pt x="6037" y="6748"/>
                  <a:pt x="6007" y="6652"/>
                  <a:pt x="5955" y="6605"/>
                </a:cubicBezTo>
                <a:cubicBezTo>
                  <a:pt x="5922" y="6576"/>
                  <a:pt x="5888" y="6564"/>
                  <a:pt x="5854" y="6564"/>
                </a:cubicBezTo>
                <a:cubicBezTo>
                  <a:pt x="5793" y="6564"/>
                  <a:pt x="5732" y="6604"/>
                  <a:pt x="5678" y="6655"/>
                </a:cubicBezTo>
                <a:cubicBezTo>
                  <a:pt x="5238" y="7066"/>
                  <a:pt x="4716" y="7295"/>
                  <a:pt x="4118" y="7354"/>
                </a:cubicBezTo>
                <a:cubicBezTo>
                  <a:pt x="3902" y="7376"/>
                  <a:pt x="3854" y="7427"/>
                  <a:pt x="3854" y="7647"/>
                </a:cubicBezTo>
                <a:lnTo>
                  <a:pt x="3854" y="8696"/>
                </a:lnTo>
                <a:cubicBezTo>
                  <a:pt x="3854" y="8853"/>
                  <a:pt x="3831" y="8875"/>
                  <a:pt x="3671" y="8875"/>
                </a:cubicBezTo>
                <a:cubicBezTo>
                  <a:pt x="3597" y="8875"/>
                  <a:pt x="3522" y="8876"/>
                  <a:pt x="3447" y="8876"/>
                </a:cubicBezTo>
                <a:cubicBezTo>
                  <a:pt x="3372" y="8876"/>
                  <a:pt x="3297" y="8875"/>
                  <a:pt x="3222" y="8875"/>
                </a:cubicBezTo>
                <a:cubicBezTo>
                  <a:pt x="3068" y="8873"/>
                  <a:pt x="3039" y="8846"/>
                  <a:pt x="3039" y="8692"/>
                </a:cubicBezTo>
                <a:cubicBezTo>
                  <a:pt x="3038" y="8337"/>
                  <a:pt x="3039" y="7983"/>
                  <a:pt x="3039" y="7628"/>
                </a:cubicBezTo>
                <a:cubicBezTo>
                  <a:pt x="3039" y="7425"/>
                  <a:pt x="2988" y="7371"/>
                  <a:pt x="2788" y="7354"/>
                </a:cubicBezTo>
                <a:cubicBezTo>
                  <a:pt x="1390" y="7231"/>
                  <a:pt x="189" y="6043"/>
                  <a:pt x="423" y="4220"/>
                </a:cubicBezTo>
                <a:lnTo>
                  <a:pt x="814" y="4220"/>
                </a:lnTo>
                <a:cubicBezTo>
                  <a:pt x="814" y="4395"/>
                  <a:pt x="815" y="4561"/>
                  <a:pt x="814" y="4728"/>
                </a:cubicBezTo>
                <a:cubicBezTo>
                  <a:pt x="809" y="5017"/>
                  <a:pt x="853" y="5298"/>
                  <a:pt x="964" y="5567"/>
                </a:cubicBezTo>
                <a:cubicBezTo>
                  <a:pt x="1002" y="5661"/>
                  <a:pt x="1072" y="5709"/>
                  <a:pt x="1153" y="5709"/>
                </a:cubicBezTo>
                <a:cubicBezTo>
                  <a:pt x="1177" y="5709"/>
                  <a:pt x="1202" y="5705"/>
                  <a:pt x="1227" y="5697"/>
                </a:cubicBezTo>
                <a:cubicBezTo>
                  <a:pt x="1333" y="5660"/>
                  <a:pt x="1377" y="5556"/>
                  <a:pt x="1347" y="5431"/>
                </a:cubicBezTo>
                <a:cubicBezTo>
                  <a:pt x="1305" y="5247"/>
                  <a:pt x="1249" y="5062"/>
                  <a:pt x="1232" y="4873"/>
                </a:cubicBezTo>
                <a:cubicBezTo>
                  <a:pt x="1211" y="4653"/>
                  <a:pt x="1227" y="4428"/>
                  <a:pt x="1221" y="4206"/>
                </a:cubicBezTo>
                <a:cubicBezTo>
                  <a:pt x="1215" y="3969"/>
                  <a:pt x="1109" y="3850"/>
                  <a:pt x="879" y="3806"/>
                </a:cubicBezTo>
                <a:cubicBezTo>
                  <a:pt x="861" y="3802"/>
                  <a:pt x="845" y="3793"/>
                  <a:pt x="829" y="3787"/>
                </a:cubicBezTo>
                <a:cubicBezTo>
                  <a:pt x="828" y="3766"/>
                  <a:pt x="824" y="3749"/>
                  <a:pt x="824" y="3731"/>
                </a:cubicBezTo>
                <a:cubicBezTo>
                  <a:pt x="824" y="2958"/>
                  <a:pt x="822" y="2188"/>
                  <a:pt x="825" y="1415"/>
                </a:cubicBezTo>
                <a:cubicBezTo>
                  <a:pt x="825" y="1353"/>
                  <a:pt x="838" y="1288"/>
                  <a:pt x="861" y="1230"/>
                </a:cubicBezTo>
                <a:cubicBezTo>
                  <a:pt x="945" y="1010"/>
                  <a:pt x="1128" y="903"/>
                  <a:pt x="1416" y="903"/>
                </a:cubicBezTo>
                <a:cubicBezTo>
                  <a:pt x="1444" y="903"/>
                  <a:pt x="1473" y="904"/>
                  <a:pt x="1504" y="906"/>
                </a:cubicBezTo>
                <a:cubicBezTo>
                  <a:pt x="1516" y="933"/>
                  <a:pt x="1531" y="961"/>
                  <a:pt x="1545" y="990"/>
                </a:cubicBezTo>
                <a:cubicBezTo>
                  <a:pt x="1668" y="1240"/>
                  <a:pt x="1907" y="1388"/>
                  <a:pt x="2165" y="1388"/>
                </a:cubicBezTo>
                <a:cubicBezTo>
                  <a:pt x="2218" y="1388"/>
                  <a:pt x="2272" y="1381"/>
                  <a:pt x="2325" y="1369"/>
                </a:cubicBezTo>
                <a:cubicBezTo>
                  <a:pt x="2641" y="1295"/>
                  <a:pt x="2862" y="1024"/>
                  <a:pt x="2868" y="704"/>
                </a:cubicBezTo>
                <a:cubicBezTo>
                  <a:pt x="2873" y="382"/>
                  <a:pt x="2649" y="98"/>
                  <a:pt x="2330" y="20"/>
                </a:cubicBezTo>
                <a:cubicBezTo>
                  <a:pt x="2275" y="7"/>
                  <a:pt x="2221" y="1"/>
                  <a:pt x="2167" y="1"/>
                </a:cubicBezTo>
                <a:close/>
                <a:moveTo>
                  <a:pt x="7630" y="10929"/>
                </a:moveTo>
                <a:cubicBezTo>
                  <a:pt x="7919" y="10929"/>
                  <a:pt x="8155" y="11166"/>
                  <a:pt x="8159" y="11454"/>
                </a:cubicBezTo>
                <a:cubicBezTo>
                  <a:pt x="8161" y="11748"/>
                  <a:pt x="7929" y="11985"/>
                  <a:pt x="7638" y="11989"/>
                </a:cubicBezTo>
                <a:cubicBezTo>
                  <a:pt x="7637" y="11989"/>
                  <a:pt x="7635" y="11989"/>
                  <a:pt x="7633" y="11989"/>
                </a:cubicBezTo>
                <a:cubicBezTo>
                  <a:pt x="7340" y="11989"/>
                  <a:pt x="7102" y="11753"/>
                  <a:pt x="7103" y="11458"/>
                </a:cubicBezTo>
                <a:cubicBezTo>
                  <a:pt x="7105" y="11167"/>
                  <a:pt x="7340" y="10931"/>
                  <a:pt x="7630" y="10929"/>
                </a:cubicBezTo>
                <a:close/>
                <a:moveTo>
                  <a:pt x="6444" y="8639"/>
                </a:moveTo>
                <a:cubicBezTo>
                  <a:pt x="5671" y="8639"/>
                  <a:pt x="5048" y="9248"/>
                  <a:pt x="5045" y="10030"/>
                </a:cubicBezTo>
                <a:cubicBezTo>
                  <a:pt x="5039" y="10961"/>
                  <a:pt x="5045" y="11891"/>
                  <a:pt x="5044" y="12822"/>
                </a:cubicBezTo>
                <a:cubicBezTo>
                  <a:pt x="5041" y="13232"/>
                  <a:pt x="4740" y="13543"/>
                  <a:pt x="4348" y="13543"/>
                </a:cubicBezTo>
                <a:cubicBezTo>
                  <a:pt x="3955" y="13543"/>
                  <a:pt x="3655" y="13234"/>
                  <a:pt x="3654" y="12824"/>
                </a:cubicBezTo>
                <a:cubicBezTo>
                  <a:pt x="3653" y="12474"/>
                  <a:pt x="3654" y="12125"/>
                  <a:pt x="3653" y="11776"/>
                </a:cubicBezTo>
                <a:cubicBezTo>
                  <a:pt x="3653" y="11623"/>
                  <a:pt x="3572" y="11529"/>
                  <a:pt x="3451" y="11529"/>
                </a:cubicBezTo>
                <a:cubicBezTo>
                  <a:pt x="3448" y="11529"/>
                  <a:pt x="3445" y="11529"/>
                  <a:pt x="3443" y="11529"/>
                </a:cubicBezTo>
                <a:cubicBezTo>
                  <a:pt x="3322" y="11532"/>
                  <a:pt x="3245" y="11623"/>
                  <a:pt x="3244" y="11772"/>
                </a:cubicBezTo>
                <a:cubicBezTo>
                  <a:pt x="3242" y="12139"/>
                  <a:pt x="3238" y="12508"/>
                  <a:pt x="3245" y="12876"/>
                </a:cubicBezTo>
                <a:cubicBezTo>
                  <a:pt x="3251" y="13218"/>
                  <a:pt x="3387" y="13509"/>
                  <a:pt x="3664" y="13708"/>
                </a:cubicBezTo>
                <a:cubicBezTo>
                  <a:pt x="3816" y="13816"/>
                  <a:pt x="4002" y="13872"/>
                  <a:pt x="4171" y="13953"/>
                </a:cubicBezTo>
                <a:lnTo>
                  <a:pt x="4497" y="13953"/>
                </a:lnTo>
                <a:cubicBezTo>
                  <a:pt x="4504" y="13949"/>
                  <a:pt x="4513" y="13943"/>
                  <a:pt x="4520" y="13942"/>
                </a:cubicBezTo>
                <a:cubicBezTo>
                  <a:pt x="5159" y="13772"/>
                  <a:pt x="5450" y="13396"/>
                  <a:pt x="5450" y="12733"/>
                </a:cubicBezTo>
                <a:cubicBezTo>
                  <a:pt x="5450" y="11824"/>
                  <a:pt x="5445" y="10917"/>
                  <a:pt x="5451" y="10010"/>
                </a:cubicBezTo>
                <a:cubicBezTo>
                  <a:pt x="5455" y="9492"/>
                  <a:pt x="5883" y="9068"/>
                  <a:pt x="6396" y="9052"/>
                </a:cubicBezTo>
                <a:cubicBezTo>
                  <a:pt x="6407" y="9052"/>
                  <a:pt x="6417" y="9052"/>
                  <a:pt x="6427" y="9052"/>
                </a:cubicBezTo>
                <a:cubicBezTo>
                  <a:pt x="6947" y="9052"/>
                  <a:pt x="7381" y="9441"/>
                  <a:pt x="7417" y="9961"/>
                </a:cubicBezTo>
                <a:cubicBezTo>
                  <a:pt x="7427" y="10110"/>
                  <a:pt x="7416" y="10260"/>
                  <a:pt x="7425" y="10409"/>
                </a:cubicBezTo>
                <a:cubicBezTo>
                  <a:pt x="7433" y="10514"/>
                  <a:pt x="7396" y="10554"/>
                  <a:pt x="7296" y="10592"/>
                </a:cubicBezTo>
                <a:cubicBezTo>
                  <a:pt x="6863" y="10750"/>
                  <a:pt x="6618" y="11204"/>
                  <a:pt x="6707" y="11652"/>
                </a:cubicBezTo>
                <a:cubicBezTo>
                  <a:pt x="6794" y="12088"/>
                  <a:pt x="7187" y="12403"/>
                  <a:pt x="7635" y="12403"/>
                </a:cubicBezTo>
                <a:cubicBezTo>
                  <a:pt x="7640" y="12403"/>
                  <a:pt x="7645" y="12403"/>
                  <a:pt x="7650" y="12403"/>
                </a:cubicBezTo>
                <a:cubicBezTo>
                  <a:pt x="8088" y="12396"/>
                  <a:pt x="8474" y="12067"/>
                  <a:pt x="8551" y="11637"/>
                </a:cubicBezTo>
                <a:cubicBezTo>
                  <a:pt x="8636" y="11177"/>
                  <a:pt x="8385" y="10736"/>
                  <a:pt x="7948" y="10579"/>
                </a:cubicBezTo>
                <a:cubicBezTo>
                  <a:pt x="7857" y="10548"/>
                  <a:pt x="7829" y="10508"/>
                  <a:pt x="7833" y="10416"/>
                </a:cubicBezTo>
                <a:cubicBezTo>
                  <a:pt x="7837" y="10259"/>
                  <a:pt x="7836" y="10098"/>
                  <a:pt x="7827" y="9941"/>
                </a:cubicBezTo>
                <a:cubicBezTo>
                  <a:pt x="7786" y="9229"/>
                  <a:pt x="7194" y="8657"/>
                  <a:pt x="6482" y="8639"/>
                </a:cubicBezTo>
                <a:cubicBezTo>
                  <a:pt x="6469" y="8639"/>
                  <a:pt x="6457" y="8639"/>
                  <a:pt x="6444" y="86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9" name="Google Shape;469;p41"/>
          <p:cNvGrpSpPr/>
          <p:nvPr/>
        </p:nvGrpSpPr>
        <p:grpSpPr>
          <a:xfrm flipH="1">
            <a:off x="6758828" y="-250645"/>
            <a:ext cx="1793081" cy="3064412"/>
            <a:chOff x="264200" y="1654700"/>
            <a:chExt cx="2049001" cy="3298969"/>
          </a:xfrm>
        </p:grpSpPr>
        <p:sp>
          <p:nvSpPr>
            <p:cNvPr id="470" name="Google Shape;470;p41"/>
            <p:cNvSpPr/>
            <p:nvPr/>
          </p:nvSpPr>
          <p:spPr>
            <a:xfrm>
              <a:off x="264200" y="1654700"/>
              <a:ext cx="610333" cy="1949730"/>
            </a:xfrm>
            <a:custGeom>
              <a:avLst/>
              <a:gdLst/>
              <a:ahLst/>
              <a:cxnLst/>
              <a:rect l="l" t="t" r="r" b="b"/>
              <a:pathLst>
                <a:path w="11823" h="37769" extrusionOk="0">
                  <a:moveTo>
                    <a:pt x="3512" y="0"/>
                  </a:moveTo>
                  <a:cubicBezTo>
                    <a:pt x="1574" y="0"/>
                    <a:pt x="3" y="1636"/>
                    <a:pt x="1" y="3657"/>
                  </a:cubicBezTo>
                  <a:cubicBezTo>
                    <a:pt x="0" y="4740"/>
                    <a:pt x="451" y="5712"/>
                    <a:pt x="1165" y="6382"/>
                  </a:cubicBezTo>
                  <a:lnTo>
                    <a:pt x="1171" y="34065"/>
                  </a:lnTo>
                  <a:cubicBezTo>
                    <a:pt x="1170" y="35328"/>
                    <a:pt x="2088" y="36367"/>
                    <a:pt x="3265" y="36499"/>
                  </a:cubicBezTo>
                  <a:lnTo>
                    <a:pt x="9576" y="37768"/>
                  </a:lnTo>
                  <a:cubicBezTo>
                    <a:pt x="9740" y="37632"/>
                    <a:pt x="9909" y="37508"/>
                    <a:pt x="10086" y="37390"/>
                  </a:cubicBezTo>
                  <a:cubicBezTo>
                    <a:pt x="10423" y="37084"/>
                    <a:pt x="10781" y="36806"/>
                    <a:pt x="11166" y="36558"/>
                  </a:cubicBezTo>
                  <a:cubicBezTo>
                    <a:pt x="11382" y="36419"/>
                    <a:pt x="11603" y="36289"/>
                    <a:pt x="11822" y="36161"/>
                  </a:cubicBezTo>
                  <a:lnTo>
                    <a:pt x="5741" y="34863"/>
                  </a:lnTo>
                  <a:cubicBezTo>
                    <a:pt x="5739" y="34867"/>
                    <a:pt x="5739" y="34868"/>
                    <a:pt x="5736" y="34870"/>
                  </a:cubicBezTo>
                  <a:cubicBezTo>
                    <a:pt x="5671" y="34858"/>
                    <a:pt x="5605" y="34845"/>
                    <a:pt x="5540" y="34834"/>
                  </a:cubicBezTo>
                  <a:cubicBezTo>
                    <a:pt x="5292" y="34787"/>
                    <a:pt x="5042" y="34737"/>
                    <a:pt x="4795" y="34682"/>
                  </a:cubicBezTo>
                  <a:cubicBezTo>
                    <a:pt x="4295" y="34574"/>
                    <a:pt x="3797" y="34455"/>
                    <a:pt x="3299" y="34340"/>
                  </a:cubicBezTo>
                  <a:cubicBezTo>
                    <a:pt x="3288" y="34333"/>
                    <a:pt x="3278" y="34322"/>
                    <a:pt x="3270" y="34318"/>
                  </a:cubicBezTo>
                  <a:lnTo>
                    <a:pt x="3430" y="7312"/>
                  </a:lnTo>
                  <a:lnTo>
                    <a:pt x="3444" y="5095"/>
                  </a:lnTo>
                  <a:cubicBezTo>
                    <a:pt x="3468" y="5097"/>
                    <a:pt x="3489" y="5102"/>
                    <a:pt x="3512" y="5102"/>
                  </a:cubicBezTo>
                  <a:cubicBezTo>
                    <a:pt x="3513" y="5102"/>
                    <a:pt x="3514" y="5102"/>
                    <a:pt x="3515" y="5102"/>
                  </a:cubicBezTo>
                  <a:cubicBezTo>
                    <a:pt x="4278" y="5102"/>
                    <a:pt x="4896" y="4457"/>
                    <a:pt x="4896" y="3661"/>
                  </a:cubicBezTo>
                  <a:cubicBezTo>
                    <a:pt x="4897" y="2865"/>
                    <a:pt x="4278" y="2220"/>
                    <a:pt x="3512" y="2220"/>
                  </a:cubicBezTo>
                  <a:cubicBezTo>
                    <a:pt x="3509" y="2219"/>
                    <a:pt x="3507" y="2219"/>
                    <a:pt x="3504" y="2219"/>
                  </a:cubicBezTo>
                  <a:cubicBezTo>
                    <a:pt x="3490" y="2219"/>
                    <a:pt x="3476" y="2224"/>
                    <a:pt x="3460" y="2224"/>
                  </a:cubicBezTo>
                  <a:lnTo>
                    <a:pt x="3475" y="5"/>
                  </a:lnTo>
                  <a:cubicBezTo>
                    <a:pt x="3488" y="5"/>
                    <a:pt x="3501" y="0"/>
                    <a:pt x="35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1"/>
            <p:cNvSpPr/>
            <p:nvPr/>
          </p:nvSpPr>
          <p:spPr>
            <a:xfrm>
              <a:off x="573890" y="4654320"/>
              <a:ext cx="12183" cy="27876"/>
            </a:xfrm>
            <a:custGeom>
              <a:avLst/>
              <a:gdLst/>
              <a:ahLst/>
              <a:cxnLst/>
              <a:rect l="l" t="t" r="r" b="b"/>
              <a:pathLst>
                <a:path w="236" h="540" extrusionOk="0">
                  <a:moveTo>
                    <a:pt x="0" y="1"/>
                  </a:moveTo>
                  <a:lnTo>
                    <a:pt x="0" y="1"/>
                  </a:lnTo>
                  <a:cubicBezTo>
                    <a:pt x="22" y="58"/>
                    <a:pt x="45" y="116"/>
                    <a:pt x="69" y="174"/>
                  </a:cubicBezTo>
                  <a:cubicBezTo>
                    <a:pt x="123" y="297"/>
                    <a:pt x="178" y="419"/>
                    <a:pt x="236" y="539"/>
                  </a:cubicBezTo>
                  <a:cubicBezTo>
                    <a:pt x="184" y="390"/>
                    <a:pt x="139" y="240"/>
                    <a:pt x="95" y="92"/>
                  </a:cubicBezTo>
                  <a:cubicBezTo>
                    <a:pt x="62" y="61"/>
                    <a:pt x="30" y="29"/>
                    <a:pt x="0" y="1"/>
                  </a:cubicBezTo>
                  <a:close/>
                </a:path>
              </a:pathLst>
            </a:custGeom>
            <a:solidFill>
              <a:srgbClr val="B0AD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1"/>
            <p:cNvSpPr/>
            <p:nvPr/>
          </p:nvSpPr>
          <p:spPr>
            <a:xfrm>
              <a:off x="586022" y="3947391"/>
              <a:ext cx="1727031" cy="1006277"/>
            </a:xfrm>
            <a:custGeom>
              <a:avLst/>
              <a:gdLst/>
              <a:ahLst/>
              <a:cxnLst/>
              <a:rect l="l" t="t" r="r" b="b"/>
              <a:pathLst>
                <a:path w="33455" h="19493" extrusionOk="0">
                  <a:moveTo>
                    <a:pt x="31039" y="1"/>
                  </a:moveTo>
                  <a:cubicBezTo>
                    <a:pt x="32921" y="5337"/>
                    <a:pt x="27844" y="12617"/>
                    <a:pt x="19465" y="16459"/>
                  </a:cubicBezTo>
                  <a:cubicBezTo>
                    <a:pt x="16034" y="18031"/>
                    <a:pt x="12569" y="18789"/>
                    <a:pt x="9502" y="18789"/>
                  </a:cubicBezTo>
                  <a:cubicBezTo>
                    <a:pt x="5077" y="18789"/>
                    <a:pt x="1479" y="17212"/>
                    <a:pt x="1" y="14229"/>
                  </a:cubicBezTo>
                  <a:lnTo>
                    <a:pt x="1" y="14229"/>
                  </a:lnTo>
                  <a:cubicBezTo>
                    <a:pt x="41" y="14343"/>
                    <a:pt x="84" y="14457"/>
                    <a:pt x="131" y="14568"/>
                  </a:cubicBezTo>
                  <a:cubicBezTo>
                    <a:pt x="1490" y="17787"/>
                    <a:pt x="5197" y="19493"/>
                    <a:pt x="9798" y="19493"/>
                  </a:cubicBezTo>
                  <a:cubicBezTo>
                    <a:pt x="12866" y="19493"/>
                    <a:pt x="16332" y="18734"/>
                    <a:pt x="19763" y="17161"/>
                  </a:cubicBezTo>
                  <a:cubicBezTo>
                    <a:pt x="28338" y="13231"/>
                    <a:pt x="33455" y="5694"/>
                    <a:pt x="31191" y="329"/>
                  </a:cubicBezTo>
                  <a:cubicBezTo>
                    <a:pt x="31143" y="217"/>
                    <a:pt x="31092" y="109"/>
                    <a:pt x="31039" y="1"/>
                  </a:cubicBezTo>
                  <a:close/>
                </a:path>
              </a:pathLst>
            </a:custGeom>
            <a:solidFill>
              <a:srgbClr val="B0AD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1"/>
            <p:cNvSpPr/>
            <p:nvPr/>
          </p:nvSpPr>
          <p:spPr>
            <a:xfrm>
              <a:off x="350566" y="3469876"/>
              <a:ext cx="1947201" cy="1447547"/>
            </a:xfrm>
            <a:custGeom>
              <a:avLst/>
              <a:gdLst/>
              <a:ahLst/>
              <a:cxnLst/>
              <a:rect l="l" t="t" r="r" b="b"/>
              <a:pathLst>
                <a:path w="37720" h="28041" extrusionOk="0">
                  <a:moveTo>
                    <a:pt x="24512" y="0"/>
                  </a:moveTo>
                  <a:cubicBezTo>
                    <a:pt x="21333" y="0"/>
                    <a:pt x="17744" y="785"/>
                    <a:pt x="14190" y="2416"/>
                  </a:cubicBezTo>
                  <a:cubicBezTo>
                    <a:pt x="5302" y="6490"/>
                    <a:pt x="1" y="14300"/>
                    <a:pt x="2348" y="19858"/>
                  </a:cubicBezTo>
                  <a:cubicBezTo>
                    <a:pt x="2749" y="20813"/>
                    <a:pt x="3359" y="21636"/>
                    <a:pt x="4125" y="22329"/>
                  </a:cubicBezTo>
                  <a:cubicBezTo>
                    <a:pt x="4201" y="22596"/>
                    <a:pt x="4286" y="22861"/>
                    <a:pt x="4395" y="23116"/>
                  </a:cubicBezTo>
                  <a:cubicBezTo>
                    <a:pt x="5755" y="26335"/>
                    <a:pt x="9463" y="28040"/>
                    <a:pt x="14064" y="28040"/>
                  </a:cubicBezTo>
                  <a:cubicBezTo>
                    <a:pt x="17132" y="28040"/>
                    <a:pt x="20597" y="27282"/>
                    <a:pt x="24028" y="25709"/>
                  </a:cubicBezTo>
                  <a:cubicBezTo>
                    <a:pt x="32605" y="21776"/>
                    <a:pt x="37720" y="14240"/>
                    <a:pt x="35455" y="8875"/>
                  </a:cubicBezTo>
                  <a:cubicBezTo>
                    <a:pt x="35347" y="8617"/>
                    <a:pt x="35219" y="8373"/>
                    <a:pt x="35081" y="8135"/>
                  </a:cubicBezTo>
                  <a:cubicBezTo>
                    <a:pt x="35106" y="7079"/>
                    <a:pt x="34933" y="6056"/>
                    <a:pt x="34531" y="5102"/>
                  </a:cubicBezTo>
                  <a:cubicBezTo>
                    <a:pt x="33123" y="1767"/>
                    <a:pt x="29280" y="0"/>
                    <a:pt x="245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1"/>
            <p:cNvSpPr/>
            <p:nvPr/>
          </p:nvSpPr>
          <p:spPr>
            <a:xfrm>
              <a:off x="374158" y="1769252"/>
              <a:ext cx="1804516" cy="3063279"/>
            </a:xfrm>
            <a:custGeom>
              <a:avLst/>
              <a:gdLst/>
              <a:ahLst/>
              <a:cxnLst/>
              <a:rect l="l" t="t" r="r" b="b"/>
              <a:pathLst>
                <a:path w="34956" h="59340" extrusionOk="0">
                  <a:moveTo>
                    <a:pt x="1377" y="1"/>
                  </a:moveTo>
                  <a:cubicBezTo>
                    <a:pt x="617" y="1"/>
                    <a:pt x="0" y="647"/>
                    <a:pt x="0" y="1439"/>
                  </a:cubicBezTo>
                  <a:cubicBezTo>
                    <a:pt x="0" y="2235"/>
                    <a:pt x="620" y="2882"/>
                    <a:pt x="1382" y="2882"/>
                  </a:cubicBezTo>
                  <a:cubicBezTo>
                    <a:pt x="1383" y="2882"/>
                    <a:pt x="1384" y="2882"/>
                    <a:pt x="1385" y="2882"/>
                  </a:cubicBezTo>
                  <a:cubicBezTo>
                    <a:pt x="2148" y="2882"/>
                    <a:pt x="2767" y="2236"/>
                    <a:pt x="2766" y="1442"/>
                  </a:cubicBezTo>
                  <a:cubicBezTo>
                    <a:pt x="2767" y="646"/>
                    <a:pt x="2148" y="1"/>
                    <a:pt x="1382" y="1"/>
                  </a:cubicBezTo>
                  <a:cubicBezTo>
                    <a:pt x="1381" y="1"/>
                    <a:pt x="1379" y="1"/>
                    <a:pt x="1377" y="1"/>
                  </a:cubicBezTo>
                  <a:close/>
                  <a:moveTo>
                    <a:pt x="1480" y="31335"/>
                  </a:moveTo>
                  <a:cubicBezTo>
                    <a:pt x="1006" y="31335"/>
                    <a:pt x="583" y="31687"/>
                    <a:pt x="490" y="32192"/>
                  </a:cubicBezTo>
                  <a:cubicBezTo>
                    <a:pt x="383" y="32763"/>
                    <a:pt x="743" y="33315"/>
                    <a:pt x="1291" y="33426"/>
                  </a:cubicBezTo>
                  <a:cubicBezTo>
                    <a:pt x="1357" y="33439"/>
                    <a:pt x="1422" y="33446"/>
                    <a:pt x="1486" y="33446"/>
                  </a:cubicBezTo>
                  <a:cubicBezTo>
                    <a:pt x="1961" y="33446"/>
                    <a:pt x="2383" y="33095"/>
                    <a:pt x="2478" y="32590"/>
                  </a:cubicBezTo>
                  <a:cubicBezTo>
                    <a:pt x="2584" y="32020"/>
                    <a:pt x="2224" y="31465"/>
                    <a:pt x="1675" y="31355"/>
                  </a:cubicBezTo>
                  <a:cubicBezTo>
                    <a:pt x="1610" y="31342"/>
                    <a:pt x="1544" y="31335"/>
                    <a:pt x="1480" y="31335"/>
                  </a:cubicBezTo>
                  <a:close/>
                  <a:moveTo>
                    <a:pt x="25114" y="37794"/>
                  </a:moveTo>
                  <a:cubicBezTo>
                    <a:pt x="27498" y="37794"/>
                    <a:pt x="28659" y="39324"/>
                    <a:pt x="27707" y="41236"/>
                  </a:cubicBezTo>
                  <a:cubicBezTo>
                    <a:pt x="27128" y="42403"/>
                    <a:pt x="25894" y="43445"/>
                    <a:pt x="24473" y="44096"/>
                  </a:cubicBezTo>
                  <a:cubicBezTo>
                    <a:pt x="23539" y="44525"/>
                    <a:pt x="22521" y="44785"/>
                    <a:pt x="21555" y="44796"/>
                  </a:cubicBezTo>
                  <a:cubicBezTo>
                    <a:pt x="21529" y="44797"/>
                    <a:pt x="21503" y="44797"/>
                    <a:pt x="21478" y="44797"/>
                  </a:cubicBezTo>
                  <a:cubicBezTo>
                    <a:pt x="19096" y="44797"/>
                    <a:pt x="17938" y="43267"/>
                    <a:pt x="18889" y="41355"/>
                  </a:cubicBezTo>
                  <a:cubicBezTo>
                    <a:pt x="19468" y="40188"/>
                    <a:pt x="20698" y="39147"/>
                    <a:pt x="22118" y="38497"/>
                  </a:cubicBezTo>
                  <a:cubicBezTo>
                    <a:pt x="23055" y="38066"/>
                    <a:pt x="24073" y="37806"/>
                    <a:pt x="25041" y="37795"/>
                  </a:cubicBezTo>
                  <a:cubicBezTo>
                    <a:pt x="25066" y="37795"/>
                    <a:pt x="25090" y="37794"/>
                    <a:pt x="25114" y="37794"/>
                  </a:cubicBezTo>
                  <a:close/>
                  <a:moveTo>
                    <a:pt x="25107" y="37373"/>
                  </a:moveTo>
                  <a:cubicBezTo>
                    <a:pt x="25083" y="37373"/>
                    <a:pt x="25059" y="37373"/>
                    <a:pt x="25035" y="37373"/>
                  </a:cubicBezTo>
                  <a:cubicBezTo>
                    <a:pt x="24041" y="37386"/>
                    <a:pt x="22976" y="37640"/>
                    <a:pt x="21953" y="38110"/>
                  </a:cubicBezTo>
                  <a:cubicBezTo>
                    <a:pt x="20380" y="38830"/>
                    <a:pt x="19134" y="39942"/>
                    <a:pt x="18528" y="41161"/>
                  </a:cubicBezTo>
                  <a:cubicBezTo>
                    <a:pt x="18044" y="42135"/>
                    <a:pt x="18024" y="43085"/>
                    <a:pt x="18471" y="43842"/>
                  </a:cubicBezTo>
                  <a:cubicBezTo>
                    <a:pt x="18991" y="44722"/>
                    <a:pt x="20089" y="45223"/>
                    <a:pt x="21486" y="45223"/>
                  </a:cubicBezTo>
                  <a:cubicBezTo>
                    <a:pt x="21510" y="45223"/>
                    <a:pt x="21534" y="45223"/>
                    <a:pt x="21557" y="45222"/>
                  </a:cubicBezTo>
                  <a:cubicBezTo>
                    <a:pt x="22550" y="45211"/>
                    <a:pt x="23613" y="44955"/>
                    <a:pt x="24636" y="44486"/>
                  </a:cubicBezTo>
                  <a:cubicBezTo>
                    <a:pt x="26211" y="43764"/>
                    <a:pt x="27461" y="42652"/>
                    <a:pt x="28066" y="41434"/>
                  </a:cubicBezTo>
                  <a:cubicBezTo>
                    <a:pt x="28552" y="40461"/>
                    <a:pt x="28572" y="39508"/>
                    <a:pt x="28124" y="38752"/>
                  </a:cubicBezTo>
                  <a:cubicBezTo>
                    <a:pt x="27603" y="37872"/>
                    <a:pt x="26508" y="37373"/>
                    <a:pt x="25107" y="37373"/>
                  </a:cubicBezTo>
                  <a:close/>
                  <a:moveTo>
                    <a:pt x="31727" y="43495"/>
                  </a:moveTo>
                  <a:cubicBezTo>
                    <a:pt x="33459" y="43495"/>
                    <a:pt x="34627" y="44364"/>
                    <a:pt x="34503" y="45748"/>
                  </a:cubicBezTo>
                  <a:cubicBezTo>
                    <a:pt x="34377" y="47149"/>
                    <a:pt x="32965" y="48651"/>
                    <a:pt x="31122" y="49496"/>
                  </a:cubicBezTo>
                  <a:cubicBezTo>
                    <a:pt x="30673" y="49702"/>
                    <a:pt x="30201" y="49868"/>
                    <a:pt x="29714" y="49985"/>
                  </a:cubicBezTo>
                  <a:cubicBezTo>
                    <a:pt x="29202" y="50108"/>
                    <a:pt x="28716" y="50167"/>
                    <a:pt x="28267" y="50167"/>
                  </a:cubicBezTo>
                  <a:cubicBezTo>
                    <a:pt x="26534" y="50167"/>
                    <a:pt x="25366" y="49296"/>
                    <a:pt x="25490" y="47914"/>
                  </a:cubicBezTo>
                  <a:cubicBezTo>
                    <a:pt x="25614" y="46512"/>
                    <a:pt x="27024" y="45011"/>
                    <a:pt x="28868" y="44167"/>
                  </a:cubicBezTo>
                  <a:cubicBezTo>
                    <a:pt x="29316" y="43962"/>
                    <a:pt x="29789" y="43793"/>
                    <a:pt x="30276" y="43677"/>
                  </a:cubicBezTo>
                  <a:cubicBezTo>
                    <a:pt x="30789" y="43553"/>
                    <a:pt x="31277" y="43495"/>
                    <a:pt x="31727" y="43495"/>
                  </a:cubicBezTo>
                  <a:close/>
                  <a:moveTo>
                    <a:pt x="13282" y="43218"/>
                  </a:moveTo>
                  <a:cubicBezTo>
                    <a:pt x="13707" y="43218"/>
                    <a:pt x="14114" y="43269"/>
                    <a:pt x="14488" y="43374"/>
                  </a:cubicBezTo>
                  <a:cubicBezTo>
                    <a:pt x="16507" y="43940"/>
                    <a:pt x="16793" y="45897"/>
                    <a:pt x="15124" y="47747"/>
                  </a:cubicBezTo>
                  <a:cubicBezTo>
                    <a:pt x="14462" y="48480"/>
                    <a:pt x="13591" y="49085"/>
                    <a:pt x="12657" y="49516"/>
                  </a:cubicBezTo>
                  <a:cubicBezTo>
                    <a:pt x="11673" y="49966"/>
                    <a:pt x="10617" y="50220"/>
                    <a:pt x="9657" y="50220"/>
                  </a:cubicBezTo>
                  <a:cubicBezTo>
                    <a:pt x="9232" y="50220"/>
                    <a:pt x="8825" y="50171"/>
                    <a:pt x="8452" y="50066"/>
                  </a:cubicBezTo>
                  <a:cubicBezTo>
                    <a:pt x="6434" y="49500"/>
                    <a:pt x="6148" y="47543"/>
                    <a:pt x="7816" y="45695"/>
                  </a:cubicBezTo>
                  <a:cubicBezTo>
                    <a:pt x="8479" y="44959"/>
                    <a:pt x="9351" y="44351"/>
                    <a:pt x="10286" y="43923"/>
                  </a:cubicBezTo>
                  <a:cubicBezTo>
                    <a:pt x="11269" y="43472"/>
                    <a:pt x="12323" y="43218"/>
                    <a:pt x="13282" y="43218"/>
                  </a:cubicBezTo>
                  <a:close/>
                  <a:moveTo>
                    <a:pt x="31723" y="43092"/>
                  </a:moveTo>
                  <a:cubicBezTo>
                    <a:pt x="31239" y="43092"/>
                    <a:pt x="30723" y="43155"/>
                    <a:pt x="30191" y="43283"/>
                  </a:cubicBezTo>
                  <a:cubicBezTo>
                    <a:pt x="29693" y="43401"/>
                    <a:pt x="29194" y="43574"/>
                    <a:pt x="28713" y="43795"/>
                  </a:cubicBezTo>
                  <a:cubicBezTo>
                    <a:pt x="26690" y="44723"/>
                    <a:pt x="25242" y="46362"/>
                    <a:pt x="25107" y="47875"/>
                  </a:cubicBezTo>
                  <a:cubicBezTo>
                    <a:pt x="25041" y="48628"/>
                    <a:pt x="25288" y="49280"/>
                    <a:pt x="25822" y="49769"/>
                  </a:cubicBezTo>
                  <a:cubicBezTo>
                    <a:pt x="26397" y="50292"/>
                    <a:pt x="27264" y="50566"/>
                    <a:pt x="28273" y="50566"/>
                  </a:cubicBezTo>
                  <a:cubicBezTo>
                    <a:pt x="28756" y="50566"/>
                    <a:pt x="29271" y="50503"/>
                    <a:pt x="29802" y="50375"/>
                  </a:cubicBezTo>
                  <a:cubicBezTo>
                    <a:pt x="30302" y="50255"/>
                    <a:pt x="30799" y="50082"/>
                    <a:pt x="31280" y="49862"/>
                  </a:cubicBezTo>
                  <a:cubicBezTo>
                    <a:pt x="33303" y="48934"/>
                    <a:pt x="34754" y="47295"/>
                    <a:pt x="34890" y="45783"/>
                  </a:cubicBezTo>
                  <a:cubicBezTo>
                    <a:pt x="34955" y="45032"/>
                    <a:pt x="34710" y="44376"/>
                    <a:pt x="34175" y="43889"/>
                  </a:cubicBezTo>
                  <a:cubicBezTo>
                    <a:pt x="33599" y="43365"/>
                    <a:pt x="32732" y="43092"/>
                    <a:pt x="31723" y="43092"/>
                  </a:cubicBezTo>
                  <a:close/>
                  <a:moveTo>
                    <a:pt x="13275" y="42791"/>
                  </a:moveTo>
                  <a:cubicBezTo>
                    <a:pt x="12284" y="42791"/>
                    <a:pt x="11189" y="43044"/>
                    <a:pt x="10122" y="43533"/>
                  </a:cubicBezTo>
                  <a:cubicBezTo>
                    <a:pt x="9100" y="44002"/>
                    <a:pt x="8202" y="44649"/>
                    <a:pt x="7520" y="45401"/>
                  </a:cubicBezTo>
                  <a:cubicBezTo>
                    <a:pt x="6538" y="46492"/>
                    <a:pt x="6132" y="47696"/>
                    <a:pt x="6408" y="48707"/>
                  </a:cubicBezTo>
                  <a:cubicBezTo>
                    <a:pt x="6642" y="49561"/>
                    <a:pt x="7329" y="50189"/>
                    <a:pt x="8348" y="50475"/>
                  </a:cubicBezTo>
                  <a:cubicBezTo>
                    <a:pt x="8754" y="50589"/>
                    <a:pt x="9198" y="50645"/>
                    <a:pt x="9664" y="50645"/>
                  </a:cubicBezTo>
                  <a:cubicBezTo>
                    <a:pt x="10656" y="50645"/>
                    <a:pt x="11752" y="50391"/>
                    <a:pt x="12820" y="49901"/>
                  </a:cubicBezTo>
                  <a:cubicBezTo>
                    <a:pt x="13844" y="49432"/>
                    <a:pt x="14744" y="48788"/>
                    <a:pt x="15420" y="48036"/>
                  </a:cubicBezTo>
                  <a:cubicBezTo>
                    <a:pt x="16402" y="46947"/>
                    <a:pt x="16809" y="45742"/>
                    <a:pt x="16532" y="44731"/>
                  </a:cubicBezTo>
                  <a:cubicBezTo>
                    <a:pt x="16299" y="43876"/>
                    <a:pt x="15612" y="43248"/>
                    <a:pt x="14595" y="42962"/>
                  </a:cubicBezTo>
                  <a:cubicBezTo>
                    <a:pt x="14187" y="42848"/>
                    <a:pt x="13743" y="42791"/>
                    <a:pt x="13275" y="42791"/>
                  </a:cubicBezTo>
                  <a:close/>
                  <a:moveTo>
                    <a:pt x="21353" y="45987"/>
                  </a:moveTo>
                  <a:cubicBezTo>
                    <a:pt x="22619" y="45987"/>
                    <a:pt x="23631" y="46446"/>
                    <a:pt x="23998" y="47316"/>
                  </a:cubicBezTo>
                  <a:cubicBezTo>
                    <a:pt x="24619" y="48789"/>
                    <a:pt x="23168" y="50879"/>
                    <a:pt x="20753" y="51985"/>
                  </a:cubicBezTo>
                  <a:cubicBezTo>
                    <a:pt x="19768" y="52437"/>
                    <a:pt x="18775" y="52655"/>
                    <a:pt x="17902" y="52655"/>
                  </a:cubicBezTo>
                  <a:cubicBezTo>
                    <a:pt x="16636" y="52655"/>
                    <a:pt x="15623" y="52196"/>
                    <a:pt x="15257" y="51324"/>
                  </a:cubicBezTo>
                  <a:cubicBezTo>
                    <a:pt x="14636" y="49854"/>
                    <a:pt x="16088" y="47763"/>
                    <a:pt x="18502" y="46656"/>
                  </a:cubicBezTo>
                  <a:cubicBezTo>
                    <a:pt x="19487" y="46205"/>
                    <a:pt x="20480" y="45987"/>
                    <a:pt x="21353" y="45987"/>
                  </a:cubicBezTo>
                  <a:close/>
                  <a:moveTo>
                    <a:pt x="21358" y="45578"/>
                  </a:moveTo>
                  <a:cubicBezTo>
                    <a:pt x="20434" y="45578"/>
                    <a:pt x="19392" y="45809"/>
                    <a:pt x="18347" y="46288"/>
                  </a:cubicBezTo>
                  <a:cubicBezTo>
                    <a:pt x="15697" y="47503"/>
                    <a:pt x="14183" y="49789"/>
                    <a:pt x="14903" y="51489"/>
                  </a:cubicBezTo>
                  <a:cubicBezTo>
                    <a:pt x="15338" y="52519"/>
                    <a:pt x="16477" y="53065"/>
                    <a:pt x="17897" y="53065"/>
                  </a:cubicBezTo>
                  <a:cubicBezTo>
                    <a:pt x="18820" y="53065"/>
                    <a:pt x="19863" y="52834"/>
                    <a:pt x="20908" y="52355"/>
                  </a:cubicBezTo>
                  <a:cubicBezTo>
                    <a:pt x="23558" y="51141"/>
                    <a:pt x="25071" y="48854"/>
                    <a:pt x="24352" y="47155"/>
                  </a:cubicBezTo>
                  <a:cubicBezTo>
                    <a:pt x="23917" y="46124"/>
                    <a:pt x="22778" y="45578"/>
                    <a:pt x="21358" y="45578"/>
                  </a:cubicBezTo>
                  <a:close/>
                  <a:moveTo>
                    <a:pt x="23860" y="52278"/>
                  </a:moveTo>
                  <a:cubicBezTo>
                    <a:pt x="25066" y="52278"/>
                    <a:pt x="26029" y="52716"/>
                    <a:pt x="26380" y="53545"/>
                  </a:cubicBezTo>
                  <a:cubicBezTo>
                    <a:pt x="26972" y="54947"/>
                    <a:pt x="25590" y="56937"/>
                    <a:pt x="23288" y="57993"/>
                  </a:cubicBezTo>
                  <a:cubicBezTo>
                    <a:pt x="22350" y="58423"/>
                    <a:pt x="21405" y="58630"/>
                    <a:pt x="20574" y="58630"/>
                  </a:cubicBezTo>
                  <a:cubicBezTo>
                    <a:pt x="19369" y="58630"/>
                    <a:pt x="18404" y="58194"/>
                    <a:pt x="18054" y="57363"/>
                  </a:cubicBezTo>
                  <a:cubicBezTo>
                    <a:pt x="17462" y="55963"/>
                    <a:pt x="18847" y="53971"/>
                    <a:pt x="21144" y="52917"/>
                  </a:cubicBezTo>
                  <a:cubicBezTo>
                    <a:pt x="22084" y="52486"/>
                    <a:pt x="23029" y="52278"/>
                    <a:pt x="23860" y="52278"/>
                  </a:cubicBezTo>
                  <a:close/>
                  <a:moveTo>
                    <a:pt x="12590" y="52269"/>
                  </a:moveTo>
                  <a:cubicBezTo>
                    <a:pt x="13418" y="52269"/>
                    <a:pt x="14152" y="52466"/>
                    <a:pt x="14669" y="52875"/>
                  </a:cubicBezTo>
                  <a:cubicBezTo>
                    <a:pt x="16007" y="53931"/>
                    <a:pt x="15387" y="56010"/>
                    <a:pt x="13279" y="57519"/>
                  </a:cubicBezTo>
                  <a:cubicBezTo>
                    <a:pt x="12868" y="57814"/>
                    <a:pt x="12430" y="58065"/>
                    <a:pt x="11983" y="58270"/>
                  </a:cubicBezTo>
                  <a:cubicBezTo>
                    <a:pt x="11026" y="58709"/>
                    <a:pt x="10022" y="58939"/>
                    <a:pt x="9128" y="58939"/>
                  </a:cubicBezTo>
                  <a:cubicBezTo>
                    <a:pt x="8301" y="58939"/>
                    <a:pt x="7568" y="58743"/>
                    <a:pt x="7051" y="58334"/>
                  </a:cubicBezTo>
                  <a:cubicBezTo>
                    <a:pt x="5713" y="57277"/>
                    <a:pt x="6334" y="55194"/>
                    <a:pt x="8440" y="53688"/>
                  </a:cubicBezTo>
                  <a:cubicBezTo>
                    <a:pt x="8849" y="53393"/>
                    <a:pt x="9286" y="53144"/>
                    <a:pt x="9734" y="52939"/>
                  </a:cubicBezTo>
                  <a:cubicBezTo>
                    <a:pt x="10691" y="52499"/>
                    <a:pt x="11695" y="52269"/>
                    <a:pt x="12590" y="52269"/>
                  </a:cubicBezTo>
                  <a:close/>
                  <a:moveTo>
                    <a:pt x="23864" y="51889"/>
                  </a:moveTo>
                  <a:cubicBezTo>
                    <a:pt x="22984" y="51889"/>
                    <a:pt x="21992" y="52109"/>
                    <a:pt x="20997" y="52564"/>
                  </a:cubicBezTo>
                  <a:cubicBezTo>
                    <a:pt x="18473" y="53721"/>
                    <a:pt x="17033" y="55898"/>
                    <a:pt x="17716" y="57518"/>
                  </a:cubicBezTo>
                  <a:cubicBezTo>
                    <a:pt x="18131" y="58499"/>
                    <a:pt x="19217" y="59019"/>
                    <a:pt x="20570" y="59019"/>
                  </a:cubicBezTo>
                  <a:cubicBezTo>
                    <a:pt x="21450" y="59019"/>
                    <a:pt x="22443" y="58799"/>
                    <a:pt x="23438" y="58343"/>
                  </a:cubicBezTo>
                  <a:cubicBezTo>
                    <a:pt x="25961" y="57186"/>
                    <a:pt x="27402" y="55011"/>
                    <a:pt x="26718" y="53389"/>
                  </a:cubicBezTo>
                  <a:cubicBezTo>
                    <a:pt x="26303" y="52408"/>
                    <a:pt x="25217" y="51889"/>
                    <a:pt x="23864" y="51889"/>
                  </a:cubicBezTo>
                  <a:close/>
                  <a:moveTo>
                    <a:pt x="12577" y="51870"/>
                  </a:moveTo>
                  <a:cubicBezTo>
                    <a:pt x="11640" y="51870"/>
                    <a:pt x="10593" y="52104"/>
                    <a:pt x="9577" y="52570"/>
                  </a:cubicBezTo>
                  <a:cubicBezTo>
                    <a:pt x="9099" y="52790"/>
                    <a:pt x="8642" y="53054"/>
                    <a:pt x="8219" y="53357"/>
                  </a:cubicBezTo>
                  <a:cubicBezTo>
                    <a:pt x="6831" y="54352"/>
                    <a:pt x="5986" y="55649"/>
                    <a:pt x="5959" y="56826"/>
                  </a:cubicBezTo>
                  <a:cubicBezTo>
                    <a:pt x="5943" y="57566"/>
                    <a:pt x="6239" y="58198"/>
                    <a:pt x="6817" y="58656"/>
                  </a:cubicBezTo>
                  <a:cubicBezTo>
                    <a:pt x="7394" y="59112"/>
                    <a:pt x="8212" y="59339"/>
                    <a:pt x="9138" y="59339"/>
                  </a:cubicBezTo>
                  <a:cubicBezTo>
                    <a:pt x="10075" y="59339"/>
                    <a:pt x="11122" y="59106"/>
                    <a:pt x="12140" y="58639"/>
                  </a:cubicBezTo>
                  <a:cubicBezTo>
                    <a:pt x="12618" y="58419"/>
                    <a:pt x="13077" y="58153"/>
                    <a:pt x="13499" y="57850"/>
                  </a:cubicBezTo>
                  <a:cubicBezTo>
                    <a:pt x="14888" y="56855"/>
                    <a:pt x="15735" y="55560"/>
                    <a:pt x="15759" y="54383"/>
                  </a:cubicBezTo>
                  <a:cubicBezTo>
                    <a:pt x="15778" y="53642"/>
                    <a:pt x="15482" y="53011"/>
                    <a:pt x="14903" y="52556"/>
                  </a:cubicBezTo>
                  <a:cubicBezTo>
                    <a:pt x="14325" y="52099"/>
                    <a:pt x="13505" y="51870"/>
                    <a:pt x="12577" y="518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1"/>
            <p:cNvSpPr/>
            <p:nvPr/>
          </p:nvSpPr>
          <p:spPr>
            <a:xfrm>
              <a:off x="302195" y="1654752"/>
              <a:ext cx="2011006" cy="3298884"/>
            </a:xfrm>
            <a:custGeom>
              <a:avLst/>
              <a:gdLst/>
              <a:ahLst/>
              <a:cxnLst/>
              <a:rect l="l" t="t" r="r" b="b"/>
              <a:pathLst>
                <a:path w="38956" h="63904" extrusionOk="0">
                  <a:moveTo>
                    <a:pt x="36317" y="43867"/>
                  </a:moveTo>
                  <a:cubicBezTo>
                    <a:pt x="36317" y="43914"/>
                    <a:pt x="36316" y="43957"/>
                    <a:pt x="36316" y="44002"/>
                  </a:cubicBezTo>
                  <a:cubicBezTo>
                    <a:pt x="36394" y="44136"/>
                    <a:pt x="36468" y="44273"/>
                    <a:pt x="36538" y="44413"/>
                  </a:cubicBezTo>
                  <a:cubicBezTo>
                    <a:pt x="36494" y="44288"/>
                    <a:pt x="36446" y="44162"/>
                    <a:pt x="36394" y="44038"/>
                  </a:cubicBezTo>
                  <a:cubicBezTo>
                    <a:pt x="36371" y="43980"/>
                    <a:pt x="36345" y="43924"/>
                    <a:pt x="36317" y="43867"/>
                  </a:cubicBezTo>
                  <a:close/>
                  <a:moveTo>
                    <a:pt x="26511" y="40012"/>
                  </a:moveTo>
                  <a:cubicBezTo>
                    <a:pt x="26487" y="40012"/>
                    <a:pt x="26462" y="40013"/>
                    <a:pt x="26438" y="40013"/>
                  </a:cubicBezTo>
                  <a:cubicBezTo>
                    <a:pt x="25470" y="40024"/>
                    <a:pt x="24452" y="40284"/>
                    <a:pt x="23515" y="40715"/>
                  </a:cubicBezTo>
                  <a:cubicBezTo>
                    <a:pt x="22097" y="41365"/>
                    <a:pt x="20865" y="42406"/>
                    <a:pt x="20286" y="43573"/>
                  </a:cubicBezTo>
                  <a:cubicBezTo>
                    <a:pt x="19334" y="45485"/>
                    <a:pt x="20492" y="47015"/>
                    <a:pt x="22875" y="47015"/>
                  </a:cubicBezTo>
                  <a:cubicBezTo>
                    <a:pt x="22900" y="47015"/>
                    <a:pt x="22926" y="47015"/>
                    <a:pt x="22951" y="47014"/>
                  </a:cubicBezTo>
                  <a:cubicBezTo>
                    <a:pt x="23918" y="47003"/>
                    <a:pt x="24936" y="46743"/>
                    <a:pt x="25872" y="46314"/>
                  </a:cubicBezTo>
                  <a:cubicBezTo>
                    <a:pt x="27291" y="45663"/>
                    <a:pt x="28525" y="44621"/>
                    <a:pt x="29104" y="43454"/>
                  </a:cubicBezTo>
                  <a:cubicBezTo>
                    <a:pt x="30057" y="41542"/>
                    <a:pt x="28895" y="40012"/>
                    <a:pt x="26511" y="40012"/>
                  </a:cubicBezTo>
                  <a:close/>
                  <a:moveTo>
                    <a:pt x="33124" y="45713"/>
                  </a:moveTo>
                  <a:cubicBezTo>
                    <a:pt x="32674" y="45713"/>
                    <a:pt x="32186" y="45771"/>
                    <a:pt x="31673" y="45895"/>
                  </a:cubicBezTo>
                  <a:cubicBezTo>
                    <a:pt x="31186" y="46013"/>
                    <a:pt x="30713" y="46180"/>
                    <a:pt x="30265" y="46385"/>
                  </a:cubicBezTo>
                  <a:cubicBezTo>
                    <a:pt x="28422" y="47228"/>
                    <a:pt x="27013" y="48730"/>
                    <a:pt x="26887" y="50131"/>
                  </a:cubicBezTo>
                  <a:cubicBezTo>
                    <a:pt x="26764" y="51513"/>
                    <a:pt x="27933" y="52383"/>
                    <a:pt x="29665" y="52383"/>
                  </a:cubicBezTo>
                  <a:cubicBezTo>
                    <a:pt x="30114" y="52383"/>
                    <a:pt x="30600" y="52324"/>
                    <a:pt x="31111" y="52202"/>
                  </a:cubicBezTo>
                  <a:cubicBezTo>
                    <a:pt x="31598" y="52083"/>
                    <a:pt x="32070" y="51917"/>
                    <a:pt x="32519" y="51712"/>
                  </a:cubicBezTo>
                  <a:cubicBezTo>
                    <a:pt x="34363" y="50867"/>
                    <a:pt x="35774" y="49365"/>
                    <a:pt x="35901" y="47965"/>
                  </a:cubicBezTo>
                  <a:cubicBezTo>
                    <a:pt x="36023" y="46582"/>
                    <a:pt x="34855" y="45713"/>
                    <a:pt x="33124" y="45713"/>
                  </a:cubicBezTo>
                  <a:close/>
                  <a:moveTo>
                    <a:pt x="14677" y="45436"/>
                  </a:moveTo>
                  <a:cubicBezTo>
                    <a:pt x="13718" y="45436"/>
                    <a:pt x="12665" y="45690"/>
                    <a:pt x="11683" y="46141"/>
                  </a:cubicBezTo>
                  <a:cubicBezTo>
                    <a:pt x="10747" y="46569"/>
                    <a:pt x="9874" y="47177"/>
                    <a:pt x="9213" y="47913"/>
                  </a:cubicBezTo>
                  <a:cubicBezTo>
                    <a:pt x="7545" y="49761"/>
                    <a:pt x="7829" y="51718"/>
                    <a:pt x="9848" y="52284"/>
                  </a:cubicBezTo>
                  <a:cubicBezTo>
                    <a:pt x="10222" y="52389"/>
                    <a:pt x="10628" y="52438"/>
                    <a:pt x="11053" y="52438"/>
                  </a:cubicBezTo>
                  <a:cubicBezTo>
                    <a:pt x="12013" y="52438"/>
                    <a:pt x="13068" y="52184"/>
                    <a:pt x="14052" y="51734"/>
                  </a:cubicBezTo>
                  <a:cubicBezTo>
                    <a:pt x="14987" y="51303"/>
                    <a:pt x="15858" y="50698"/>
                    <a:pt x="16521" y="49965"/>
                  </a:cubicBezTo>
                  <a:cubicBezTo>
                    <a:pt x="18190" y="48115"/>
                    <a:pt x="17903" y="46158"/>
                    <a:pt x="15885" y="45592"/>
                  </a:cubicBezTo>
                  <a:cubicBezTo>
                    <a:pt x="15511" y="45487"/>
                    <a:pt x="15103" y="45436"/>
                    <a:pt x="14677" y="45436"/>
                  </a:cubicBezTo>
                  <a:close/>
                  <a:moveTo>
                    <a:pt x="2778" y="1"/>
                  </a:moveTo>
                  <a:cubicBezTo>
                    <a:pt x="2766" y="1"/>
                    <a:pt x="2753" y="5"/>
                    <a:pt x="2740" y="5"/>
                  </a:cubicBezTo>
                  <a:lnTo>
                    <a:pt x="2726" y="2225"/>
                  </a:lnTo>
                  <a:cubicBezTo>
                    <a:pt x="2741" y="2223"/>
                    <a:pt x="2754" y="2220"/>
                    <a:pt x="2768" y="2220"/>
                  </a:cubicBezTo>
                  <a:cubicBezTo>
                    <a:pt x="2771" y="2220"/>
                    <a:pt x="2774" y="2220"/>
                    <a:pt x="2778" y="2220"/>
                  </a:cubicBezTo>
                  <a:cubicBezTo>
                    <a:pt x="3543" y="2220"/>
                    <a:pt x="4163" y="2866"/>
                    <a:pt x="4161" y="3662"/>
                  </a:cubicBezTo>
                  <a:cubicBezTo>
                    <a:pt x="4161" y="4459"/>
                    <a:pt x="3540" y="5103"/>
                    <a:pt x="2778" y="5103"/>
                  </a:cubicBezTo>
                  <a:cubicBezTo>
                    <a:pt x="2755" y="5103"/>
                    <a:pt x="2733" y="5097"/>
                    <a:pt x="2710" y="5096"/>
                  </a:cubicBezTo>
                  <a:lnTo>
                    <a:pt x="2695" y="7312"/>
                  </a:lnTo>
                  <a:lnTo>
                    <a:pt x="2535" y="34319"/>
                  </a:lnTo>
                  <a:cubicBezTo>
                    <a:pt x="2545" y="34326"/>
                    <a:pt x="2554" y="34333"/>
                    <a:pt x="2564" y="34340"/>
                  </a:cubicBezTo>
                  <a:cubicBezTo>
                    <a:pt x="3062" y="34456"/>
                    <a:pt x="3560" y="34574"/>
                    <a:pt x="4060" y="34682"/>
                  </a:cubicBezTo>
                  <a:cubicBezTo>
                    <a:pt x="4307" y="34737"/>
                    <a:pt x="4557" y="34788"/>
                    <a:pt x="4805" y="34834"/>
                  </a:cubicBezTo>
                  <a:cubicBezTo>
                    <a:pt x="4872" y="34847"/>
                    <a:pt x="4937" y="34860"/>
                    <a:pt x="5002" y="34870"/>
                  </a:cubicBezTo>
                  <a:cubicBezTo>
                    <a:pt x="5002" y="34869"/>
                    <a:pt x="5005" y="34866"/>
                    <a:pt x="5005" y="34863"/>
                  </a:cubicBezTo>
                  <a:lnTo>
                    <a:pt x="11222" y="36190"/>
                  </a:lnTo>
                  <a:cubicBezTo>
                    <a:pt x="4008" y="40481"/>
                    <a:pt x="1" y="47242"/>
                    <a:pt x="2098" y="52208"/>
                  </a:cubicBezTo>
                  <a:cubicBezTo>
                    <a:pt x="2298" y="52683"/>
                    <a:pt x="2551" y="53127"/>
                    <a:pt x="2847" y="53536"/>
                  </a:cubicBezTo>
                  <a:cubicBezTo>
                    <a:pt x="1879" y="48144"/>
                    <a:pt x="7006" y="41301"/>
                    <a:pt x="15128" y="37577"/>
                  </a:cubicBezTo>
                  <a:cubicBezTo>
                    <a:pt x="18683" y="35946"/>
                    <a:pt x="22273" y="35161"/>
                    <a:pt x="25451" y="35161"/>
                  </a:cubicBezTo>
                  <a:cubicBezTo>
                    <a:pt x="29535" y="35161"/>
                    <a:pt x="32939" y="36458"/>
                    <a:pt x="34717" y="38925"/>
                  </a:cubicBezTo>
                  <a:cubicBezTo>
                    <a:pt x="34626" y="38420"/>
                    <a:pt x="34482" y="37928"/>
                    <a:pt x="34281" y="37452"/>
                  </a:cubicBezTo>
                  <a:cubicBezTo>
                    <a:pt x="32873" y="34117"/>
                    <a:pt x="29032" y="32350"/>
                    <a:pt x="24264" y="32350"/>
                  </a:cubicBezTo>
                  <a:cubicBezTo>
                    <a:pt x="21086" y="32350"/>
                    <a:pt x="17495" y="33136"/>
                    <a:pt x="13940" y="34766"/>
                  </a:cubicBezTo>
                  <a:lnTo>
                    <a:pt x="13766" y="34847"/>
                  </a:lnTo>
                  <a:lnTo>
                    <a:pt x="5135" y="33108"/>
                  </a:lnTo>
                  <a:lnTo>
                    <a:pt x="5129" y="6365"/>
                  </a:lnTo>
                  <a:cubicBezTo>
                    <a:pt x="5838" y="5695"/>
                    <a:pt x="6291" y="4738"/>
                    <a:pt x="6291" y="3664"/>
                  </a:cubicBezTo>
                  <a:cubicBezTo>
                    <a:pt x="6293" y="1640"/>
                    <a:pt x="4723" y="4"/>
                    <a:pt x="2778" y="1"/>
                  </a:cubicBezTo>
                  <a:close/>
                  <a:moveTo>
                    <a:pt x="22749" y="48205"/>
                  </a:moveTo>
                  <a:cubicBezTo>
                    <a:pt x="21876" y="48205"/>
                    <a:pt x="20883" y="48423"/>
                    <a:pt x="19897" y="48874"/>
                  </a:cubicBezTo>
                  <a:cubicBezTo>
                    <a:pt x="17485" y="49981"/>
                    <a:pt x="16031" y="52073"/>
                    <a:pt x="16652" y="53542"/>
                  </a:cubicBezTo>
                  <a:cubicBezTo>
                    <a:pt x="17020" y="54414"/>
                    <a:pt x="18032" y="54873"/>
                    <a:pt x="19298" y="54873"/>
                  </a:cubicBezTo>
                  <a:cubicBezTo>
                    <a:pt x="20171" y="54873"/>
                    <a:pt x="21164" y="54655"/>
                    <a:pt x="22149" y="54203"/>
                  </a:cubicBezTo>
                  <a:cubicBezTo>
                    <a:pt x="24565" y="53094"/>
                    <a:pt x="26016" y="51006"/>
                    <a:pt x="25395" y="49534"/>
                  </a:cubicBezTo>
                  <a:cubicBezTo>
                    <a:pt x="25027" y="48664"/>
                    <a:pt x="24015" y="48205"/>
                    <a:pt x="22749" y="48205"/>
                  </a:cubicBezTo>
                  <a:close/>
                  <a:moveTo>
                    <a:pt x="25747" y="35863"/>
                  </a:moveTo>
                  <a:cubicBezTo>
                    <a:pt x="22569" y="35863"/>
                    <a:pt x="18979" y="36648"/>
                    <a:pt x="15424" y="38277"/>
                  </a:cubicBezTo>
                  <a:cubicBezTo>
                    <a:pt x="6537" y="42351"/>
                    <a:pt x="1235" y="50161"/>
                    <a:pt x="3582" y="55720"/>
                  </a:cubicBezTo>
                  <a:cubicBezTo>
                    <a:pt x="3968" y="56635"/>
                    <a:pt x="4541" y="57427"/>
                    <a:pt x="5263" y="58103"/>
                  </a:cubicBezTo>
                  <a:lnTo>
                    <a:pt x="5263" y="58103"/>
                  </a:lnTo>
                  <a:cubicBezTo>
                    <a:pt x="3178" y="52753"/>
                    <a:pt x="8276" y="45335"/>
                    <a:pt x="16762" y="41444"/>
                  </a:cubicBezTo>
                  <a:cubicBezTo>
                    <a:pt x="20193" y="39871"/>
                    <a:pt x="23658" y="39112"/>
                    <a:pt x="26726" y="39112"/>
                  </a:cubicBezTo>
                  <a:cubicBezTo>
                    <a:pt x="31245" y="39112"/>
                    <a:pt x="34902" y="40757"/>
                    <a:pt x="36317" y="43866"/>
                  </a:cubicBezTo>
                  <a:cubicBezTo>
                    <a:pt x="36329" y="42856"/>
                    <a:pt x="36154" y="41880"/>
                    <a:pt x="35767" y="40965"/>
                  </a:cubicBezTo>
                  <a:cubicBezTo>
                    <a:pt x="34359" y="37630"/>
                    <a:pt x="30516" y="35863"/>
                    <a:pt x="25747" y="35863"/>
                  </a:cubicBezTo>
                  <a:close/>
                  <a:moveTo>
                    <a:pt x="5265" y="58106"/>
                  </a:moveTo>
                  <a:lnTo>
                    <a:pt x="5265" y="58106"/>
                  </a:lnTo>
                  <a:cubicBezTo>
                    <a:pt x="5286" y="58163"/>
                    <a:pt x="5309" y="58221"/>
                    <a:pt x="5334" y="58279"/>
                  </a:cubicBezTo>
                  <a:cubicBezTo>
                    <a:pt x="5387" y="58402"/>
                    <a:pt x="5442" y="58524"/>
                    <a:pt x="5500" y="58644"/>
                  </a:cubicBezTo>
                  <a:cubicBezTo>
                    <a:pt x="5448" y="58495"/>
                    <a:pt x="5403" y="58345"/>
                    <a:pt x="5360" y="58197"/>
                  </a:cubicBezTo>
                  <a:cubicBezTo>
                    <a:pt x="5328" y="58166"/>
                    <a:pt x="5295" y="58134"/>
                    <a:pt x="5265" y="58106"/>
                  </a:cubicBezTo>
                  <a:close/>
                  <a:moveTo>
                    <a:pt x="25257" y="54496"/>
                  </a:moveTo>
                  <a:cubicBezTo>
                    <a:pt x="24426" y="54496"/>
                    <a:pt x="23481" y="54704"/>
                    <a:pt x="22543" y="55135"/>
                  </a:cubicBezTo>
                  <a:cubicBezTo>
                    <a:pt x="20244" y="56189"/>
                    <a:pt x="18860" y="58181"/>
                    <a:pt x="19452" y="59581"/>
                  </a:cubicBezTo>
                  <a:cubicBezTo>
                    <a:pt x="19803" y="60412"/>
                    <a:pt x="20766" y="60848"/>
                    <a:pt x="21971" y="60848"/>
                  </a:cubicBezTo>
                  <a:cubicBezTo>
                    <a:pt x="22802" y="60848"/>
                    <a:pt x="23747" y="60641"/>
                    <a:pt x="24685" y="60211"/>
                  </a:cubicBezTo>
                  <a:cubicBezTo>
                    <a:pt x="26985" y="59155"/>
                    <a:pt x="28367" y="57167"/>
                    <a:pt x="27775" y="55765"/>
                  </a:cubicBezTo>
                  <a:cubicBezTo>
                    <a:pt x="27426" y="54934"/>
                    <a:pt x="26462" y="54496"/>
                    <a:pt x="25257" y="54496"/>
                  </a:cubicBezTo>
                  <a:close/>
                  <a:moveTo>
                    <a:pt x="13984" y="54487"/>
                  </a:moveTo>
                  <a:cubicBezTo>
                    <a:pt x="13089" y="54487"/>
                    <a:pt x="12085" y="54717"/>
                    <a:pt x="11128" y="55157"/>
                  </a:cubicBezTo>
                  <a:cubicBezTo>
                    <a:pt x="10680" y="55362"/>
                    <a:pt x="10243" y="55611"/>
                    <a:pt x="9834" y="55906"/>
                  </a:cubicBezTo>
                  <a:cubicBezTo>
                    <a:pt x="7730" y="57412"/>
                    <a:pt x="7109" y="59492"/>
                    <a:pt x="8448" y="60551"/>
                  </a:cubicBezTo>
                  <a:cubicBezTo>
                    <a:pt x="8964" y="60959"/>
                    <a:pt x="9698" y="61156"/>
                    <a:pt x="10525" y="61156"/>
                  </a:cubicBezTo>
                  <a:cubicBezTo>
                    <a:pt x="11419" y="61156"/>
                    <a:pt x="12423" y="60926"/>
                    <a:pt x="13379" y="60487"/>
                  </a:cubicBezTo>
                  <a:cubicBezTo>
                    <a:pt x="13827" y="60282"/>
                    <a:pt x="14263" y="60031"/>
                    <a:pt x="14675" y="59736"/>
                  </a:cubicBezTo>
                  <a:cubicBezTo>
                    <a:pt x="16781" y="58228"/>
                    <a:pt x="17401" y="56149"/>
                    <a:pt x="16063" y="55093"/>
                  </a:cubicBezTo>
                  <a:cubicBezTo>
                    <a:pt x="15546" y="54684"/>
                    <a:pt x="14812" y="54487"/>
                    <a:pt x="13984" y="54487"/>
                  </a:cubicBezTo>
                  <a:close/>
                  <a:moveTo>
                    <a:pt x="36538" y="44412"/>
                  </a:moveTo>
                  <a:lnTo>
                    <a:pt x="36538" y="44412"/>
                  </a:lnTo>
                  <a:cubicBezTo>
                    <a:pt x="38422" y="49748"/>
                    <a:pt x="33345" y="57028"/>
                    <a:pt x="24965" y="60870"/>
                  </a:cubicBezTo>
                  <a:cubicBezTo>
                    <a:pt x="21534" y="62442"/>
                    <a:pt x="18069" y="63200"/>
                    <a:pt x="15002" y="63200"/>
                  </a:cubicBezTo>
                  <a:cubicBezTo>
                    <a:pt x="10577" y="63200"/>
                    <a:pt x="6979" y="61623"/>
                    <a:pt x="5501" y="58640"/>
                  </a:cubicBezTo>
                  <a:lnTo>
                    <a:pt x="5501" y="58640"/>
                  </a:lnTo>
                  <a:cubicBezTo>
                    <a:pt x="5540" y="58754"/>
                    <a:pt x="5584" y="58868"/>
                    <a:pt x="5631" y="58979"/>
                  </a:cubicBezTo>
                  <a:cubicBezTo>
                    <a:pt x="6990" y="62198"/>
                    <a:pt x="10698" y="63904"/>
                    <a:pt x="15299" y="63904"/>
                  </a:cubicBezTo>
                  <a:cubicBezTo>
                    <a:pt x="18366" y="63904"/>
                    <a:pt x="21832" y="63145"/>
                    <a:pt x="25262" y="61572"/>
                  </a:cubicBezTo>
                  <a:cubicBezTo>
                    <a:pt x="33839" y="57642"/>
                    <a:pt x="38956" y="50105"/>
                    <a:pt x="36690" y="44740"/>
                  </a:cubicBezTo>
                  <a:cubicBezTo>
                    <a:pt x="36642" y="44628"/>
                    <a:pt x="36592" y="44520"/>
                    <a:pt x="36538" y="4441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76" name="Google Shape;476;p41"/>
            <p:cNvSpPr/>
            <p:nvPr/>
          </p:nvSpPr>
          <p:spPr>
            <a:xfrm>
              <a:off x="401416" y="1769097"/>
              <a:ext cx="115634" cy="1672930"/>
            </a:xfrm>
            <a:custGeom>
              <a:avLst/>
              <a:gdLst/>
              <a:ahLst/>
              <a:cxnLst/>
              <a:rect l="l" t="t" r="r" b="b"/>
              <a:pathLst>
                <a:path w="2240" h="32407" extrusionOk="0">
                  <a:moveTo>
                    <a:pt x="853" y="1"/>
                  </a:moveTo>
                  <a:cubicBezTo>
                    <a:pt x="836" y="1"/>
                    <a:pt x="822" y="5"/>
                    <a:pt x="807" y="7"/>
                  </a:cubicBezTo>
                  <a:lnTo>
                    <a:pt x="788" y="2878"/>
                  </a:lnTo>
                  <a:cubicBezTo>
                    <a:pt x="811" y="2879"/>
                    <a:pt x="833" y="2885"/>
                    <a:pt x="857" y="2885"/>
                  </a:cubicBezTo>
                  <a:cubicBezTo>
                    <a:pt x="1618" y="2885"/>
                    <a:pt x="2239" y="2239"/>
                    <a:pt x="2239" y="1444"/>
                  </a:cubicBezTo>
                  <a:cubicBezTo>
                    <a:pt x="2239" y="648"/>
                    <a:pt x="1620" y="1"/>
                    <a:pt x="859" y="1"/>
                  </a:cubicBezTo>
                  <a:cubicBezTo>
                    <a:pt x="857" y="1"/>
                    <a:pt x="855" y="1"/>
                    <a:pt x="853" y="1"/>
                  </a:cubicBezTo>
                  <a:close/>
                  <a:moveTo>
                    <a:pt x="921" y="31339"/>
                  </a:moveTo>
                  <a:cubicBezTo>
                    <a:pt x="516" y="31339"/>
                    <a:pt x="157" y="31606"/>
                    <a:pt x="1" y="31998"/>
                  </a:cubicBezTo>
                  <a:lnTo>
                    <a:pt x="1911" y="32407"/>
                  </a:lnTo>
                  <a:cubicBezTo>
                    <a:pt x="1914" y="31909"/>
                    <a:pt x="1597" y="31457"/>
                    <a:pt x="1110" y="31358"/>
                  </a:cubicBezTo>
                  <a:cubicBezTo>
                    <a:pt x="1046" y="31345"/>
                    <a:pt x="983" y="31339"/>
                    <a:pt x="921" y="3133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7C028FF4-D8CB-8CE5-491F-F862B15BBF54}"/>
                  </a:ext>
                </a:extLst>
              </p:cNvPr>
              <p:cNvGraphicFramePr>
                <a:graphicFrameLocks noChangeAspect="1"/>
              </p:cNvGraphicFramePr>
              <p:nvPr>
                <p:extLst>
                  <p:ext uri="{D42A27DB-BD31-4B8C-83A1-F6EECF244321}">
                    <p14:modId xmlns:p14="http://schemas.microsoft.com/office/powerpoint/2010/main" val="3188660394"/>
                  </p:ext>
                </p:extLst>
              </p:nvPr>
            </p:nvGraphicFramePr>
            <p:xfrm>
              <a:off x="2748721" y="3104551"/>
              <a:ext cx="3093990" cy="1740369"/>
            </p:xfrm>
            <a:graphic>
              <a:graphicData uri="http://schemas.microsoft.com/office/powerpoint/2016/slidezoom">
                <pslz:sldZm>
                  <pslz:sldZmObj sldId="314" cId="3541923117">
                    <pslz:zmPr id="{95B82669-E067-44E1-9F97-90890F42373F}" returnToParent="0" transitionDur="1000">
                      <p166:blipFill xmlns:p166="http://schemas.microsoft.com/office/powerpoint/2016/6/main">
                        <a:blip r:embed="rId4"/>
                        <a:stretch>
                          <a:fillRect/>
                        </a:stretch>
                      </p166:blipFill>
                      <p166:spPr xmlns:p166="http://schemas.microsoft.com/office/powerpoint/2016/6/main">
                        <a:xfrm>
                          <a:off x="0" y="0"/>
                          <a:ext cx="3093990" cy="1740369"/>
                        </a:xfrm>
                        <a:prstGeom prst="rect">
                          <a:avLst/>
                        </a:prstGeom>
                        <a:ln w="3175">
                          <a:solidFill>
                            <a:prstClr val="ltGray"/>
                          </a:solidFill>
                        </a:ln>
                      </p166:spPr>
                    </pslz:zmPr>
                  </pslz:sldZmObj>
                </pslz:sldZm>
              </a:graphicData>
            </a:graphic>
          </p:graphicFrame>
        </mc:Choice>
        <mc:Fallback xmlns="">
          <p:pic>
            <p:nvPicPr>
              <p:cNvPr id="3" name="Slide Zoom 2">
                <a:hlinkClick r:id="rId5" action="ppaction://hlinksldjump"/>
                <a:extLst>
                  <a:ext uri="{FF2B5EF4-FFF2-40B4-BE49-F238E27FC236}">
                    <a16:creationId xmlns:a16="http://schemas.microsoft.com/office/drawing/2014/main" id="{7C028FF4-D8CB-8CE5-491F-F862B15BBF54}"/>
                  </a:ext>
                </a:extLst>
              </p:cNvPr>
              <p:cNvPicPr>
                <a:picLocks noGrp="1" noRot="1" noChangeAspect="1" noMove="1" noResize="1" noEditPoints="1" noAdjustHandles="1" noChangeArrowheads="1" noChangeShapeType="1"/>
              </p:cNvPicPr>
              <p:nvPr/>
            </p:nvPicPr>
            <p:blipFill>
              <a:blip r:embed="rId6"/>
              <a:stretch>
                <a:fillRect/>
              </a:stretch>
            </p:blipFill>
            <p:spPr>
              <a:xfrm>
                <a:off x="2748721" y="3104551"/>
                <a:ext cx="3093990" cy="1740369"/>
              </a:xfrm>
              <a:prstGeom prst="rect">
                <a:avLst/>
              </a:prstGeom>
              <a:ln w="3175">
                <a:solidFill>
                  <a:prstClr val="ltGray"/>
                </a:solidFill>
              </a:ln>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9"/>
          <p:cNvSpPr/>
          <p:nvPr/>
        </p:nvSpPr>
        <p:spPr>
          <a:xfrm>
            <a:off x="-161402" y="2641263"/>
            <a:ext cx="2627558" cy="2508484"/>
          </a:xfrm>
          <a:custGeom>
            <a:avLst/>
            <a:gdLst/>
            <a:ahLst/>
            <a:cxnLst/>
            <a:rect l="l" t="t" r="r" b="b"/>
            <a:pathLst>
              <a:path w="32391" h="28753" extrusionOk="0">
                <a:moveTo>
                  <a:pt x="1976" y="1"/>
                </a:moveTo>
                <a:cubicBezTo>
                  <a:pt x="1348" y="1"/>
                  <a:pt x="687" y="223"/>
                  <a:pt x="0" y="731"/>
                </a:cubicBezTo>
                <a:lnTo>
                  <a:pt x="0" y="28753"/>
                </a:lnTo>
                <a:lnTo>
                  <a:pt x="29528" y="28753"/>
                </a:lnTo>
                <a:cubicBezTo>
                  <a:pt x="29528" y="28753"/>
                  <a:pt x="32391" y="23630"/>
                  <a:pt x="26966" y="20015"/>
                </a:cubicBezTo>
                <a:cubicBezTo>
                  <a:pt x="21543" y="16399"/>
                  <a:pt x="18303" y="17907"/>
                  <a:pt x="13785" y="15947"/>
                </a:cubicBezTo>
                <a:cubicBezTo>
                  <a:pt x="9265" y="13989"/>
                  <a:pt x="8588" y="11879"/>
                  <a:pt x="7684" y="7812"/>
                </a:cubicBezTo>
                <a:cubicBezTo>
                  <a:pt x="6943" y="4485"/>
                  <a:pt x="4794" y="1"/>
                  <a:pt x="19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9"/>
          <p:cNvSpPr/>
          <p:nvPr/>
        </p:nvSpPr>
        <p:spPr>
          <a:xfrm flipH="1">
            <a:off x="6259348" y="-66275"/>
            <a:ext cx="2957152" cy="1680441"/>
          </a:xfrm>
          <a:custGeom>
            <a:avLst/>
            <a:gdLst/>
            <a:ahLst/>
            <a:cxnLst/>
            <a:rect l="l" t="t" r="r" b="b"/>
            <a:pathLst>
              <a:path w="46746" h="24133" extrusionOk="0">
                <a:moveTo>
                  <a:pt x="0" y="0"/>
                </a:moveTo>
                <a:lnTo>
                  <a:pt x="0" y="19251"/>
                </a:lnTo>
                <a:cubicBezTo>
                  <a:pt x="0" y="19251"/>
                  <a:pt x="3729" y="24132"/>
                  <a:pt x="8458" y="24132"/>
                </a:cubicBezTo>
                <a:cubicBezTo>
                  <a:pt x="8500" y="24132"/>
                  <a:pt x="8543" y="24132"/>
                  <a:pt x="8586" y="24131"/>
                </a:cubicBezTo>
                <a:cubicBezTo>
                  <a:pt x="13376" y="24040"/>
                  <a:pt x="16539" y="19432"/>
                  <a:pt x="17985" y="15274"/>
                </a:cubicBezTo>
                <a:cubicBezTo>
                  <a:pt x="19264" y="11597"/>
                  <a:pt x="21108" y="8132"/>
                  <a:pt x="28088" y="8132"/>
                </a:cubicBezTo>
                <a:cubicBezTo>
                  <a:pt x="28998" y="8132"/>
                  <a:pt x="29995" y="8191"/>
                  <a:pt x="31089" y="8316"/>
                </a:cubicBezTo>
                <a:cubicBezTo>
                  <a:pt x="32053" y="8426"/>
                  <a:pt x="32986" y="8478"/>
                  <a:pt x="33880" y="8478"/>
                </a:cubicBezTo>
                <a:cubicBezTo>
                  <a:pt x="41790" y="8478"/>
                  <a:pt x="46746" y="4386"/>
                  <a:pt x="44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98" name="Google Shape;398;p39"/>
          <p:cNvSpPr/>
          <p:nvPr/>
        </p:nvSpPr>
        <p:spPr>
          <a:xfrm>
            <a:off x="6635778" y="-82400"/>
            <a:ext cx="552439" cy="548705"/>
          </a:xfrm>
          <a:custGeom>
            <a:avLst/>
            <a:gdLst/>
            <a:ahLst/>
            <a:cxnLst/>
            <a:rect l="l" t="t" r="r" b="b"/>
            <a:pathLst>
              <a:path w="18643" h="18517" extrusionOk="0">
                <a:moveTo>
                  <a:pt x="9089" y="0"/>
                </a:moveTo>
                <a:cubicBezTo>
                  <a:pt x="8968" y="0"/>
                  <a:pt x="8856" y="136"/>
                  <a:pt x="8927" y="282"/>
                </a:cubicBezTo>
                <a:cubicBezTo>
                  <a:pt x="9173" y="788"/>
                  <a:pt x="9454" y="1269"/>
                  <a:pt x="9750" y="1748"/>
                </a:cubicBezTo>
                <a:cubicBezTo>
                  <a:pt x="10018" y="2179"/>
                  <a:pt x="10217" y="2732"/>
                  <a:pt x="10631" y="3041"/>
                </a:cubicBezTo>
                <a:cubicBezTo>
                  <a:pt x="10668" y="3068"/>
                  <a:pt x="10712" y="3080"/>
                  <a:pt x="10756" y="3080"/>
                </a:cubicBezTo>
                <a:cubicBezTo>
                  <a:pt x="10877" y="3080"/>
                  <a:pt x="11001" y="2989"/>
                  <a:pt x="11000" y="2862"/>
                </a:cubicBezTo>
                <a:cubicBezTo>
                  <a:pt x="10992" y="2320"/>
                  <a:pt x="10601" y="1894"/>
                  <a:pt x="10291" y="1475"/>
                </a:cubicBezTo>
                <a:cubicBezTo>
                  <a:pt x="9944" y="1007"/>
                  <a:pt x="9570" y="560"/>
                  <a:pt x="9235" y="83"/>
                </a:cubicBezTo>
                <a:cubicBezTo>
                  <a:pt x="9194" y="25"/>
                  <a:pt x="9141" y="0"/>
                  <a:pt x="9089" y="0"/>
                </a:cubicBezTo>
                <a:close/>
                <a:moveTo>
                  <a:pt x="12747" y="1422"/>
                </a:moveTo>
                <a:cubicBezTo>
                  <a:pt x="12688" y="1422"/>
                  <a:pt x="12635" y="1441"/>
                  <a:pt x="12588" y="1484"/>
                </a:cubicBezTo>
                <a:cubicBezTo>
                  <a:pt x="12572" y="1498"/>
                  <a:pt x="12579" y="1531"/>
                  <a:pt x="12602" y="1532"/>
                </a:cubicBezTo>
                <a:lnTo>
                  <a:pt x="12602" y="1532"/>
                </a:lnTo>
                <a:cubicBezTo>
                  <a:pt x="12566" y="1533"/>
                  <a:pt x="12760" y="2011"/>
                  <a:pt x="12775" y="2043"/>
                </a:cubicBezTo>
                <a:cubicBezTo>
                  <a:pt x="12889" y="2296"/>
                  <a:pt x="13017" y="2542"/>
                  <a:pt x="13131" y="2797"/>
                </a:cubicBezTo>
                <a:cubicBezTo>
                  <a:pt x="13250" y="3054"/>
                  <a:pt x="13331" y="3343"/>
                  <a:pt x="13511" y="3563"/>
                </a:cubicBezTo>
                <a:cubicBezTo>
                  <a:pt x="13596" y="3670"/>
                  <a:pt x="13714" y="3730"/>
                  <a:pt x="13825" y="3730"/>
                </a:cubicBezTo>
                <a:cubicBezTo>
                  <a:pt x="13945" y="3730"/>
                  <a:pt x="14056" y="3659"/>
                  <a:pt x="14110" y="3497"/>
                </a:cubicBezTo>
                <a:cubicBezTo>
                  <a:pt x="14245" y="3098"/>
                  <a:pt x="13288" y="1422"/>
                  <a:pt x="12747" y="1422"/>
                </a:cubicBezTo>
                <a:close/>
                <a:moveTo>
                  <a:pt x="3002" y="1595"/>
                </a:moveTo>
                <a:cubicBezTo>
                  <a:pt x="2890" y="1595"/>
                  <a:pt x="2794" y="1727"/>
                  <a:pt x="2853" y="1851"/>
                </a:cubicBezTo>
                <a:cubicBezTo>
                  <a:pt x="3187" y="2560"/>
                  <a:pt x="3631" y="3341"/>
                  <a:pt x="4166" y="3922"/>
                </a:cubicBezTo>
                <a:cubicBezTo>
                  <a:pt x="4236" y="3998"/>
                  <a:pt x="4324" y="4030"/>
                  <a:pt x="4409" y="4030"/>
                </a:cubicBezTo>
                <a:cubicBezTo>
                  <a:pt x="4629" y="4030"/>
                  <a:pt x="4829" y="3812"/>
                  <a:pt x="4660" y="3576"/>
                </a:cubicBezTo>
                <a:cubicBezTo>
                  <a:pt x="4196" y="2925"/>
                  <a:pt x="3692" y="2202"/>
                  <a:pt x="3114" y="1644"/>
                </a:cubicBezTo>
                <a:cubicBezTo>
                  <a:pt x="3078" y="1610"/>
                  <a:pt x="3039" y="1595"/>
                  <a:pt x="3002" y="1595"/>
                </a:cubicBezTo>
                <a:close/>
                <a:moveTo>
                  <a:pt x="5702" y="1703"/>
                </a:moveTo>
                <a:cubicBezTo>
                  <a:pt x="5562" y="1703"/>
                  <a:pt x="5455" y="1900"/>
                  <a:pt x="5581" y="2010"/>
                </a:cubicBezTo>
                <a:cubicBezTo>
                  <a:pt x="6036" y="2408"/>
                  <a:pt x="6336" y="2950"/>
                  <a:pt x="6631" y="3473"/>
                </a:cubicBezTo>
                <a:cubicBezTo>
                  <a:pt x="6843" y="3848"/>
                  <a:pt x="7005" y="4358"/>
                  <a:pt x="7466" y="4452"/>
                </a:cubicBezTo>
                <a:cubicBezTo>
                  <a:pt x="7478" y="4454"/>
                  <a:pt x="7490" y="4455"/>
                  <a:pt x="7501" y="4455"/>
                </a:cubicBezTo>
                <a:cubicBezTo>
                  <a:pt x="7617" y="4455"/>
                  <a:pt x="7705" y="4337"/>
                  <a:pt x="7720" y="4234"/>
                </a:cubicBezTo>
                <a:cubicBezTo>
                  <a:pt x="7788" y="3780"/>
                  <a:pt x="7219" y="3198"/>
                  <a:pt x="6969" y="2853"/>
                </a:cubicBezTo>
                <a:cubicBezTo>
                  <a:pt x="6643" y="2401"/>
                  <a:pt x="6267" y="2010"/>
                  <a:pt x="5783" y="1727"/>
                </a:cubicBezTo>
                <a:cubicBezTo>
                  <a:pt x="5756" y="1710"/>
                  <a:pt x="5728" y="1703"/>
                  <a:pt x="5702" y="1703"/>
                </a:cubicBezTo>
                <a:close/>
                <a:moveTo>
                  <a:pt x="15749" y="1414"/>
                </a:moveTo>
                <a:cubicBezTo>
                  <a:pt x="15523" y="1414"/>
                  <a:pt x="15324" y="1669"/>
                  <a:pt x="15436" y="1903"/>
                </a:cubicBezTo>
                <a:cubicBezTo>
                  <a:pt x="15683" y="2423"/>
                  <a:pt x="16061" y="2873"/>
                  <a:pt x="16313" y="3396"/>
                </a:cubicBezTo>
                <a:cubicBezTo>
                  <a:pt x="16528" y="3842"/>
                  <a:pt x="16615" y="4414"/>
                  <a:pt x="16948" y="4784"/>
                </a:cubicBezTo>
                <a:cubicBezTo>
                  <a:pt x="16995" y="4836"/>
                  <a:pt x="17059" y="4858"/>
                  <a:pt x="17125" y="4858"/>
                </a:cubicBezTo>
                <a:cubicBezTo>
                  <a:pt x="17238" y="4858"/>
                  <a:pt x="17356" y="4791"/>
                  <a:pt x="17402" y="4694"/>
                </a:cubicBezTo>
                <a:cubicBezTo>
                  <a:pt x="17647" y="4163"/>
                  <a:pt x="17345" y="3520"/>
                  <a:pt x="17100" y="3036"/>
                </a:cubicBezTo>
                <a:cubicBezTo>
                  <a:pt x="16812" y="2473"/>
                  <a:pt x="16454" y="1849"/>
                  <a:pt x="15931" y="1475"/>
                </a:cubicBezTo>
                <a:cubicBezTo>
                  <a:pt x="15872" y="1432"/>
                  <a:pt x="15810" y="1414"/>
                  <a:pt x="15749" y="1414"/>
                </a:cubicBezTo>
                <a:close/>
                <a:moveTo>
                  <a:pt x="11511" y="4937"/>
                </a:moveTo>
                <a:cubicBezTo>
                  <a:pt x="11404" y="4937"/>
                  <a:pt x="11297" y="5058"/>
                  <a:pt x="11365" y="5171"/>
                </a:cubicBezTo>
                <a:cubicBezTo>
                  <a:pt x="11827" y="5943"/>
                  <a:pt x="12296" y="6733"/>
                  <a:pt x="12848" y="7445"/>
                </a:cubicBezTo>
                <a:cubicBezTo>
                  <a:pt x="12916" y="7534"/>
                  <a:pt x="13001" y="7571"/>
                  <a:pt x="13084" y="7571"/>
                </a:cubicBezTo>
                <a:cubicBezTo>
                  <a:pt x="13306" y="7571"/>
                  <a:pt x="13514" y="7306"/>
                  <a:pt x="13352" y="7060"/>
                </a:cubicBezTo>
                <a:cubicBezTo>
                  <a:pt x="12857" y="6307"/>
                  <a:pt x="12205" y="5658"/>
                  <a:pt x="11613" y="4985"/>
                </a:cubicBezTo>
                <a:cubicBezTo>
                  <a:pt x="11584" y="4951"/>
                  <a:pt x="11547" y="4937"/>
                  <a:pt x="11511" y="4937"/>
                </a:cubicBezTo>
                <a:close/>
                <a:moveTo>
                  <a:pt x="9485" y="6076"/>
                </a:moveTo>
                <a:cubicBezTo>
                  <a:pt x="9359" y="6076"/>
                  <a:pt x="9238" y="6225"/>
                  <a:pt x="9324" y="6354"/>
                </a:cubicBezTo>
                <a:cubicBezTo>
                  <a:pt x="9528" y="6651"/>
                  <a:pt x="9709" y="6962"/>
                  <a:pt x="9886" y="7275"/>
                </a:cubicBezTo>
                <a:cubicBezTo>
                  <a:pt x="10045" y="7557"/>
                  <a:pt x="10161" y="7929"/>
                  <a:pt x="10490" y="8033"/>
                </a:cubicBezTo>
                <a:cubicBezTo>
                  <a:pt x="10514" y="8041"/>
                  <a:pt x="10537" y="8045"/>
                  <a:pt x="10561" y="8045"/>
                </a:cubicBezTo>
                <a:cubicBezTo>
                  <a:pt x="10697" y="8045"/>
                  <a:pt x="10818" y="7921"/>
                  <a:pt x="10819" y="7780"/>
                </a:cubicBezTo>
                <a:cubicBezTo>
                  <a:pt x="10822" y="7474"/>
                  <a:pt x="10563" y="7268"/>
                  <a:pt x="10384" y="7040"/>
                </a:cubicBezTo>
                <a:cubicBezTo>
                  <a:pt x="10136" y="6719"/>
                  <a:pt x="9888" y="6409"/>
                  <a:pt x="9597" y="6124"/>
                </a:cubicBezTo>
                <a:cubicBezTo>
                  <a:pt x="9563" y="6091"/>
                  <a:pt x="9524" y="6076"/>
                  <a:pt x="9485" y="6076"/>
                </a:cubicBezTo>
                <a:close/>
                <a:moveTo>
                  <a:pt x="266" y="5838"/>
                </a:moveTo>
                <a:cubicBezTo>
                  <a:pt x="128" y="5838"/>
                  <a:pt x="0" y="6000"/>
                  <a:pt x="92" y="6160"/>
                </a:cubicBezTo>
                <a:cubicBezTo>
                  <a:pt x="609" y="7069"/>
                  <a:pt x="1234" y="7902"/>
                  <a:pt x="1933" y="8676"/>
                </a:cubicBezTo>
                <a:cubicBezTo>
                  <a:pt x="1982" y="8731"/>
                  <a:pt x="2044" y="8754"/>
                  <a:pt x="2105" y="8754"/>
                </a:cubicBezTo>
                <a:cubicBezTo>
                  <a:pt x="2266" y="8754"/>
                  <a:pt x="2424" y="8591"/>
                  <a:pt x="2330" y="8413"/>
                </a:cubicBezTo>
                <a:cubicBezTo>
                  <a:pt x="1833" y="7477"/>
                  <a:pt x="1045" y="6770"/>
                  <a:pt x="420" y="5923"/>
                </a:cubicBezTo>
                <a:cubicBezTo>
                  <a:pt x="375" y="5863"/>
                  <a:pt x="320" y="5838"/>
                  <a:pt x="266" y="5838"/>
                </a:cubicBezTo>
                <a:close/>
                <a:moveTo>
                  <a:pt x="14869" y="5917"/>
                </a:moveTo>
                <a:cubicBezTo>
                  <a:pt x="14738" y="5917"/>
                  <a:pt x="14645" y="6078"/>
                  <a:pt x="14681" y="6203"/>
                </a:cubicBezTo>
                <a:cubicBezTo>
                  <a:pt x="14817" y="6687"/>
                  <a:pt x="15153" y="7178"/>
                  <a:pt x="15396" y="7617"/>
                </a:cubicBezTo>
                <a:cubicBezTo>
                  <a:pt x="15672" y="8117"/>
                  <a:pt x="15929" y="8651"/>
                  <a:pt x="16402" y="8989"/>
                </a:cubicBezTo>
                <a:cubicBezTo>
                  <a:pt x="16462" y="9031"/>
                  <a:pt x="16523" y="9049"/>
                  <a:pt x="16583" y="9049"/>
                </a:cubicBezTo>
                <a:cubicBezTo>
                  <a:pt x="16826" y="9049"/>
                  <a:pt x="17037" y="8751"/>
                  <a:pt x="16905" y="8513"/>
                </a:cubicBezTo>
                <a:cubicBezTo>
                  <a:pt x="16623" y="8001"/>
                  <a:pt x="16238" y="7528"/>
                  <a:pt x="15916" y="7040"/>
                </a:cubicBezTo>
                <a:cubicBezTo>
                  <a:pt x="15657" y="6645"/>
                  <a:pt x="15375" y="6173"/>
                  <a:pt x="14955" y="5941"/>
                </a:cubicBezTo>
                <a:cubicBezTo>
                  <a:pt x="14925" y="5925"/>
                  <a:pt x="14896" y="5917"/>
                  <a:pt x="14869" y="5917"/>
                </a:cubicBezTo>
                <a:close/>
                <a:moveTo>
                  <a:pt x="3821" y="6686"/>
                </a:moveTo>
                <a:cubicBezTo>
                  <a:pt x="3684" y="6686"/>
                  <a:pt x="3538" y="6823"/>
                  <a:pt x="3610" y="6972"/>
                </a:cubicBezTo>
                <a:cubicBezTo>
                  <a:pt x="3793" y="7353"/>
                  <a:pt x="3994" y="7723"/>
                  <a:pt x="4218" y="8082"/>
                </a:cubicBezTo>
                <a:cubicBezTo>
                  <a:pt x="4439" y="8436"/>
                  <a:pt x="4680" y="8855"/>
                  <a:pt x="5028" y="9092"/>
                </a:cubicBezTo>
                <a:cubicBezTo>
                  <a:pt x="5086" y="9131"/>
                  <a:pt x="5149" y="9149"/>
                  <a:pt x="5211" y="9149"/>
                </a:cubicBezTo>
                <a:cubicBezTo>
                  <a:pt x="5416" y="9149"/>
                  <a:pt x="5599" y="8952"/>
                  <a:pt x="5460" y="8724"/>
                </a:cubicBezTo>
                <a:cubicBezTo>
                  <a:pt x="5285" y="8436"/>
                  <a:pt x="5035" y="8199"/>
                  <a:pt x="4819" y="7942"/>
                </a:cubicBezTo>
                <a:cubicBezTo>
                  <a:pt x="4508" y="7570"/>
                  <a:pt x="4229" y="7178"/>
                  <a:pt x="3972" y="6770"/>
                </a:cubicBezTo>
                <a:cubicBezTo>
                  <a:pt x="3935" y="6711"/>
                  <a:pt x="3879" y="6686"/>
                  <a:pt x="3821" y="6686"/>
                </a:cubicBezTo>
                <a:close/>
                <a:moveTo>
                  <a:pt x="6939" y="6561"/>
                </a:moveTo>
                <a:cubicBezTo>
                  <a:pt x="6759" y="6561"/>
                  <a:pt x="6601" y="6760"/>
                  <a:pt x="6754" y="6940"/>
                </a:cubicBezTo>
                <a:cubicBezTo>
                  <a:pt x="7406" y="7718"/>
                  <a:pt x="7772" y="8732"/>
                  <a:pt x="8491" y="9441"/>
                </a:cubicBezTo>
                <a:cubicBezTo>
                  <a:pt x="8544" y="9493"/>
                  <a:pt x="8607" y="9515"/>
                  <a:pt x="8670" y="9515"/>
                </a:cubicBezTo>
                <a:cubicBezTo>
                  <a:pt x="8848" y="9515"/>
                  <a:pt x="9025" y="9335"/>
                  <a:pt x="8955" y="9141"/>
                </a:cubicBezTo>
                <a:cubicBezTo>
                  <a:pt x="8614" y="8202"/>
                  <a:pt x="7844" y="7307"/>
                  <a:pt x="7112" y="6631"/>
                </a:cubicBezTo>
                <a:cubicBezTo>
                  <a:pt x="7059" y="6582"/>
                  <a:pt x="6998" y="6561"/>
                  <a:pt x="6939" y="6561"/>
                </a:cubicBezTo>
                <a:close/>
                <a:moveTo>
                  <a:pt x="11982" y="9985"/>
                </a:moveTo>
                <a:cubicBezTo>
                  <a:pt x="11884" y="9985"/>
                  <a:pt x="11801" y="10119"/>
                  <a:pt x="11879" y="10211"/>
                </a:cubicBezTo>
                <a:cubicBezTo>
                  <a:pt x="12487" y="10924"/>
                  <a:pt x="12723" y="11859"/>
                  <a:pt x="13293" y="12581"/>
                </a:cubicBezTo>
                <a:cubicBezTo>
                  <a:pt x="13356" y="12661"/>
                  <a:pt x="13444" y="12696"/>
                  <a:pt x="13533" y="12696"/>
                </a:cubicBezTo>
                <a:cubicBezTo>
                  <a:pt x="13744" y="12696"/>
                  <a:pt x="13957" y="12502"/>
                  <a:pt x="13837" y="12270"/>
                </a:cubicBezTo>
                <a:cubicBezTo>
                  <a:pt x="13408" y="11441"/>
                  <a:pt x="12789" y="10594"/>
                  <a:pt x="12054" y="10012"/>
                </a:cubicBezTo>
                <a:cubicBezTo>
                  <a:pt x="12030" y="9993"/>
                  <a:pt x="12005" y="9985"/>
                  <a:pt x="11982" y="9985"/>
                </a:cubicBezTo>
                <a:close/>
                <a:moveTo>
                  <a:pt x="16852" y="11053"/>
                </a:moveTo>
                <a:cubicBezTo>
                  <a:pt x="16831" y="11053"/>
                  <a:pt x="16809" y="11053"/>
                  <a:pt x="16788" y="11054"/>
                </a:cubicBezTo>
                <a:cubicBezTo>
                  <a:pt x="16730" y="11057"/>
                  <a:pt x="16687" y="11138"/>
                  <a:pt x="16739" y="11180"/>
                </a:cubicBezTo>
                <a:cubicBezTo>
                  <a:pt x="17087" y="11444"/>
                  <a:pt x="17327" y="11803"/>
                  <a:pt x="17483" y="12210"/>
                </a:cubicBezTo>
                <a:cubicBezTo>
                  <a:pt x="17611" y="12545"/>
                  <a:pt x="17600" y="13170"/>
                  <a:pt x="17966" y="13333"/>
                </a:cubicBezTo>
                <a:cubicBezTo>
                  <a:pt x="18007" y="13350"/>
                  <a:pt x="18051" y="13359"/>
                  <a:pt x="18094" y="13359"/>
                </a:cubicBezTo>
                <a:cubicBezTo>
                  <a:pt x="18175" y="13359"/>
                  <a:pt x="18254" y="13329"/>
                  <a:pt x="18310" y="13265"/>
                </a:cubicBezTo>
                <a:cubicBezTo>
                  <a:pt x="18642" y="12889"/>
                  <a:pt x="18196" y="12177"/>
                  <a:pt x="17978" y="11824"/>
                </a:cubicBezTo>
                <a:cubicBezTo>
                  <a:pt x="17723" y="11411"/>
                  <a:pt x="17355" y="11053"/>
                  <a:pt x="16852" y="11053"/>
                </a:cubicBezTo>
                <a:close/>
                <a:moveTo>
                  <a:pt x="3105" y="11671"/>
                </a:moveTo>
                <a:cubicBezTo>
                  <a:pt x="2963" y="11671"/>
                  <a:pt x="2824" y="11803"/>
                  <a:pt x="2854" y="11966"/>
                </a:cubicBezTo>
                <a:cubicBezTo>
                  <a:pt x="2974" y="12610"/>
                  <a:pt x="3483" y="13296"/>
                  <a:pt x="3984" y="13706"/>
                </a:cubicBezTo>
                <a:cubicBezTo>
                  <a:pt x="4041" y="13753"/>
                  <a:pt x="4103" y="13773"/>
                  <a:pt x="4164" y="13773"/>
                </a:cubicBezTo>
                <a:cubicBezTo>
                  <a:pt x="4376" y="13773"/>
                  <a:pt x="4573" y="13527"/>
                  <a:pt x="4472" y="13304"/>
                </a:cubicBezTo>
                <a:cubicBezTo>
                  <a:pt x="4320" y="12971"/>
                  <a:pt x="4096" y="12733"/>
                  <a:pt x="3858" y="12460"/>
                </a:cubicBezTo>
                <a:cubicBezTo>
                  <a:pt x="3656" y="12229"/>
                  <a:pt x="3474" y="11986"/>
                  <a:pt x="3276" y="11752"/>
                </a:cubicBezTo>
                <a:cubicBezTo>
                  <a:pt x="3227" y="11696"/>
                  <a:pt x="3166" y="11671"/>
                  <a:pt x="3105" y="11671"/>
                </a:cubicBezTo>
                <a:close/>
                <a:moveTo>
                  <a:pt x="6523" y="11800"/>
                </a:moveTo>
                <a:cubicBezTo>
                  <a:pt x="6380" y="11800"/>
                  <a:pt x="6246" y="11995"/>
                  <a:pt x="6348" y="12138"/>
                </a:cubicBezTo>
                <a:cubicBezTo>
                  <a:pt x="6622" y="12517"/>
                  <a:pt x="6910" y="12889"/>
                  <a:pt x="7180" y="13271"/>
                </a:cubicBezTo>
                <a:cubicBezTo>
                  <a:pt x="7415" y="13601"/>
                  <a:pt x="7555" y="14060"/>
                  <a:pt x="7908" y="14278"/>
                </a:cubicBezTo>
                <a:cubicBezTo>
                  <a:pt x="7944" y="14301"/>
                  <a:pt x="7987" y="14311"/>
                  <a:pt x="8030" y="14311"/>
                </a:cubicBezTo>
                <a:cubicBezTo>
                  <a:pt x="8159" y="14311"/>
                  <a:pt x="8294" y="14220"/>
                  <a:pt x="8311" y="14092"/>
                </a:cubicBezTo>
                <a:cubicBezTo>
                  <a:pt x="8368" y="13650"/>
                  <a:pt x="8049" y="13293"/>
                  <a:pt x="7772" y="12972"/>
                </a:cubicBezTo>
                <a:cubicBezTo>
                  <a:pt x="7425" y="12571"/>
                  <a:pt x="7018" y="12227"/>
                  <a:pt x="6643" y="11853"/>
                </a:cubicBezTo>
                <a:cubicBezTo>
                  <a:pt x="6605" y="11816"/>
                  <a:pt x="6564" y="11800"/>
                  <a:pt x="6523" y="11800"/>
                </a:cubicBezTo>
                <a:close/>
                <a:moveTo>
                  <a:pt x="10599" y="12497"/>
                </a:moveTo>
                <a:cubicBezTo>
                  <a:pt x="10517" y="12497"/>
                  <a:pt x="10441" y="12544"/>
                  <a:pt x="10420" y="12637"/>
                </a:cubicBezTo>
                <a:cubicBezTo>
                  <a:pt x="10350" y="12962"/>
                  <a:pt x="10667" y="13391"/>
                  <a:pt x="10809" y="13671"/>
                </a:cubicBezTo>
                <a:cubicBezTo>
                  <a:pt x="11020" y="14090"/>
                  <a:pt x="11215" y="14583"/>
                  <a:pt x="11576" y="14890"/>
                </a:cubicBezTo>
                <a:cubicBezTo>
                  <a:pt x="11628" y="14935"/>
                  <a:pt x="11697" y="14957"/>
                  <a:pt x="11765" y="14957"/>
                </a:cubicBezTo>
                <a:cubicBezTo>
                  <a:pt x="11905" y="14957"/>
                  <a:pt x="12041" y="14866"/>
                  <a:pt x="12029" y="14698"/>
                </a:cubicBezTo>
                <a:cubicBezTo>
                  <a:pt x="11993" y="14190"/>
                  <a:pt x="11670" y="13800"/>
                  <a:pt x="11387" y="13394"/>
                </a:cubicBezTo>
                <a:cubicBezTo>
                  <a:pt x="11271" y="13229"/>
                  <a:pt x="11150" y="13070"/>
                  <a:pt x="11034" y="12907"/>
                </a:cubicBezTo>
                <a:cubicBezTo>
                  <a:pt x="10932" y="12763"/>
                  <a:pt x="10854" y="12578"/>
                  <a:pt x="10682" y="12513"/>
                </a:cubicBezTo>
                <a:cubicBezTo>
                  <a:pt x="10655" y="12503"/>
                  <a:pt x="10627" y="12497"/>
                  <a:pt x="10599" y="12497"/>
                </a:cubicBezTo>
                <a:close/>
                <a:moveTo>
                  <a:pt x="5684" y="16020"/>
                </a:moveTo>
                <a:cubicBezTo>
                  <a:pt x="5498" y="16020"/>
                  <a:pt x="5335" y="16292"/>
                  <a:pt x="5496" y="16453"/>
                </a:cubicBezTo>
                <a:cubicBezTo>
                  <a:pt x="5905" y="16861"/>
                  <a:pt x="6201" y="17355"/>
                  <a:pt x="6570" y="17799"/>
                </a:cubicBezTo>
                <a:cubicBezTo>
                  <a:pt x="6640" y="17882"/>
                  <a:pt x="6725" y="17916"/>
                  <a:pt x="6809" y="17916"/>
                </a:cubicBezTo>
                <a:cubicBezTo>
                  <a:pt x="7057" y="17916"/>
                  <a:pt x="7293" y="17617"/>
                  <a:pt x="7083" y="17376"/>
                </a:cubicBezTo>
                <a:cubicBezTo>
                  <a:pt x="6682" y="16913"/>
                  <a:pt x="6292" y="16450"/>
                  <a:pt x="5812" y="16067"/>
                </a:cubicBezTo>
                <a:cubicBezTo>
                  <a:pt x="5771" y="16034"/>
                  <a:pt x="5727" y="16020"/>
                  <a:pt x="5684" y="16020"/>
                </a:cubicBezTo>
                <a:close/>
                <a:moveTo>
                  <a:pt x="14383" y="15256"/>
                </a:moveTo>
                <a:cubicBezTo>
                  <a:pt x="14215" y="15256"/>
                  <a:pt x="14066" y="15476"/>
                  <a:pt x="14193" y="15661"/>
                </a:cubicBezTo>
                <a:cubicBezTo>
                  <a:pt x="14689" y="16379"/>
                  <a:pt x="15043" y="17387"/>
                  <a:pt x="15780" y="17897"/>
                </a:cubicBezTo>
                <a:cubicBezTo>
                  <a:pt x="15843" y="17941"/>
                  <a:pt x="15908" y="17960"/>
                  <a:pt x="15970" y="17960"/>
                </a:cubicBezTo>
                <a:cubicBezTo>
                  <a:pt x="16188" y="17960"/>
                  <a:pt x="16358" y="17718"/>
                  <a:pt x="16220" y="17484"/>
                </a:cubicBezTo>
                <a:cubicBezTo>
                  <a:pt x="16007" y="17116"/>
                  <a:pt x="15700" y="16804"/>
                  <a:pt x="15446" y="16460"/>
                </a:cubicBezTo>
                <a:cubicBezTo>
                  <a:pt x="15163" y="16077"/>
                  <a:pt x="14863" y="15706"/>
                  <a:pt x="14554" y="15344"/>
                </a:cubicBezTo>
                <a:cubicBezTo>
                  <a:pt x="14501" y="15282"/>
                  <a:pt x="14441" y="15256"/>
                  <a:pt x="14383" y="15256"/>
                </a:cubicBezTo>
                <a:close/>
                <a:moveTo>
                  <a:pt x="10015" y="16424"/>
                </a:moveTo>
                <a:cubicBezTo>
                  <a:pt x="9949" y="16424"/>
                  <a:pt x="9879" y="16478"/>
                  <a:pt x="9888" y="16558"/>
                </a:cubicBezTo>
                <a:cubicBezTo>
                  <a:pt x="9977" y="17326"/>
                  <a:pt x="10506" y="17965"/>
                  <a:pt x="11078" y="18449"/>
                </a:cubicBezTo>
                <a:cubicBezTo>
                  <a:pt x="11134" y="18496"/>
                  <a:pt x="11195" y="18516"/>
                  <a:pt x="11254" y="18516"/>
                </a:cubicBezTo>
                <a:cubicBezTo>
                  <a:pt x="11489" y="18516"/>
                  <a:pt x="11693" y="18194"/>
                  <a:pt x="11460" y="18031"/>
                </a:cubicBezTo>
                <a:cubicBezTo>
                  <a:pt x="10904" y="17637"/>
                  <a:pt x="10355" y="17150"/>
                  <a:pt x="10114" y="16495"/>
                </a:cubicBezTo>
                <a:cubicBezTo>
                  <a:pt x="10096" y="16445"/>
                  <a:pt x="10056" y="16424"/>
                  <a:pt x="10015" y="1642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9"/>
          <p:cNvSpPr/>
          <p:nvPr/>
        </p:nvSpPr>
        <p:spPr>
          <a:xfrm rot="9887147">
            <a:off x="-95454" y="3231609"/>
            <a:ext cx="1487968" cy="1296820"/>
          </a:xfrm>
          <a:custGeom>
            <a:avLst/>
            <a:gdLst/>
            <a:ahLst/>
            <a:cxnLst/>
            <a:rect l="l" t="t" r="r" b="b"/>
            <a:pathLst>
              <a:path w="24116" h="21018" extrusionOk="0">
                <a:moveTo>
                  <a:pt x="9573" y="1"/>
                </a:moveTo>
                <a:cubicBezTo>
                  <a:pt x="7502" y="1"/>
                  <a:pt x="5422" y="740"/>
                  <a:pt x="3770" y="2242"/>
                </a:cubicBezTo>
                <a:cubicBezTo>
                  <a:pt x="278" y="5415"/>
                  <a:pt x="1" y="10872"/>
                  <a:pt x="3152" y="14383"/>
                </a:cubicBezTo>
                <a:cubicBezTo>
                  <a:pt x="4212" y="15561"/>
                  <a:pt x="5520" y="16382"/>
                  <a:pt x="6928" y="16832"/>
                </a:cubicBezTo>
                <a:cubicBezTo>
                  <a:pt x="8461" y="17323"/>
                  <a:pt x="9828" y="18217"/>
                  <a:pt x="10972" y="19348"/>
                </a:cubicBezTo>
                <a:cubicBezTo>
                  <a:pt x="12068" y="20430"/>
                  <a:pt x="13554" y="21018"/>
                  <a:pt x="15063" y="21018"/>
                </a:cubicBezTo>
                <a:cubicBezTo>
                  <a:pt x="16417" y="21018"/>
                  <a:pt x="17789" y="20544"/>
                  <a:pt x="18914" y="19531"/>
                </a:cubicBezTo>
                <a:cubicBezTo>
                  <a:pt x="19790" y="18741"/>
                  <a:pt x="20371" y="17742"/>
                  <a:pt x="20642" y="16678"/>
                </a:cubicBezTo>
                <a:cubicBezTo>
                  <a:pt x="20988" y="15330"/>
                  <a:pt x="21643" y="14091"/>
                  <a:pt x="22484" y="12982"/>
                </a:cubicBezTo>
                <a:cubicBezTo>
                  <a:pt x="24116" y="10832"/>
                  <a:pt x="24062" y="7722"/>
                  <a:pt x="22166" y="5617"/>
                </a:cubicBezTo>
                <a:cubicBezTo>
                  <a:pt x="21325" y="4684"/>
                  <a:pt x="20250" y="4087"/>
                  <a:pt x="19107" y="3839"/>
                </a:cubicBezTo>
                <a:cubicBezTo>
                  <a:pt x="17588" y="3508"/>
                  <a:pt x="16162" y="2850"/>
                  <a:pt x="14948" y="1876"/>
                </a:cubicBezTo>
                <a:cubicBezTo>
                  <a:pt x="13393" y="632"/>
                  <a:pt x="11487" y="1"/>
                  <a:pt x="95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9"/>
          <p:cNvSpPr txBox="1">
            <a:spLocks noGrp="1"/>
          </p:cNvSpPr>
          <p:nvPr>
            <p:ph type="title"/>
          </p:nvPr>
        </p:nvSpPr>
        <p:spPr>
          <a:xfrm>
            <a:off x="838560" y="320385"/>
            <a:ext cx="6200425" cy="640200"/>
          </a:xfrm>
          <a:prstGeom prst="rect">
            <a:avLst/>
          </a:prstGeom>
        </p:spPr>
        <p:txBody>
          <a:bodyPr spcFirstLastPara="1" wrap="square" lIns="0" tIns="91425" rIns="91425" bIns="91425" anchor="t" anchorCtr="0">
            <a:noAutofit/>
          </a:bodyPr>
          <a:lstStyle/>
          <a:p>
            <a:pPr marL="91440" lvl="0" indent="0" algn="l" rtl="0">
              <a:spcBef>
                <a:spcPts val="0"/>
              </a:spcBef>
              <a:spcAft>
                <a:spcPts val="0"/>
              </a:spcAft>
              <a:buNone/>
            </a:pPr>
            <a:r>
              <a:rPr lang="en-US" dirty="0"/>
              <a:t>Exploratory Analysis 1</a:t>
            </a:r>
            <a:endParaRPr dirty="0"/>
          </a:p>
        </p:txBody>
      </p:sp>
      <p:sp>
        <p:nvSpPr>
          <p:cNvPr id="403" name="Google Shape;403;p39"/>
          <p:cNvSpPr txBox="1">
            <a:spLocks noGrp="1"/>
          </p:cNvSpPr>
          <p:nvPr>
            <p:ph type="subTitle" idx="3"/>
          </p:nvPr>
        </p:nvSpPr>
        <p:spPr>
          <a:xfrm>
            <a:off x="838560" y="1269711"/>
            <a:ext cx="6931876" cy="3697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Target variable ‘overall_survival’ is binary. Indicates whether a patient survived over a period of time.</a:t>
            </a:r>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dirty="0"/>
          </a:p>
        </p:txBody>
      </p:sp>
      <p:grpSp>
        <p:nvGrpSpPr>
          <p:cNvPr id="416" name="Google Shape;416;p39"/>
          <p:cNvGrpSpPr/>
          <p:nvPr/>
        </p:nvGrpSpPr>
        <p:grpSpPr>
          <a:xfrm flipH="1">
            <a:off x="-108960" y="3282665"/>
            <a:ext cx="1514981" cy="1514937"/>
            <a:chOff x="2246250" y="3289750"/>
            <a:chExt cx="440850" cy="440850"/>
          </a:xfrm>
        </p:grpSpPr>
        <p:sp>
          <p:nvSpPr>
            <p:cNvPr id="417" name="Google Shape;417;p39"/>
            <p:cNvSpPr/>
            <p:nvPr/>
          </p:nvSpPr>
          <p:spPr>
            <a:xfrm>
              <a:off x="2246250" y="3289750"/>
              <a:ext cx="440850" cy="440850"/>
            </a:xfrm>
            <a:custGeom>
              <a:avLst/>
              <a:gdLst/>
              <a:ahLst/>
              <a:cxnLst/>
              <a:rect l="l" t="t" r="r" b="b"/>
              <a:pathLst>
                <a:path w="17634" h="17634" extrusionOk="0">
                  <a:moveTo>
                    <a:pt x="8817" y="0"/>
                  </a:moveTo>
                  <a:cubicBezTo>
                    <a:pt x="6479" y="0"/>
                    <a:pt x="4236" y="929"/>
                    <a:pt x="2583" y="2583"/>
                  </a:cubicBezTo>
                  <a:cubicBezTo>
                    <a:pt x="929" y="4236"/>
                    <a:pt x="0" y="6479"/>
                    <a:pt x="0" y="8817"/>
                  </a:cubicBezTo>
                  <a:cubicBezTo>
                    <a:pt x="0" y="11155"/>
                    <a:pt x="929" y="13398"/>
                    <a:pt x="2583" y="15052"/>
                  </a:cubicBezTo>
                  <a:cubicBezTo>
                    <a:pt x="4236" y="16705"/>
                    <a:pt x="6479" y="17634"/>
                    <a:pt x="8817" y="17634"/>
                  </a:cubicBezTo>
                  <a:cubicBezTo>
                    <a:pt x="11155" y="17634"/>
                    <a:pt x="13398" y="16705"/>
                    <a:pt x="15052" y="15052"/>
                  </a:cubicBezTo>
                  <a:cubicBezTo>
                    <a:pt x="16705" y="13398"/>
                    <a:pt x="17634" y="11155"/>
                    <a:pt x="17634" y="8817"/>
                  </a:cubicBezTo>
                  <a:cubicBezTo>
                    <a:pt x="17634" y="6479"/>
                    <a:pt x="16705" y="4236"/>
                    <a:pt x="15052" y="2583"/>
                  </a:cubicBezTo>
                  <a:cubicBezTo>
                    <a:pt x="13398" y="929"/>
                    <a:pt x="11155" y="0"/>
                    <a:pt x="88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9"/>
            <p:cNvSpPr/>
            <p:nvPr/>
          </p:nvSpPr>
          <p:spPr>
            <a:xfrm>
              <a:off x="2279100" y="3296325"/>
              <a:ext cx="397525" cy="424650"/>
            </a:xfrm>
            <a:custGeom>
              <a:avLst/>
              <a:gdLst/>
              <a:ahLst/>
              <a:cxnLst/>
              <a:rect l="l" t="t" r="r" b="b"/>
              <a:pathLst>
                <a:path w="15901" h="16986" extrusionOk="0">
                  <a:moveTo>
                    <a:pt x="9054" y="0"/>
                  </a:moveTo>
                  <a:cubicBezTo>
                    <a:pt x="9053" y="2"/>
                    <a:pt x="9053" y="5"/>
                    <a:pt x="9050" y="6"/>
                  </a:cubicBezTo>
                  <a:cubicBezTo>
                    <a:pt x="8205" y="1569"/>
                    <a:pt x="7002" y="2946"/>
                    <a:pt x="5559" y="3986"/>
                  </a:cubicBezTo>
                  <a:cubicBezTo>
                    <a:pt x="4818" y="4520"/>
                    <a:pt x="4020" y="4916"/>
                    <a:pt x="3211" y="5331"/>
                  </a:cubicBezTo>
                  <a:cubicBezTo>
                    <a:pt x="2804" y="5539"/>
                    <a:pt x="2409" y="5770"/>
                    <a:pt x="2063" y="6070"/>
                  </a:cubicBezTo>
                  <a:cubicBezTo>
                    <a:pt x="1719" y="6368"/>
                    <a:pt x="1487" y="6737"/>
                    <a:pt x="1241" y="7113"/>
                  </a:cubicBezTo>
                  <a:cubicBezTo>
                    <a:pt x="1124" y="7293"/>
                    <a:pt x="993" y="7472"/>
                    <a:pt x="824" y="7611"/>
                  </a:cubicBezTo>
                  <a:cubicBezTo>
                    <a:pt x="666" y="7738"/>
                    <a:pt x="479" y="7822"/>
                    <a:pt x="338" y="7969"/>
                  </a:cubicBezTo>
                  <a:cubicBezTo>
                    <a:pt x="1" y="8320"/>
                    <a:pt x="106" y="8761"/>
                    <a:pt x="390" y="9106"/>
                  </a:cubicBezTo>
                  <a:cubicBezTo>
                    <a:pt x="522" y="9265"/>
                    <a:pt x="678" y="9400"/>
                    <a:pt x="815" y="9559"/>
                  </a:cubicBezTo>
                  <a:cubicBezTo>
                    <a:pt x="962" y="9724"/>
                    <a:pt x="1062" y="9923"/>
                    <a:pt x="1143" y="10128"/>
                  </a:cubicBezTo>
                  <a:cubicBezTo>
                    <a:pt x="1316" y="10559"/>
                    <a:pt x="1438" y="10999"/>
                    <a:pt x="1692" y="11395"/>
                  </a:cubicBezTo>
                  <a:cubicBezTo>
                    <a:pt x="2201" y="12188"/>
                    <a:pt x="2968" y="12758"/>
                    <a:pt x="3699" y="13329"/>
                  </a:cubicBezTo>
                  <a:cubicBezTo>
                    <a:pt x="4493" y="13951"/>
                    <a:pt x="5298" y="14566"/>
                    <a:pt x="6160" y="15092"/>
                  </a:cubicBezTo>
                  <a:cubicBezTo>
                    <a:pt x="6586" y="15350"/>
                    <a:pt x="7027" y="15589"/>
                    <a:pt x="7481" y="15791"/>
                  </a:cubicBezTo>
                  <a:cubicBezTo>
                    <a:pt x="7928" y="15987"/>
                    <a:pt x="8385" y="16132"/>
                    <a:pt x="8846" y="16289"/>
                  </a:cubicBezTo>
                  <a:cubicBezTo>
                    <a:pt x="9265" y="16432"/>
                    <a:pt x="9646" y="16628"/>
                    <a:pt x="9913" y="16985"/>
                  </a:cubicBezTo>
                  <a:cubicBezTo>
                    <a:pt x="12877" y="16075"/>
                    <a:pt x="15177" y="13646"/>
                    <a:pt x="15901" y="10606"/>
                  </a:cubicBezTo>
                  <a:lnTo>
                    <a:pt x="15901" y="6506"/>
                  </a:lnTo>
                  <a:cubicBezTo>
                    <a:pt x="15141" y="3312"/>
                    <a:pt x="12643" y="792"/>
                    <a:pt x="9460" y="0"/>
                  </a:cubicBezTo>
                  <a:close/>
                </a:path>
              </a:pathLst>
            </a:cu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9"/>
            <p:cNvSpPr/>
            <p:nvPr/>
          </p:nvSpPr>
          <p:spPr>
            <a:xfrm>
              <a:off x="2333075" y="3384475"/>
              <a:ext cx="222025" cy="267225"/>
            </a:xfrm>
            <a:custGeom>
              <a:avLst/>
              <a:gdLst/>
              <a:ahLst/>
              <a:cxnLst/>
              <a:rect l="l" t="t" r="r" b="b"/>
              <a:pathLst>
                <a:path w="8881" h="10689" extrusionOk="0">
                  <a:moveTo>
                    <a:pt x="6510" y="1"/>
                  </a:moveTo>
                  <a:cubicBezTo>
                    <a:pt x="5611" y="1"/>
                    <a:pt x="4976" y="385"/>
                    <a:pt x="4608" y="701"/>
                  </a:cubicBezTo>
                  <a:cubicBezTo>
                    <a:pt x="4117" y="1120"/>
                    <a:pt x="3597" y="1504"/>
                    <a:pt x="3035" y="1822"/>
                  </a:cubicBezTo>
                  <a:cubicBezTo>
                    <a:pt x="970" y="2987"/>
                    <a:pt x="1" y="3242"/>
                    <a:pt x="2" y="5811"/>
                  </a:cubicBezTo>
                  <a:cubicBezTo>
                    <a:pt x="5" y="8194"/>
                    <a:pt x="3005" y="10689"/>
                    <a:pt x="5520" y="10689"/>
                  </a:cubicBezTo>
                  <a:cubicBezTo>
                    <a:pt x="5545" y="10689"/>
                    <a:pt x="5571" y="10688"/>
                    <a:pt x="5597" y="10688"/>
                  </a:cubicBezTo>
                  <a:cubicBezTo>
                    <a:pt x="8126" y="10637"/>
                    <a:pt x="8352" y="8126"/>
                    <a:pt x="8615" y="5672"/>
                  </a:cubicBezTo>
                  <a:cubicBezTo>
                    <a:pt x="8881" y="3219"/>
                    <a:pt x="8442" y="134"/>
                    <a:pt x="6751" y="10"/>
                  </a:cubicBezTo>
                  <a:cubicBezTo>
                    <a:pt x="6668" y="3"/>
                    <a:pt x="6588" y="1"/>
                    <a:pt x="65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9"/>
            <p:cNvSpPr/>
            <p:nvPr/>
          </p:nvSpPr>
          <p:spPr>
            <a:xfrm>
              <a:off x="2509400" y="3293875"/>
              <a:ext cx="173150" cy="422000"/>
            </a:xfrm>
            <a:custGeom>
              <a:avLst/>
              <a:gdLst/>
              <a:ahLst/>
              <a:cxnLst/>
              <a:rect l="l" t="t" r="r" b="b"/>
              <a:pathLst>
                <a:path w="6926" h="16880" extrusionOk="0">
                  <a:moveTo>
                    <a:pt x="1" y="0"/>
                  </a:moveTo>
                  <a:lnTo>
                    <a:pt x="1" y="308"/>
                  </a:lnTo>
                  <a:cubicBezTo>
                    <a:pt x="1" y="308"/>
                    <a:pt x="3235" y="3814"/>
                    <a:pt x="3037" y="8783"/>
                  </a:cubicBezTo>
                  <a:cubicBezTo>
                    <a:pt x="2840" y="13753"/>
                    <a:pt x="1104" y="16880"/>
                    <a:pt x="1104" y="16880"/>
                  </a:cubicBezTo>
                  <a:lnTo>
                    <a:pt x="1463" y="16880"/>
                  </a:lnTo>
                  <a:cubicBezTo>
                    <a:pt x="1646" y="16810"/>
                    <a:pt x="1824" y="16734"/>
                    <a:pt x="2001" y="16653"/>
                  </a:cubicBezTo>
                  <a:cubicBezTo>
                    <a:pt x="4913" y="15200"/>
                    <a:pt x="6926" y="12082"/>
                    <a:pt x="6926" y="8470"/>
                  </a:cubicBezTo>
                  <a:cubicBezTo>
                    <a:pt x="6926" y="6948"/>
                    <a:pt x="6568" y="5512"/>
                    <a:pt x="5937" y="4255"/>
                  </a:cubicBezTo>
                  <a:cubicBezTo>
                    <a:pt x="4686" y="2084"/>
                    <a:pt x="2538" y="498"/>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9"/>
            <p:cNvSpPr/>
            <p:nvPr/>
          </p:nvSpPr>
          <p:spPr>
            <a:xfrm>
              <a:off x="2246250" y="3289750"/>
              <a:ext cx="440850" cy="440850"/>
            </a:xfrm>
            <a:custGeom>
              <a:avLst/>
              <a:gdLst/>
              <a:ahLst/>
              <a:cxnLst/>
              <a:rect l="l" t="t" r="r" b="b"/>
              <a:pathLst>
                <a:path w="17634" h="17634" fill="none" extrusionOk="0">
                  <a:moveTo>
                    <a:pt x="17634" y="8817"/>
                  </a:moveTo>
                  <a:cubicBezTo>
                    <a:pt x="17634" y="11155"/>
                    <a:pt x="16705" y="13398"/>
                    <a:pt x="15052" y="15052"/>
                  </a:cubicBezTo>
                  <a:cubicBezTo>
                    <a:pt x="13398" y="16705"/>
                    <a:pt x="11155" y="17634"/>
                    <a:pt x="8817" y="17634"/>
                  </a:cubicBezTo>
                  <a:cubicBezTo>
                    <a:pt x="6479" y="17634"/>
                    <a:pt x="4236" y="16705"/>
                    <a:pt x="2583" y="15052"/>
                  </a:cubicBezTo>
                  <a:cubicBezTo>
                    <a:pt x="929" y="13398"/>
                    <a:pt x="0" y="11155"/>
                    <a:pt x="0" y="8817"/>
                  </a:cubicBezTo>
                  <a:cubicBezTo>
                    <a:pt x="0" y="6479"/>
                    <a:pt x="929" y="4236"/>
                    <a:pt x="2583" y="2583"/>
                  </a:cubicBezTo>
                  <a:cubicBezTo>
                    <a:pt x="4236" y="929"/>
                    <a:pt x="6479" y="0"/>
                    <a:pt x="8817" y="0"/>
                  </a:cubicBezTo>
                  <a:cubicBezTo>
                    <a:pt x="11155" y="0"/>
                    <a:pt x="13398" y="929"/>
                    <a:pt x="15052" y="2583"/>
                  </a:cubicBezTo>
                  <a:cubicBezTo>
                    <a:pt x="16705" y="4236"/>
                    <a:pt x="17634" y="6479"/>
                    <a:pt x="17634" y="8817"/>
                  </a:cubicBezTo>
                  <a:close/>
                </a:path>
              </a:pathLst>
            </a:custGeom>
            <a:noFill/>
            <a:ln w="19050" cap="flat" cmpd="sng">
              <a:solidFill>
                <a:schemeClr val="accent1"/>
              </a:solidFill>
              <a:prstDash val="solid"/>
              <a:miter lim="14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9"/>
            <p:cNvSpPr/>
            <p:nvPr/>
          </p:nvSpPr>
          <p:spPr>
            <a:xfrm>
              <a:off x="2346425" y="3417725"/>
              <a:ext cx="144625" cy="223575"/>
            </a:xfrm>
            <a:custGeom>
              <a:avLst/>
              <a:gdLst/>
              <a:ahLst/>
              <a:cxnLst/>
              <a:rect l="l" t="t" r="r" b="b"/>
              <a:pathLst>
                <a:path w="5785" h="8943" extrusionOk="0">
                  <a:moveTo>
                    <a:pt x="5133" y="0"/>
                  </a:moveTo>
                  <a:cubicBezTo>
                    <a:pt x="4875" y="0"/>
                    <a:pt x="4637" y="131"/>
                    <a:pt x="4429" y="284"/>
                  </a:cubicBezTo>
                  <a:cubicBezTo>
                    <a:pt x="4147" y="488"/>
                    <a:pt x="3873" y="697"/>
                    <a:pt x="3587" y="891"/>
                  </a:cubicBezTo>
                  <a:cubicBezTo>
                    <a:pt x="3018" y="1273"/>
                    <a:pt x="2420" y="1598"/>
                    <a:pt x="1819" y="1925"/>
                  </a:cubicBezTo>
                  <a:cubicBezTo>
                    <a:pt x="1760" y="1958"/>
                    <a:pt x="1702" y="1990"/>
                    <a:pt x="1642" y="2023"/>
                  </a:cubicBezTo>
                  <a:cubicBezTo>
                    <a:pt x="1428" y="2127"/>
                    <a:pt x="1218" y="2241"/>
                    <a:pt x="1021" y="2374"/>
                  </a:cubicBezTo>
                  <a:cubicBezTo>
                    <a:pt x="795" y="2531"/>
                    <a:pt x="593" y="2717"/>
                    <a:pt x="443" y="2950"/>
                  </a:cubicBezTo>
                  <a:cubicBezTo>
                    <a:pt x="267" y="3226"/>
                    <a:pt x="180" y="3551"/>
                    <a:pt x="122" y="3871"/>
                  </a:cubicBezTo>
                  <a:cubicBezTo>
                    <a:pt x="1" y="4533"/>
                    <a:pt x="28" y="5217"/>
                    <a:pt x="291" y="5844"/>
                  </a:cubicBezTo>
                  <a:cubicBezTo>
                    <a:pt x="525" y="6396"/>
                    <a:pt x="908" y="6872"/>
                    <a:pt x="1341" y="7284"/>
                  </a:cubicBezTo>
                  <a:cubicBezTo>
                    <a:pt x="1792" y="7716"/>
                    <a:pt x="2303" y="8110"/>
                    <a:pt x="2845" y="8422"/>
                  </a:cubicBezTo>
                  <a:cubicBezTo>
                    <a:pt x="3125" y="8584"/>
                    <a:pt x="3421" y="8725"/>
                    <a:pt x="3731" y="8822"/>
                  </a:cubicBezTo>
                  <a:cubicBezTo>
                    <a:pt x="3898" y="8875"/>
                    <a:pt x="4107" y="8943"/>
                    <a:pt x="4302" y="8943"/>
                  </a:cubicBezTo>
                  <a:cubicBezTo>
                    <a:pt x="4421" y="8943"/>
                    <a:pt x="4534" y="8918"/>
                    <a:pt x="4631" y="8849"/>
                  </a:cubicBezTo>
                  <a:cubicBezTo>
                    <a:pt x="4731" y="8782"/>
                    <a:pt x="4804" y="8669"/>
                    <a:pt x="4814" y="8550"/>
                  </a:cubicBezTo>
                  <a:cubicBezTo>
                    <a:pt x="4823" y="8418"/>
                    <a:pt x="4749" y="8312"/>
                    <a:pt x="4653" y="8230"/>
                  </a:cubicBezTo>
                  <a:cubicBezTo>
                    <a:pt x="4396" y="8010"/>
                    <a:pt x="4107" y="7824"/>
                    <a:pt x="3827" y="7631"/>
                  </a:cubicBezTo>
                  <a:cubicBezTo>
                    <a:pt x="3707" y="7548"/>
                    <a:pt x="3584" y="7456"/>
                    <a:pt x="3510" y="7326"/>
                  </a:cubicBezTo>
                  <a:cubicBezTo>
                    <a:pt x="3481" y="7272"/>
                    <a:pt x="3444" y="7193"/>
                    <a:pt x="3464" y="7129"/>
                  </a:cubicBezTo>
                  <a:cubicBezTo>
                    <a:pt x="3478" y="7089"/>
                    <a:pt x="3509" y="7076"/>
                    <a:pt x="3545" y="7076"/>
                  </a:cubicBezTo>
                  <a:cubicBezTo>
                    <a:pt x="3595" y="7076"/>
                    <a:pt x="3654" y="7100"/>
                    <a:pt x="3692" y="7114"/>
                  </a:cubicBezTo>
                  <a:cubicBezTo>
                    <a:pt x="3812" y="7152"/>
                    <a:pt x="3937" y="7173"/>
                    <a:pt x="4061" y="7173"/>
                  </a:cubicBezTo>
                  <a:cubicBezTo>
                    <a:pt x="4104" y="7173"/>
                    <a:pt x="4147" y="7171"/>
                    <a:pt x="4191" y="7166"/>
                  </a:cubicBezTo>
                  <a:cubicBezTo>
                    <a:pt x="4309" y="7151"/>
                    <a:pt x="4456" y="7124"/>
                    <a:pt x="4492" y="6991"/>
                  </a:cubicBezTo>
                  <a:cubicBezTo>
                    <a:pt x="4508" y="6924"/>
                    <a:pt x="4492" y="6859"/>
                    <a:pt x="4554" y="6810"/>
                  </a:cubicBezTo>
                  <a:cubicBezTo>
                    <a:pt x="4601" y="6773"/>
                    <a:pt x="4670" y="6757"/>
                    <a:pt x="4729" y="6751"/>
                  </a:cubicBezTo>
                  <a:cubicBezTo>
                    <a:pt x="4762" y="6747"/>
                    <a:pt x="4795" y="6746"/>
                    <a:pt x="4828" y="6746"/>
                  </a:cubicBezTo>
                  <a:cubicBezTo>
                    <a:pt x="4876" y="6746"/>
                    <a:pt x="4924" y="6749"/>
                    <a:pt x="4973" y="6749"/>
                  </a:cubicBezTo>
                  <a:cubicBezTo>
                    <a:pt x="5019" y="6749"/>
                    <a:pt x="5066" y="6746"/>
                    <a:pt x="5112" y="6738"/>
                  </a:cubicBezTo>
                  <a:cubicBezTo>
                    <a:pt x="5396" y="6683"/>
                    <a:pt x="5496" y="6384"/>
                    <a:pt x="5329" y="6155"/>
                  </a:cubicBezTo>
                  <a:cubicBezTo>
                    <a:pt x="5164" y="5931"/>
                    <a:pt x="4840" y="5821"/>
                    <a:pt x="4592" y="5726"/>
                  </a:cubicBezTo>
                  <a:cubicBezTo>
                    <a:pt x="4325" y="5626"/>
                    <a:pt x="4052" y="5548"/>
                    <a:pt x="3779" y="5460"/>
                  </a:cubicBezTo>
                  <a:cubicBezTo>
                    <a:pt x="3507" y="5370"/>
                    <a:pt x="3236" y="5272"/>
                    <a:pt x="2992" y="5121"/>
                  </a:cubicBezTo>
                  <a:cubicBezTo>
                    <a:pt x="2813" y="5011"/>
                    <a:pt x="2364" y="4708"/>
                    <a:pt x="2535" y="4449"/>
                  </a:cubicBezTo>
                  <a:cubicBezTo>
                    <a:pt x="2575" y="4390"/>
                    <a:pt x="2654" y="4373"/>
                    <a:pt x="2740" y="4373"/>
                  </a:cubicBezTo>
                  <a:cubicBezTo>
                    <a:pt x="2840" y="4373"/>
                    <a:pt x="2950" y="4395"/>
                    <a:pt x="3019" y="4400"/>
                  </a:cubicBezTo>
                  <a:cubicBezTo>
                    <a:pt x="3113" y="4406"/>
                    <a:pt x="3207" y="4412"/>
                    <a:pt x="3301" y="4412"/>
                  </a:cubicBezTo>
                  <a:cubicBezTo>
                    <a:pt x="3378" y="4412"/>
                    <a:pt x="3456" y="4408"/>
                    <a:pt x="3532" y="4397"/>
                  </a:cubicBezTo>
                  <a:cubicBezTo>
                    <a:pt x="3674" y="4374"/>
                    <a:pt x="3827" y="4335"/>
                    <a:pt x="3890" y="4196"/>
                  </a:cubicBezTo>
                  <a:cubicBezTo>
                    <a:pt x="3944" y="4078"/>
                    <a:pt x="3915" y="3942"/>
                    <a:pt x="3850" y="3837"/>
                  </a:cubicBezTo>
                  <a:cubicBezTo>
                    <a:pt x="3697" y="3585"/>
                    <a:pt x="3314" y="3380"/>
                    <a:pt x="3379" y="3037"/>
                  </a:cubicBezTo>
                  <a:cubicBezTo>
                    <a:pt x="3408" y="2886"/>
                    <a:pt x="3535" y="2778"/>
                    <a:pt x="3656" y="2696"/>
                  </a:cubicBezTo>
                  <a:cubicBezTo>
                    <a:pt x="3793" y="2602"/>
                    <a:pt x="3938" y="2515"/>
                    <a:pt x="4085" y="2434"/>
                  </a:cubicBezTo>
                  <a:cubicBezTo>
                    <a:pt x="4631" y="2121"/>
                    <a:pt x="5230" y="1821"/>
                    <a:pt x="5570" y="1262"/>
                  </a:cubicBezTo>
                  <a:cubicBezTo>
                    <a:pt x="5704" y="1044"/>
                    <a:pt x="5785" y="785"/>
                    <a:pt x="5747" y="528"/>
                  </a:cubicBezTo>
                  <a:cubicBezTo>
                    <a:pt x="5707" y="268"/>
                    <a:pt x="5526" y="56"/>
                    <a:pt x="5262" y="11"/>
                  </a:cubicBezTo>
                  <a:cubicBezTo>
                    <a:pt x="5219" y="4"/>
                    <a:pt x="5176" y="0"/>
                    <a:pt x="51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3" name="Google Shape;423;p39"/>
          <p:cNvSpPr/>
          <p:nvPr/>
        </p:nvSpPr>
        <p:spPr>
          <a:xfrm>
            <a:off x="8358425" y="-208618"/>
            <a:ext cx="1132595" cy="801145"/>
          </a:xfrm>
          <a:custGeom>
            <a:avLst/>
            <a:gdLst/>
            <a:ahLst/>
            <a:cxnLst/>
            <a:rect l="l" t="t" r="r" b="b"/>
            <a:pathLst>
              <a:path w="41234" h="29167" extrusionOk="0">
                <a:moveTo>
                  <a:pt x="16196" y="1"/>
                </a:moveTo>
                <a:cubicBezTo>
                  <a:pt x="15055" y="1"/>
                  <a:pt x="13747" y="326"/>
                  <a:pt x="12406" y="1053"/>
                </a:cubicBezTo>
                <a:cubicBezTo>
                  <a:pt x="7238" y="3857"/>
                  <a:pt x="4837" y="11930"/>
                  <a:pt x="9258" y="11930"/>
                </a:cubicBezTo>
                <a:cubicBezTo>
                  <a:pt x="10419" y="11930"/>
                  <a:pt x="12049" y="11374"/>
                  <a:pt x="14222" y="10022"/>
                </a:cubicBezTo>
                <a:cubicBezTo>
                  <a:pt x="22529" y="4853"/>
                  <a:pt x="20608" y="1"/>
                  <a:pt x="16196" y="1"/>
                </a:cubicBezTo>
                <a:close/>
                <a:moveTo>
                  <a:pt x="5847" y="13845"/>
                </a:moveTo>
                <a:cubicBezTo>
                  <a:pt x="1204" y="13845"/>
                  <a:pt x="1" y="17878"/>
                  <a:pt x="6023" y="18964"/>
                </a:cubicBezTo>
                <a:cubicBezTo>
                  <a:pt x="6736" y="19093"/>
                  <a:pt x="7399" y="19151"/>
                  <a:pt x="8005" y="19151"/>
                </a:cubicBezTo>
                <a:cubicBezTo>
                  <a:pt x="12723" y="19151"/>
                  <a:pt x="13980" y="15608"/>
                  <a:pt x="8234" y="14161"/>
                </a:cubicBezTo>
                <a:cubicBezTo>
                  <a:pt x="7365" y="13942"/>
                  <a:pt x="6565" y="13845"/>
                  <a:pt x="5847" y="13845"/>
                </a:cubicBezTo>
                <a:close/>
                <a:moveTo>
                  <a:pt x="28248" y="5268"/>
                </a:moveTo>
                <a:cubicBezTo>
                  <a:pt x="24887" y="5268"/>
                  <a:pt x="21034" y="7030"/>
                  <a:pt x="17571" y="11382"/>
                </a:cubicBezTo>
                <a:cubicBezTo>
                  <a:pt x="9533" y="21484"/>
                  <a:pt x="13608" y="29166"/>
                  <a:pt x="20940" y="29166"/>
                </a:cubicBezTo>
                <a:cubicBezTo>
                  <a:pt x="24396" y="29166"/>
                  <a:pt x="28577" y="27459"/>
                  <a:pt x="32553" y="23491"/>
                </a:cubicBezTo>
                <a:cubicBezTo>
                  <a:pt x="41233" y="14830"/>
                  <a:pt x="36077" y="5268"/>
                  <a:pt x="28248" y="52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9"/>
          <p:cNvSpPr/>
          <p:nvPr/>
        </p:nvSpPr>
        <p:spPr>
          <a:xfrm rot="-8944827">
            <a:off x="6977861" y="226747"/>
            <a:ext cx="2338235" cy="542944"/>
          </a:xfrm>
          <a:custGeom>
            <a:avLst/>
            <a:gdLst/>
            <a:ahLst/>
            <a:cxnLst/>
            <a:rect l="l" t="t" r="r" b="b"/>
            <a:pathLst>
              <a:path w="77916" h="18091" extrusionOk="0">
                <a:moveTo>
                  <a:pt x="27268" y="2877"/>
                </a:moveTo>
                <a:cubicBezTo>
                  <a:pt x="27580" y="3013"/>
                  <a:pt x="27886" y="3163"/>
                  <a:pt x="28178" y="3334"/>
                </a:cubicBezTo>
                <a:cubicBezTo>
                  <a:pt x="29292" y="3989"/>
                  <a:pt x="30402" y="5633"/>
                  <a:pt x="28754" y="6511"/>
                </a:cubicBezTo>
                <a:cubicBezTo>
                  <a:pt x="28507" y="6643"/>
                  <a:pt x="28254" y="6702"/>
                  <a:pt x="28009" y="6702"/>
                </a:cubicBezTo>
                <a:cubicBezTo>
                  <a:pt x="27023" y="6702"/>
                  <a:pt x="26167" y="5738"/>
                  <a:pt x="26305" y="4690"/>
                </a:cubicBezTo>
                <a:cubicBezTo>
                  <a:pt x="26393" y="4017"/>
                  <a:pt x="26789" y="3402"/>
                  <a:pt x="27268" y="2877"/>
                </a:cubicBezTo>
                <a:close/>
                <a:moveTo>
                  <a:pt x="54581" y="9153"/>
                </a:moveTo>
                <a:cubicBezTo>
                  <a:pt x="55863" y="9153"/>
                  <a:pt x="55565" y="11836"/>
                  <a:pt x="55363" y="13015"/>
                </a:cubicBezTo>
                <a:cubicBezTo>
                  <a:pt x="55075" y="12945"/>
                  <a:pt x="54791" y="12790"/>
                  <a:pt x="54523" y="12522"/>
                </a:cubicBezTo>
                <a:cubicBezTo>
                  <a:pt x="53880" y="11875"/>
                  <a:pt x="52931" y="9382"/>
                  <a:pt x="54432" y="9164"/>
                </a:cubicBezTo>
                <a:cubicBezTo>
                  <a:pt x="54484" y="9156"/>
                  <a:pt x="54533" y="9153"/>
                  <a:pt x="54581" y="9153"/>
                </a:cubicBezTo>
                <a:close/>
                <a:moveTo>
                  <a:pt x="31959" y="0"/>
                </a:moveTo>
                <a:cubicBezTo>
                  <a:pt x="31891" y="0"/>
                  <a:pt x="31823" y="1"/>
                  <a:pt x="31755" y="3"/>
                </a:cubicBezTo>
                <a:cubicBezTo>
                  <a:pt x="30005" y="60"/>
                  <a:pt x="28387" y="871"/>
                  <a:pt x="27160" y="2092"/>
                </a:cubicBezTo>
                <a:cubicBezTo>
                  <a:pt x="25035" y="1246"/>
                  <a:pt x="22819" y="852"/>
                  <a:pt x="20602" y="852"/>
                </a:cubicBezTo>
                <a:cubicBezTo>
                  <a:pt x="17613" y="852"/>
                  <a:pt x="14623" y="1568"/>
                  <a:pt x="11859" y="2859"/>
                </a:cubicBezTo>
                <a:cubicBezTo>
                  <a:pt x="9207" y="4098"/>
                  <a:pt x="6486" y="5796"/>
                  <a:pt x="4504" y="7971"/>
                </a:cubicBezTo>
                <a:cubicBezTo>
                  <a:pt x="2269" y="10425"/>
                  <a:pt x="1370" y="13618"/>
                  <a:pt x="48" y="16584"/>
                </a:cubicBezTo>
                <a:cubicBezTo>
                  <a:pt x="1" y="16692"/>
                  <a:pt x="87" y="16766"/>
                  <a:pt x="177" y="16766"/>
                </a:cubicBezTo>
                <a:cubicBezTo>
                  <a:pt x="229" y="16766"/>
                  <a:pt x="283" y="16741"/>
                  <a:pt x="313" y="16684"/>
                </a:cubicBezTo>
                <a:cubicBezTo>
                  <a:pt x="1614" y="14164"/>
                  <a:pt x="2538" y="11375"/>
                  <a:pt x="4316" y="9131"/>
                </a:cubicBezTo>
                <a:cubicBezTo>
                  <a:pt x="5995" y="7013"/>
                  <a:pt x="8393" y="5425"/>
                  <a:pt x="10757" y="4161"/>
                </a:cubicBezTo>
                <a:cubicBezTo>
                  <a:pt x="13845" y="2513"/>
                  <a:pt x="17171" y="1561"/>
                  <a:pt x="20558" y="1561"/>
                </a:cubicBezTo>
                <a:cubicBezTo>
                  <a:pt x="22179" y="1561"/>
                  <a:pt x="23814" y="1779"/>
                  <a:pt x="25443" y="2243"/>
                </a:cubicBezTo>
                <a:cubicBezTo>
                  <a:pt x="25852" y="2359"/>
                  <a:pt x="26259" y="2487"/>
                  <a:pt x="26660" y="2633"/>
                </a:cubicBezTo>
                <a:cubicBezTo>
                  <a:pt x="25690" y="3807"/>
                  <a:pt x="25163" y="5432"/>
                  <a:pt x="26364" y="6660"/>
                </a:cubicBezTo>
                <a:cubicBezTo>
                  <a:pt x="26816" y="7122"/>
                  <a:pt x="27410" y="7339"/>
                  <a:pt x="27998" y="7339"/>
                </a:cubicBezTo>
                <a:cubicBezTo>
                  <a:pt x="28998" y="7339"/>
                  <a:pt x="29982" y="6712"/>
                  <a:pt x="30220" y="5605"/>
                </a:cubicBezTo>
                <a:cubicBezTo>
                  <a:pt x="30568" y="3986"/>
                  <a:pt x="29102" y="2968"/>
                  <a:pt x="27788" y="2359"/>
                </a:cubicBezTo>
                <a:cubicBezTo>
                  <a:pt x="27921" y="2240"/>
                  <a:pt x="28057" y="2126"/>
                  <a:pt x="28187" y="2022"/>
                </a:cubicBezTo>
                <a:cubicBezTo>
                  <a:pt x="29326" y="1109"/>
                  <a:pt x="30654" y="668"/>
                  <a:pt x="32000" y="668"/>
                </a:cubicBezTo>
                <a:cubicBezTo>
                  <a:pt x="33095" y="668"/>
                  <a:pt x="34202" y="960"/>
                  <a:pt x="35230" y="1526"/>
                </a:cubicBezTo>
                <a:cubicBezTo>
                  <a:pt x="36599" y="2279"/>
                  <a:pt x="37507" y="3318"/>
                  <a:pt x="38361" y="4587"/>
                </a:cubicBezTo>
                <a:cubicBezTo>
                  <a:pt x="40156" y="7253"/>
                  <a:pt x="41707" y="10075"/>
                  <a:pt x="43618" y="12666"/>
                </a:cubicBezTo>
                <a:cubicBezTo>
                  <a:pt x="45205" y="14813"/>
                  <a:pt x="47350" y="17549"/>
                  <a:pt x="50164" y="18033"/>
                </a:cubicBezTo>
                <a:cubicBezTo>
                  <a:pt x="50391" y="18072"/>
                  <a:pt x="50618" y="18090"/>
                  <a:pt x="50844" y="18090"/>
                </a:cubicBezTo>
                <a:cubicBezTo>
                  <a:pt x="53084" y="18090"/>
                  <a:pt x="55224" y="16250"/>
                  <a:pt x="55791" y="14129"/>
                </a:cubicBezTo>
                <a:cubicBezTo>
                  <a:pt x="55825" y="13999"/>
                  <a:pt x="55859" y="13866"/>
                  <a:pt x="55892" y="13732"/>
                </a:cubicBezTo>
                <a:cubicBezTo>
                  <a:pt x="57543" y="13644"/>
                  <a:pt x="59316" y="12012"/>
                  <a:pt x="60460" y="11186"/>
                </a:cubicBezTo>
                <a:cubicBezTo>
                  <a:pt x="62919" y="9405"/>
                  <a:pt x="65356" y="7686"/>
                  <a:pt x="68386" y="7067"/>
                </a:cubicBezTo>
                <a:cubicBezTo>
                  <a:pt x="69290" y="6882"/>
                  <a:pt x="70265" y="6767"/>
                  <a:pt x="71243" y="6767"/>
                </a:cubicBezTo>
                <a:cubicBezTo>
                  <a:pt x="73601" y="6767"/>
                  <a:pt x="75972" y="7435"/>
                  <a:pt x="77396" y="9398"/>
                </a:cubicBezTo>
                <a:cubicBezTo>
                  <a:pt x="77441" y="9459"/>
                  <a:pt x="77501" y="9484"/>
                  <a:pt x="77562" y="9484"/>
                </a:cubicBezTo>
                <a:cubicBezTo>
                  <a:pt x="77734" y="9484"/>
                  <a:pt x="77916" y="9284"/>
                  <a:pt x="77806" y="9108"/>
                </a:cubicBezTo>
                <a:cubicBezTo>
                  <a:pt x="76434" y="6888"/>
                  <a:pt x="73955" y="6078"/>
                  <a:pt x="71360" y="6078"/>
                </a:cubicBezTo>
                <a:cubicBezTo>
                  <a:pt x="69009" y="6078"/>
                  <a:pt x="66562" y="6742"/>
                  <a:pt x="64756" y="7627"/>
                </a:cubicBezTo>
                <a:cubicBezTo>
                  <a:pt x="62472" y="8744"/>
                  <a:pt x="60526" y="10410"/>
                  <a:pt x="58428" y="11823"/>
                </a:cubicBezTo>
                <a:cubicBezTo>
                  <a:pt x="57732" y="12292"/>
                  <a:pt x="56881" y="12916"/>
                  <a:pt x="56044" y="13039"/>
                </a:cubicBezTo>
                <a:cubicBezTo>
                  <a:pt x="56246" y="11935"/>
                  <a:pt x="56308" y="10747"/>
                  <a:pt x="55990" y="9721"/>
                </a:cubicBezTo>
                <a:cubicBezTo>
                  <a:pt x="55764" y="8992"/>
                  <a:pt x="55183" y="8476"/>
                  <a:pt x="54515" y="8476"/>
                </a:cubicBezTo>
                <a:cubicBezTo>
                  <a:pt x="54228" y="8476"/>
                  <a:pt x="53924" y="8571"/>
                  <a:pt x="53626" y="8787"/>
                </a:cubicBezTo>
                <a:cubicBezTo>
                  <a:pt x="52163" y="9847"/>
                  <a:pt x="53340" y="12613"/>
                  <a:pt x="54540" y="13384"/>
                </a:cubicBezTo>
                <a:cubicBezTo>
                  <a:pt x="54763" y="13527"/>
                  <a:pt x="54989" y="13618"/>
                  <a:pt x="55225" y="13674"/>
                </a:cubicBezTo>
                <a:cubicBezTo>
                  <a:pt x="54854" y="15102"/>
                  <a:pt x="53987" y="16236"/>
                  <a:pt x="52650" y="16967"/>
                </a:cubicBezTo>
                <a:cubicBezTo>
                  <a:pt x="52058" y="17291"/>
                  <a:pt x="51470" y="17431"/>
                  <a:pt x="50894" y="17431"/>
                </a:cubicBezTo>
                <a:cubicBezTo>
                  <a:pt x="48674" y="17431"/>
                  <a:pt x="46638" y="15348"/>
                  <a:pt x="45280" y="13729"/>
                </a:cubicBezTo>
                <a:cubicBezTo>
                  <a:pt x="43062" y="11082"/>
                  <a:pt x="41355" y="8062"/>
                  <a:pt x="39502" y="5161"/>
                </a:cubicBezTo>
                <a:cubicBezTo>
                  <a:pt x="38885" y="4193"/>
                  <a:pt x="38266" y="3163"/>
                  <a:pt x="37438" y="2356"/>
                </a:cubicBezTo>
                <a:cubicBezTo>
                  <a:pt x="36002" y="953"/>
                  <a:pt x="33988" y="0"/>
                  <a:pt x="319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Subtitle 4">
            <a:extLst>
              <a:ext uri="{FF2B5EF4-FFF2-40B4-BE49-F238E27FC236}">
                <a16:creationId xmlns:a16="http://schemas.microsoft.com/office/drawing/2014/main" id="{6E5C8FB7-1EDD-3C85-A031-F006CECF9A46}"/>
              </a:ext>
            </a:extLst>
          </p:cNvPr>
          <p:cNvSpPr>
            <a:spLocks noGrp="1"/>
          </p:cNvSpPr>
          <p:nvPr>
            <p:ph type="subTitle" idx="1"/>
          </p:nvPr>
        </p:nvSpPr>
        <p:spPr>
          <a:xfrm>
            <a:off x="689328" y="816188"/>
            <a:ext cx="4485753" cy="548700"/>
          </a:xfrm>
        </p:spPr>
        <p:txBody>
          <a:bodyPr/>
          <a:lstStyle/>
          <a:p>
            <a:pPr algn="l"/>
            <a:r>
              <a:rPr lang="en-US" sz="1800" dirty="0"/>
              <a:t>Key Insights on Target Variables</a:t>
            </a:r>
            <a:endParaRPr lang="en-CA" sz="1800" dirty="0"/>
          </a:p>
        </p:txBody>
      </p:sp>
      <p:sp>
        <p:nvSpPr>
          <p:cNvPr id="30" name="Subtitle 4">
            <a:extLst>
              <a:ext uri="{FF2B5EF4-FFF2-40B4-BE49-F238E27FC236}">
                <a16:creationId xmlns:a16="http://schemas.microsoft.com/office/drawing/2014/main" id="{A58D005B-B5A3-99BA-7D55-1E0DD61C81E1}"/>
              </a:ext>
            </a:extLst>
          </p:cNvPr>
          <p:cNvSpPr txBox="1">
            <a:spLocks/>
          </p:cNvSpPr>
          <p:nvPr/>
        </p:nvSpPr>
        <p:spPr>
          <a:xfrm>
            <a:off x="725552" y="1708634"/>
            <a:ext cx="4370834" cy="548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accent2"/>
              </a:buClr>
              <a:buSzPts val="3000"/>
              <a:buFont typeface="Inter"/>
              <a:buNone/>
              <a:defRPr sz="2500" b="0" i="0" u="none" strike="noStrike" cap="none">
                <a:solidFill>
                  <a:schemeClr val="lt1"/>
                </a:solidFill>
                <a:latin typeface="DM Sans Medium"/>
                <a:ea typeface="DM Sans Medium"/>
                <a:cs typeface="DM Sans Medium"/>
                <a:sym typeface="DM Sans Medium"/>
              </a:defRPr>
            </a:lvl1pPr>
            <a:lvl2pPr marL="914400" marR="0" lvl="1" indent="-304800" algn="l" rtl="0">
              <a:lnSpc>
                <a:spcPct val="115000"/>
              </a:lnSpc>
              <a:spcBef>
                <a:spcPts val="0"/>
              </a:spcBef>
              <a:spcAft>
                <a:spcPts val="0"/>
              </a:spcAft>
              <a:buClr>
                <a:schemeClr val="accent2"/>
              </a:buClr>
              <a:buSzPts val="1200"/>
              <a:buFont typeface="Inter"/>
              <a:buNone/>
              <a:defRPr sz="1200" b="0" i="0" u="none" strike="noStrike" cap="none">
                <a:solidFill>
                  <a:schemeClr val="accent2"/>
                </a:solidFill>
                <a:latin typeface="Inter"/>
                <a:ea typeface="Inter"/>
                <a:cs typeface="Inter"/>
                <a:sym typeface="Inter"/>
              </a:defRPr>
            </a:lvl2pPr>
            <a:lvl3pPr marL="1371600" marR="0" lvl="2" indent="-304800" algn="l" rtl="0">
              <a:lnSpc>
                <a:spcPct val="115000"/>
              </a:lnSpc>
              <a:spcBef>
                <a:spcPts val="0"/>
              </a:spcBef>
              <a:spcAft>
                <a:spcPts val="0"/>
              </a:spcAft>
              <a:buClr>
                <a:schemeClr val="accent2"/>
              </a:buClr>
              <a:buSzPts val="1200"/>
              <a:buFont typeface="Inter"/>
              <a:buNone/>
              <a:defRPr sz="1200" b="0" i="0" u="none" strike="noStrike" cap="none">
                <a:solidFill>
                  <a:schemeClr val="accent2"/>
                </a:solidFill>
                <a:latin typeface="Inter"/>
                <a:ea typeface="Inter"/>
                <a:cs typeface="Inter"/>
                <a:sym typeface="Inter"/>
              </a:defRPr>
            </a:lvl3pPr>
            <a:lvl4pPr marL="1828800" marR="0" lvl="3" indent="-304800" algn="l" rtl="0">
              <a:lnSpc>
                <a:spcPct val="115000"/>
              </a:lnSpc>
              <a:spcBef>
                <a:spcPts val="0"/>
              </a:spcBef>
              <a:spcAft>
                <a:spcPts val="0"/>
              </a:spcAft>
              <a:buClr>
                <a:schemeClr val="accent2"/>
              </a:buClr>
              <a:buSzPts val="1200"/>
              <a:buFont typeface="Inter"/>
              <a:buNone/>
              <a:defRPr sz="1200" b="0" i="0" u="none" strike="noStrike" cap="none">
                <a:solidFill>
                  <a:schemeClr val="accent2"/>
                </a:solidFill>
                <a:latin typeface="Inter"/>
                <a:ea typeface="Inter"/>
                <a:cs typeface="Inter"/>
                <a:sym typeface="Inter"/>
              </a:defRPr>
            </a:lvl4pPr>
            <a:lvl5pPr marL="2286000" marR="0" lvl="4" indent="-304800" algn="l" rtl="0">
              <a:lnSpc>
                <a:spcPct val="115000"/>
              </a:lnSpc>
              <a:spcBef>
                <a:spcPts val="0"/>
              </a:spcBef>
              <a:spcAft>
                <a:spcPts val="0"/>
              </a:spcAft>
              <a:buClr>
                <a:schemeClr val="accent2"/>
              </a:buClr>
              <a:buSzPts val="1200"/>
              <a:buFont typeface="Inter"/>
              <a:buNone/>
              <a:defRPr sz="1200" b="0" i="0" u="none" strike="noStrike" cap="none">
                <a:solidFill>
                  <a:schemeClr val="accent2"/>
                </a:solidFill>
                <a:latin typeface="Inter"/>
                <a:ea typeface="Inter"/>
                <a:cs typeface="Inter"/>
                <a:sym typeface="Inter"/>
              </a:defRPr>
            </a:lvl5pPr>
            <a:lvl6pPr marL="2743200" marR="0" lvl="5" indent="-304800" algn="l" rtl="0">
              <a:lnSpc>
                <a:spcPct val="115000"/>
              </a:lnSpc>
              <a:spcBef>
                <a:spcPts val="0"/>
              </a:spcBef>
              <a:spcAft>
                <a:spcPts val="0"/>
              </a:spcAft>
              <a:buClr>
                <a:schemeClr val="accent2"/>
              </a:buClr>
              <a:buSzPts val="1200"/>
              <a:buFont typeface="Inter"/>
              <a:buNone/>
              <a:defRPr sz="1200" b="0" i="0" u="none" strike="noStrike" cap="none">
                <a:solidFill>
                  <a:schemeClr val="accent2"/>
                </a:solidFill>
                <a:latin typeface="Inter"/>
                <a:ea typeface="Inter"/>
                <a:cs typeface="Inter"/>
                <a:sym typeface="Inter"/>
              </a:defRPr>
            </a:lvl6pPr>
            <a:lvl7pPr marL="3200400" marR="0" lvl="6" indent="-304800" algn="l" rtl="0">
              <a:lnSpc>
                <a:spcPct val="115000"/>
              </a:lnSpc>
              <a:spcBef>
                <a:spcPts val="0"/>
              </a:spcBef>
              <a:spcAft>
                <a:spcPts val="0"/>
              </a:spcAft>
              <a:buClr>
                <a:schemeClr val="accent2"/>
              </a:buClr>
              <a:buSzPts val="1200"/>
              <a:buFont typeface="Inter"/>
              <a:buNone/>
              <a:defRPr sz="1200" b="0" i="0" u="none" strike="noStrike" cap="none">
                <a:solidFill>
                  <a:schemeClr val="accent2"/>
                </a:solidFill>
                <a:latin typeface="Inter"/>
                <a:ea typeface="Inter"/>
                <a:cs typeface="Inter"/>
                <a:sym typeface="Inter"/>
              </a:defRPr>
            </a:lvl7pPr>
            <a:lvl8pPr marL="3657600" marR="0" lvl="7" indent="-304800" algn="l" rtl="0">
              <a:lnSpc>
                <a:spcPct val="115000"/>
              </a:lnSpc>
              <a:spcBef>
                <a:spcPts val="0"/>
              </a:spcBef>
              <a:spcAft>
                <a:spcPts val="0"/>
              </a:spcAft>
              <a:buClr>
                <a:schemeClr val="accent2"/>
              </a:buClr>
              <a:buSzPts val="1200"/>
              <a:buFont typeface="Inter"/>
              <a:buNone/>
              <a:defRPr sz="1200" b="0" i="0" u="none" strike="noStrike" cap="none">
                <a:solidFill>
                  <a:schemeClr val="accent2"/>
                </a:solidFill>
                <a:latin typeface="Inter"/>
                <a:ea typeface="Inter"/>
                <a:cs typeface="Inter"/>
                <a:sym typeface="Inter"/>
              </a:defRPr>
            </a:lvl8pPr>
            <a:lvl9pPr marL="4114800" marR="0" lvl="8" indent="-304800" algn="l" rtl="0">
              <a:lnSpc>
                <a:spcPct val="115000"/>
              </a:lnSpc>
              <a:spcBef>
                <a:spcPts val="0"/>
              </a:spcBef>
              <a:spcAft>
                <a:spcPts val="0"/>
              </a:spcAft>
              <a:buClr>
                <a:schemeClr val="accent2"/>
              </a:buClr>
              <a:buSzPts val="1200"/>
              <a:buFont typeface="Inter"/>
              <a:buNone/>
              <a:defRPr sz="1200" b="0" i="0" u="none" strike="noStrike" cap="none">
                <a:solidFill>
                  <a:schemeClr val="accent2"/>
                </a:solidFill>
                <a:latin typeface="Inter"/>
                <a:ea typeface="Inter"/>
                <a:cs typeface="Inter"/>
                <a:sym typeface="Inter"/>
              </a:defRPr>
            </a:lvl9pPr>
          </a:lstStyle>
          <a:p>
            <a:pPr algn="l"/>
            <a:r>
              <a:rPr lang="en-US" sz="1800" dirty="0"/>
              <a:t>Modeling Experiment Design</a:t>
            </a:r>
          </a:p>
        </p:txBody>
      </p:sp>
      <p:sp>
        <p:nvSpPr>
          <p:cNvPr id="31" name="Google Shape;403;p39">
            <a:extLst>
              <a:ext uri="{FF2B5EF4-FFF2-40B4-BE49-F238E27FC236}">
                <a16:creationId xmlns:a16="http://schemas.microsoft.com/office/drawing/2014/main" id="{B2EEB605-6CB6-BA62-68BB-3ED7C4141468}"/>
              </a:ext>
            </a:extLst>
          </p:cNvPr>
          <p:cNvSpPr txBox="1">
            <a:spLocks/>
          </p:cNvSpPr>
          <p:nvPr/>
        </p:nvSpPr>
        <p:spPr>
          <a:xfrm>
            <a:off x="872301" y="2264421"/>
            <a:ext cx="7016699" cy="3697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accent3"/>
              </a:buClr>
              <a:buSzPts val="1200"/>
              <a:buFont typeface="Inter"/>
              <a:buNone/>
              <a:defRPr sz="1200" b="0" i="0" u="none" strike="noStrike" cap="none">
                <a:solidFill>
                  <a:schemeClr val="dk1"/>
                </a:solidFill>
                <a:latin typeface="Inter"/>
                <a:ea typeface="Inter"/>
                <a:cs typeface="Inter"/>
                <a:sym typeface="Inter"/>
              </a:defRPr>
            </a:lvl1pPr>
            <a:lvl2pPr marL="914400" marR="0" lvl="1" indent="-304800" algn="l" rtl="0">
              <a:lnSpc>
                <a:spcPct val="115000"/>
              </a:lnSpc>
              <a:spcBef>
                <a:spcPts val="0"/>
              </a:spcBef>
              <a:spcAft>
                <a:spcPts val="0"/>
              </a:spcAft>
              <a:buClr>
                <a:schemeClr val="accent1"/>
              </a:buClr>
              <a:buSzPts val="1200"/>
              <a:buFont typeface="Inter"/>
              <a:buNone/>
              <a:defRPr sz="1200" b="0" i="0" u="none" strike="noStrike" cap="none">
                <a:solidFill>
                  <a:schemeClr val="accent1"/>
                </a:solidFill>
                <a:latin typeface="Inter"/>
                <a:ea typeface="Inter"/>
                <a:cs typeface="Inter"/>
                <a:sym typeface="Inter"/>
              </a:defRPr>
            </a:lvl2pPr>
            <a:lvl3pPr marL="1371600" marR="0" lvl="2" indent="-304800" algn="l" rtl="0">
              <a:lnSpc>
                <a:spcPct val="115000"/>
              </a:lnSpc>
              <a:spcBef>
                <a:spcPts val="0"/>
              </a:spcBef>
              <a:spcAft>
                <a:spcPts val="0"/>
              </a:spcAft>
              <a:buClr>
                <a:schemeClr val="accent1"/>
              </a:buClr>
              <a:buSzPts val="1200"/>
              <a:buFont typeface="Inter"/>
              <a:buNone/>
              <a:defRPr sz="1200" b="0" i="0" u="none" strike="noStrike" cap="none">
                <a:solidFill>
                  <a:schemeClr val="accent1"/>
                </a:solidFill>
                <a:latin typeface="Inter"/>
                <a:ea typeface="Inter"/>
                <a:cs typeface="Inter"/>
                <a:sym typeface="Inter"/>
              </a:defRPr>
            </a:lvl3pPr>
            <a:lvl4pPr marL="1828800" marR="0" lvl="3" indent="-304800" algn="l" rtl="0">
              <a:lnSpc>
                <a:spcPct val="115000"/>
              </a:lnSpc>
              <a:spcBef>
                <a:spcPts val="0"/>
              </a:spcBef>
              <a:spcAft>
                <a:spcPts val="0"/>
              </a:spcAft>
              <a:buClr>
                <a:schemeClr val="accent1"/>
              </a:buClr>
              <a:buSzPts val="1200"/>
              <a:buFont typeface="Inter"/>
              <a:buNone/>
              <a:defRPr sz="1200" b="0" i="0" u="none" strike="noStrike" cap="none">
                <a:solidFill>
                  <a:schemeClr val="accent1"/>
                </a:solidFill>
                <a:latin typeface="Inter"/>
                <a:ea typeface="Inter"/>
                <a:cs typeface="Inter"/>
                <a:sym typeface="Inter"/>
              </a:defRPr>
            </a:lvl4pPr>
            <a:lvl5pPr marL="2286000" marR="0" lvl="4" indent="-304800" algn="l" rtl="0">
              <a:lnSpc>
                <a:spcPct val="115000"/>
              </a:lnSpc>
              <a:spcBef>
                <a:spcPts val="0"/>
              </a:spcBef>
              <a:spcAft>
                <a:spcPts val="0"/>
              </a:spcAft>
              <a:buClr>
                <a:schemeClr val="accent1"/>
              </a:buClr>
              <a:buSzPts val="1200"/>
              <a:buFont typeface="Inter"/>
              <a:buNone/>
              <a:defRPr sz="1200" b="0" i="0" u="none" strike="noStrike" cap="none">
                <a:solidFill>
                  <a:schemeClr val="accent1"/>
                </a:solidFill>
                <a:latin typeface="Inter"/>
                <a:ea typeface="Inter"/>
                <a:cs typeface="Inter"/>
                <a:sym typeface="Inter"/>
              </a:defRPr>
            </a:lvl5pPr>
            <a:lvl6pPr marL="2743200" marR="0" lvl="5" indent="-304800" algn="l" rtl="0">
              <a:lnSpc>
                <a:spcPct val="115000"/>
              </a:lnSpc>
              <a:spcBef>
                <a:spcPts val="0"/>
              </a:spcBef>
              <a:spcAft>
                <a:spcPts val="0"/>
              </a:spcAft>
              <a:buClr>
                <a:schemeClr val="accent1"/>
              </a:buClr>
              <a:buSzPts val="1200"/>
              <a:buFont typeface="Inter"/>
              <a:buNone/>
              <a:defRPr sz="1200" b="0" i="0" u="none" strike="noStrike" cap="none">
                <a:solidFill>
                  <a:schemeClr val="accent1"/>
                </a:solidFill>
                <a:latin typeface="Inter"/>
                <a:ea typeface="Inter"/>
                <a:cs typeface="Inter"/>
                <a:sym typeface="Inter"/>
              </a:defRPr>
            </a:lvl6pPr>
            <a:lvl7pPr marL="3200400" marR="0" lvl="6" indent="-304800" algn="l" rtl="0">
              <a:lnSpc>
                <a:spcPct val="115000"/>
              </a:lnSpc>
              <a:spcBef>
                <a:spcPts val="0"/>
              </a:spcBef>
              <a:spcAft>
                <a:spcPts val="0"/>
              </a:spcAft>
              <a:buClr>
                <a:schemeClr val="accent1"/>
              </a:buClr>
              <a:buSzPts val="1200"/>
              <a:buFont typeface="Inter"/>
              <a:buNone/>
              <a:defRPr sz="1200" b="0" i="0" u="none" strike="noStrike" cap="none">
                <a:solidFill>
                  <a:schemeClr val="accent1"/>
                </a:solidFill>
                <a:latin typeface="Inter"/>
                <a:ea typeface="Inter"/>
                <a:cs typeface="Inter"/>
                <a:sym typeface="Inter"/>
              </a:defRPr>
            </a:lvl7pPr>
            <a:lvl8pPr marL="3657600" marR="0" lvl="7" indent="-304800" algn="l" rtl="0">
              <a:lnSpc>
                <a:spcPct val="115000"/>
              </a:lnSpc>
              <a:spcBef>
                <a:spcPts val="0"/>
              </a:spcBef>
              <a:spcAft>
                <a:spcPts val="0"/>
              </a:spcAft>
              <a:buClr>
                <a:schemeClr val="accent1"/>
              </a:buClr>
              <a:buSzPts val="1200"/>
              <a:buFont typeface="Inter"/>
              <a:buNone/>
              <a:defRPr sz="1200" b="0" i="0" u="none" strike="noStrike" cap="none">
                <a:solidFill>
                  <a:schemeClr val="accent1"/>
                </a:solidFill>
                <a:latin typeface="Inter"/>
                <a:ea typeface="Inter"/>
                <a:cs typeface="Inter"/>
                <a:sym typeface="Inter"/>
              </a:defRPr>
            </a:lvl8pPr>
            <a:lvl9pPr marL="4114800" marR="0" lvl="8" indent="-304800" algn="l" rtl="0">
              <a:lnSpc>
                <a:spcPct val="115000"/>
              </a:lnSpc>
              <a:spcBef>
                <a:spcPts val="0"/>
              </a:spcBef>
              <a:spcAft>
                <a:spcPts val="0"/>
              </a:spcAft>
              <a:buClr>
                <a:schemeClr val="accent1"/>
              </a:buClr>
              <a:buSzPts val="1200"/>
              <a:buFont typeface="Inter"/>
              <a:buNone/>
              <a:defRPr sz="1200" b="0" i="0" u="none" strike="noStrike" cap="none">
                <a:solidFill>
                  <a:schemeClr val="accent1"/>
                </a:solidFill>
                <a:latin typeface="Inter"/>
                <a:ea typeface="Inter"/>
                <a:cs typeface="Inter"/>
                <a:sym typeface="Inter"/>
              </a:defRPr>
            </a:lvl9pPr>
          </a:lstStyle>
          <a:p>
            <a:pPr marL="0" indent="0" algn="l"/>
            <a:r>
              <a:rPr lang="en-US" dirty="0"/>
              <a:t>Baseline model: Logistic Regression Model.</a:t>
            </a:r>
          </a:p>
          <a:p>
            <a:pPr marL="0" indent="0" algn="l"/>
            <a:endParaRPr lang="en-US" dirty="0"/>
          </a:p>
          <a:p>
            <a:pPr marL="0" indent="0" algn="l"/>
            <a:r>
              <a:rPr lang="en-US" dirty="0"/>
              <a:t>Random Survival Forest (RSF) Model employed to handle survivability over time (time-to-event data)</a:t>
            </a:r>
          </a:p>
          <a:p>
            <a:pPr marL="0" indent="0" algn="l"/>
            <a:endParaRPr lang="en-US" dirty="0"/>
          </a:p>
          <a:p>
            <a:pPr marL="0" indent="0" algn="l"/>
            <a:endParaRPr lang="en-US" dirty="0"/>
          </a:p>
          <a:p>
            <a:pPr marL="0" indent="0" algn="l"/>
            <a:endParaRPr lang="en-US" dirty="0"/>
          </a:p>
          <a:p>
            <a:pPr marL="0" indent="0" algn="l"/>
            <a:endParaRPr lang="en-US" dirty="0"/>
          </a:p>
          <a:p>
            <a:pPr marL="0" indent="0" algn="l"/>
            <a:endParaRPr lang="en-US" dirty="0"/>
          </a:p>
          <a:p>
            <a:pPr marL="0" indent="0" algn="l"/>
            <a:endParaRPr lang="en-US" dirty="0"/>
          </a:p>
          <a:p>
            <a:pPr marL="0" indent="0" algn="l"/>
            <a:endParaRPr lang="en-US" dirty="0"/>
          </a:p>
          <a:p>
            <a:pPr marL="0" indent="0" algn="l"/>
            <a:endParaRPr lang="en-US" dirty="0"/>
          </a:p>
          <a:p>
            <a:pPr marL="0" indent="0" algn="l"/>
            <a:endParaRPr lang="en-US" dirty="0"/>
          </a:p>
          <a:p>
            <a:pPr marL="0" indent="0" algn="l"/>
            <a:endParaRPr lang="en-US" dirty="0"/>
          </a:p>
          <a:p>
            <a:pPr marL="0" indent="0" algn="l"/>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gradFill>
          <a:gsLst>
            <a:gs pos="20389">
              <a:srgbClr val="F8E8E8"/>
            </a:gs>
            <a:gs pos="50468">
              <a:srgbClr val="F0D1D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90FCDA06-2561-C2AD-1E9D-566ECCF364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486" y="447572"/>
            <a:ext cx="4869986" cy="200048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4100" name="Picture 4">
            <a:extLst>
              <a:ext uri="{FF2B5EF4-FFF2-40B4-BE49-F238E27FC236}">
                <a16:creationId xmlns:a16="http://schemas.microsoft.com/office/drawing/2014/main" id="{28CABE12-3EC0-5577-E7D0-1D140E2205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047" y="2817389"/>
            <a:ext cx="8398412" cy="217542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9" name="TextBox 8">
            <a:extLst>
              <a:ext uri="{FF2B5EF4-FFF2-40B4-BE49-F238E27FC236}">
                <a16:creationId xmlns:a16="http://schemas.microsoft.com/office/drawing/2014/main" id="{BEBD1570-42BA-CC36-0D70-7293F2B83F55}"/>
              </a:ext>
            </a:extLst>
          </p:cNvPr>
          <p:cNvSpPr txBox="1"/>
          <p:nvPr/>
        </p:nvSpPr>
        <p:spPr>
          <a:xfrm>
            <a:off x="131167" y="37782"/>
            <a:ext cx="4032869" cy="523220"/>
          </a:xfrm>
          <a:prstGeom prst="rect">
            <a:avLst/>
          </a:prstGeom>
          <a:noFill/>
        </p:spPr>
        <p:txBody>
          <a:bodyPr wrap="square" rtlCol="0">
            <a:spAutoFit/>
          </a:bodyPr>
          <a:lstStyle/>
          <a:p>
            <a:r>
              <a:rPr lang="en-US" dirty="0">
                <a:solidFill>
                  <a:schemeClr val="bg1"/>
                </a:solidFill>
              </a:rPr>
              <a:t>Logistic Regression Model Accuracy </a:t>
            </a:r>
          </a:p>
          <a:p>
            <a:endParaRPr lang="en-CA" dirty="0"/>
          </a:p>
        </p:txBody>
      </p:sp>
      <p:sp>
        <p:nvSpPr>
          <p:cNvPr id="10" name="TextBox 9">
            <a:extLst>
              <a:ext uri="{FF2B5EF4-FFF2-40B4-BE49-F238E27FC236}">
                <a16:creationId xmlns:a16="http://schemas.microsoft.com/office/drawing/2014/main" id="{790E907C-2DCA-BF6D-56CD-9D789C7518D4}"/>
              </a:ext>
            </a:extLst>
          </p:cNvPr>
          <p:cNvSpPr txBox="1"/>
          <p:nvPr/>
        </p:nvSpPr>
        <p:spPr>
          <a:xfrm>
            <a:off x="5373858" y="2448057"/>
            <a:ext cx="3720905" cy="523220"/>
          </a:xfrm>
          <a:prstGeom prst="rect">
            <a:avLst/>
          </a:prstGeom>
          <a:noFill/>
        </p:spPr>
        <p:txBody>
          <a:bodyPr wrap="square" rtlCol="0">
            <a:spAutoFit/>
          </a:bodyPr>
          <a:lstStyle/>
          <a:p>
            <a:pPr algn="r"/>
            <a:r>
              <a:rPr lang="en-US" dirty="0">
                <a:solidFill>
                  <a:schemeClr val="bg1"/>
                </a:solidFill>
              </a:rPr>
              <a:t>Random Survival Forest  Predictions</a:t>
            </a:r>
          </a:p>
          <a:p>
            <a:endParaRPr lang="en-CA" dirty="0"/>
          </a:p>
        </p:txBody>
      </p:sp>
    </p:spTree>
    <p:extLst>
      <p:ext uri="{BB962C8B-B14F-4D97-AF65-F5344CB8AC3E}">
        <p14:creationId xmlns:p14="http://schemas.microsoft.com/office/powerpoint/2010/main" val="2021684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p:nvPr/>
        </p:nvSpPr>
        <p:spPr>
          <a:xfrm>
            <a:off x="-1000803" y="785451"/>
            <a:ext cx="1911012" cy="1665519"/>
          </a:xfrm>
          <a:custGeom>
            <a:avLst/>
            <a:gdLst/>
            <a:ahLst/>
            <a:cxnLst/>
            <a:rect l="l" t="t" r="r" b="b"/>
            <a:pathLst>
              <a:path w="24116" h="21018" extrusionOk="0">
                <a:moveTo>
                  <a:pt x="9573" y="1"/>
                </a:moveTo>
                <a:cubicBezTo>
                  <a:pt x="7502" y="1"/>
                  <a:pt x="5422" y="740"/>
                  <a:pt x="3770" y="2242"/>
                </a:cubicBezTo>
                <a:cubicBezTo>
                  <a:pt x="278" y="5415"/>
                  <a:pt x="1" y="10872"/>
                  <a:pt x="3152" y="14383"/>
                </a:cubicBezTo>
                <a:cubicBezTo>
                  <a:pt x="4212" y="15561"/>
                  <a:pt x="5520" y="16382"/>
                  <a:pt x="6928" y="16832"/>
                </a:cubicBezTo>
                <a:cubicBezTo>
                  <a:pt x="8461" y="17323"/>
                  <a:pt x="9828" y="18217"/>
                  <a:pt x="10972" y="19348"/>
                </a:cubicBezTo>
                <a:cubicBezTo>
                  <a:pt x="12068" y="20430"/>
                  <a:pt x="13554" y="21018"/>
                  <a:pt x="15063" y="21018"/>
                </a:cubicBezTo>
                <a:cubicBezTo>
                  <a:pt x="16417" y="21018"/>
                  <a:pt x="17789" y="20544"/>
                  <a:pt x="18914" y="19531"/>
                </a:cubicBezTo>
                <a:cubicBezTo>
                  <a:pt x="19790" y="18741"/>
                  <a:pt x="20371" y="17742"/>
                  <a:pt x="20642" y="16678"/>
                </a:cubicBezTo>
                <a:cubicBezTo>
                  <a:pt x="20988" y="15330"/>
                  <a:pt x="21643" y="14091"/>
                  <a:pt x="22484" y="12982"/>
                </a:cubicBezTo>
                <a:cubicBezTo>
                  <a:pt x="24116" y="10832"/>
                  <a:pt x="24062" y="7722"/>
                  <a:pt x="22166" y="5617"/>
                </a:cubicBezTo>
                <a:cubicBezTo>
                  <a:pt x="21325" y="4684"/>
                  <a:pt x="20250" y="4087"/>
                  <a:pt x="19107" y="3839"/>
                </a:cubicBezTo>
                <a:cubicBezTo>
                  <a:pt x="17588" y="3508"/>
                  <a:pt x="16162" y="2850"/>
                  <a:pt x="14948" y="1876"/>
                </a:cubicBezTo>
                <a:cubicBezTo>
                  <a:pt x="13393" y="632"/>
                  <a:pt x="11487" y="1"/>
                  <a:pt x="95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0"/>
          <p:cNvSpPr txBox="1">
            <a:spLocks noGrp="1"/>
          </p:cNvSpPr>
          <p:nvPr>
            <p:ph type="subTitle" idx="1"/>
          </p:nvPr>
        </p:nvSpPr>
        <p:spPr>
          <a:xfrm>
            <a:off x="1934105" y="1030263"/>
            <a:ext cx="6989367" cy="3015104"/>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t>Metrics Used</a:t>
            </a:r>
          </a:p>
          <a:p>
            <a:pPr marL="285750" lvl="0" indent="-285750" algn="l" rtl="0">
              <a:spcBef>
                <a:spcPts val="0"/>
              </a:spcBef>
              <a:spcAft>
                <a:spcPts val="1200"/>
              </a:spcAft>
              <a:buFont typeface="Arial" panose="020B0604020202020204" pitchFamily="34" charset="0"/>
              <a:buChar char="•"/>
            </a:pPr>
            <a:r>
              <a:rPr lang="en-US" dirty="0"/>
              <a:t>Accuracy: Primary metric in Logistic Regression</a:t>
            </a:r>
          </a:p>
          <a:p>
            <a:pPr marL="285750" lvl="0" indent="-285750" algn="l" rtl="0">
              <a:spcBef>
                <a:spcPts val="0"/>
              </a:spcBef>
              <a:spcAft>
                <a:spcPts val="1200"/>
              </a:spcAft>
              <a:buFont typeface="Arial" panose="020B0604020202020204" pitchFamily="34" charset="0"/>
              <a:buChar char="•"/>
            </a:pPr>
            <a:r>
              <a:rPr lang="en-US" dirty="0"/>
              <a:t>Survival Probability Metric: RSF Model different time points (ex. 365 days)</a:t>
            </a:r>
          </a:p>
          <a:p>
            <a:pPr marL="0" lvl="0" indent="0" algn="l" rtl="0">
              <a:spcBef>
                <a:spcPts val="0"/>
              </a:spcBef>
              <a:spcAft>
                <a:spcPts val="1200"/>
              </a:spcAft>
            </a:pPr>
            <a:r>
              <a:rPr lang="en-US" dirty="0"/>
              <a:t>Model Comparison</a:t>
            </a:r>
          </a:p>
          <a:p>
            <a:pPr marL="0" lvl="0" indent="0" algn="l" rtl="0">
              <a:spcBef>
                <a:spcPts val="0"/>
              </a:spcBef>
              <a:spcAft>
                <a:spcPts val="1200"/>
              </a:spcAft>
            </a:pPr>
            <a:r>
              <a:rPr lang="en-US" dirty="0"/>
              <a:t>The RSF model of survival data shows better generalization and performance compared to the baseline logistic regression model.</a:t>
            </a:r>
          </a:p>
        </p:txBody>
      </p:sp>
      <p:grpSp>
        <p:nvGrpSpPr>
          <p:cNvPr id="432" name="Google Shape;432;p40"/>
          <p:cNvGrpSpPr/>
          <p:nvPr/>
        </p:nvGrpSpPr>
        <p:grpSpPr>
          <a:xfrm>
            <a:off x="-125177" y="693565"/>
            <a:ext cx="1533018" cy="4078199"/>
            <a:chOff x="6331017" y="133000"/>
            <a:chExt cx="1757443" cy="4675225"/>
          </a:xfrm>
        </p:grpSpPr>
        <p:sp>
          <p:nvSpPr>
            <p:cNvPr id="433" name="Google Shape;433;p40"/>
            <p:cNvSpPr/>
            <p:nvPr/>
          </p:nvSpPr>
          <p:spPr>
            <a:xfrm>
              <a:off x="6550877" y="1894864"/>
              <a:ext cx="1168487" cy="263730"/>
            </a:xfrm>
            <a:custGeom>
              <a:avLst/>
              <a:gdLst/>
              <a:ahLst/>
              <a:cxnLst/>
              <a:rect l="l" t="t" r="r" b="b"/>
              <a:pathLst>
                <a:path w="20084" h="4533" extrusionOk="0">
                  <a:moveTo>
                    <a:pt x="1" y="0"/>
                  </a:moveTo>
                  <a:lnTo>
                    <a:pt x="1" y="1195"/>
                  </a:lnTo>
                  <a:lnTo>
                    <a:pt x="20084" y="1195"/>
                  </a:lnTo>
                  <a:lnTo>
                    <a:pt x="20084" y="0"/>
                  </a:lnTo>
                  <a:close/>
                  <a:moveTo>
                    <a:pt x="1" y="3076"/>
                  </a:moveTo>
                  <a:lnTo>
                    <a:pt x="1" y="3489"/>
                  </a:lnTo>
                  <a:cubicBezTo>
                    <a:pt x="1" y="4066"/>
                    <a:pt x="449" y="4532"/>
                    <a:pt x="1003" y="4532"/>
                  </a:cubicBezTo>
                  <a:lnTo>
                    <a:pt x="19083" y="4532"/>
                  </a:lnTo>
                  <a:cubicBezTo>
                    <a:pt x="19635" y="4532"/>
                    <a:pt x="20084" y="4064"/>
                    <a:pt x="20084" y="3489"/>
                  </a:cubicBezTo>
                  <a:lnTo>
                    <a:pt x="20084" y="307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6492988" y="1964331"/>
              <a:ext cx="1284265" cy="109553"/>
            </a:xfrm>
            <a:custGeom>
              <a:avLst/>
              <a:gdLst/>
              <a:ahLst/>
              <a:cxnLst/>
              <a:rect l="l" t="t" r="r" b="b"/>
              <a:pathLst>
                <a:path w="22074" h="1883" extrusionOk="0">
                  <a:moveTo>
                    <a:pt x="904" y="1"/>
                  </a:moveTo>
                  <a:cubicBezTo>
                    <a:pt x="405" y="1"/>
                    <a:pt x="1" y="421"/>
                    <a:pt x="1" y="941"/>
                  </a:cubicBezTo>
                  <a:cubicBezTo>
                    <a:pt x="1" y="1461"/>
                    <a:pt x="405" y="1882"/>
                    <a:pt x="904" y="1882"/>
                  </a:cubicBezTo>
                  <a:lnTo>
                    <a:pt x="21171" y="1882"/>
                  </a:lnTo>
                  <a:cubicBezTo>
                    <a:pt x="21669" y="1882"/>
                    <a:pt x="22074" y="1461"/>
                    <a:pt x="22074" y="941"/>
                  </a:cubicBezTo>
                  <a:cubicBezTo>
                    <a:pt x="22074" y="421"/>
                    <a:pt x="21669" y="1"/>
                    <a:pt x="21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29128" y="945134"/>
              <a:ext cx="1447344" cy="2676164"/>
            </a:xfrm>
            <a:custGeom>
              <a:avLst/>
              <a:gdLst/>
              <a:ahLst/>
              <a:cxnLst/>
              <a:rect l="l" t="t" r="r" b="b"/>
              <a:pathLst>
                <a:path w="24877" h="45998" extrusionOk="0">
                  <a:moveTo>
                    <a:pt x="0" y="1"/>
                  </a:moveTo>
                  <a:lnTo>
                    <a:pt x="0" y="10270"/>
                  </a:lnTo>
                  <a:lnTo>
                    <a:pt x="14442" y="10270"/>
                  </a:lnTo>
                  <a:lnTo>
                    <a:pt x="14442" y="1"/>
                  </a:lnTo>
                  <a:close/>
                  <a:moveTo>
                    <a:pt x="23610" y="11437"/>
                  </a:moveTo>
                  <a:lnTo>
                    <a:pt x="22342" y="20862"/>
                  </a:lnTo>
                  <a:lnTo>
                    <a:pt x="23610" y="20862"/>
                  </a:lnTo>
                  <a:lnTo>
                    <a:pt x="24876" y="11437"/>
                  </a:lnTo>
                  <a:close/>
                  <a:moveTo>
                    <a:pt x="15602" y="16203"/>
                  </a:moveTo>
                  <a:lnTo>
                    <a:pt x="15602" y="41891"/>
                  </a:lnTo>
                  <a:cubicBezTo>
                    <a:pt x="15602" y="44155"/>
                    <a:pt x="17370" y="45998"/>
                    <a:pt x="19543" y="45998"/>
                  </a:cubicBezTo>
                  <a:cubicBezTo>
                    <a:pt x="21717" y="45998"/>
                    <a:pt x="23483" y="44155"/>
                    <a:pt x="23483" y="41891"/>
                  </a:cubicBezTo>
                  <a:lnTo>
                    <a:pt x="23483" y="36192"/>
                  </a:lnTo>
                  <a:lnTo>
                    <a:pt x="22216" y="36192"/>
                  </a:lnTo>
                  <a:lnTo>
                    <a:pt x="22216" y="41891"/>
                  </a:lnTo>
                  <a:cubicBezTo>
                    <a:pt x="22216" y="43427"/>
                    <a:pt x="21018" y="44676"/>
                    <a:pt x="19543" y="44676"/>
                  </a:cubicBezTo>
                  <a:cubicBezTo>
                    <a:pt x="18067" y="44676"/>
                    <a:pt x="16869" y="43427"/>
                    <a:pt x="16869" y="41891"/>
                  </a:cubicBezTo>
                  <a:lnTo>
                    <a:pt x="16869" y="1620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902222" y="2163364"/>
              <a:ext cx="465964" cy="2196062"/>
            </a:xfrm>
            <a:custGeom>
              <a:avLst/>
              <a:gdLst/>
              <a:ahLst/>
              <a:cxnLst/>
              <a:rect l="l" t="t" r="r" b="b"/>
              <a:pathLst>
                <a:path w="8009" h="37746" extrusionOk="0">
                  <a:moveTo>
                    <a:pt x="0" y="1"/>
                  </a:moveTo>
                  <a:lnTo>
                    <a:pt x="0" y="36676"/>
                  </a:lnTo>
                  <a:cubicBezTo>
                    <a:pt x="0" y="37268"/>
                    <a:pt x="461" y="37746"/>
                    <a:pt x="1028" y="37746"/>
                  </a:cubicBezTo>
                  <a:lnTo>
                    <a:pt x="6981" y="37746"/>
                  </a:lnTo>
                  <a:cubicBezTo>
                    <a:pt x="7549" y="37746"/>
                    <a:pt x="8008" y="37268"/>
                    <a:pt x="8008" y="36676"/>
                  </a:cubicBezTo>
                  <a:lnTo>
                    <a:pt x="80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6550877" y="1634916"/>
              <a:ext cx="1390909" cy="2059921"/>
            </a:xfrm>
            <a:custGeom>
              <a:avLst/>
              <a:gdLst/>
              <a:ahLst/>
              <a:cxnLst/>
              <a:rect l="l" t="t" r="r" b="b"/>
              <a:pathLst>
                <a:path w="23907" h="35406" extrusionOk="0">
                  <a:moveTo>
                    <a:pt x="1" y="0"/>
                  </a:moveTo>
                  <a:lnTo>
                    <a:pt x="1" y="4444"/>
                  </a:lnTo>
                  <a:lnTo>
                    <a:pt x="20084" y="4444"/>
                  </a:lnTo>
                  <a:lnTo>
                    <a:pt x="20084" y="0"/>
                  </a:lnTo>
                  <a:cubicBezTo>
                    <a:pt x="18609" y="334"/>
                    <a:pt x="14671" y="572"/>
                    <a:pt x="10042" y="572"/>
                  </a:cubicBezTo>
                  <a:cubicBezTo>
                    <a:pt x="5415" y="572"/>
                    <a:pt x="1475" y="334"/>
                    <a:pt x="1" y="0"/>
                  </a:cubicBezTo>
                  <a:close/>
                  <a:moveTo>
                    <a:pt x="6807" y="19384"/>
                  </a:moveTo>
                  <a:lnTo>
                    <a:pt x="6807" y="20610"/>
                  </a:lnTo>
                  <a:lnTo>
                    <a:pt x="13280" y="20610"/>
                  </a:lnTo>
                  <a:lnTo>
                    <a:pt x="13280" y="19384"/>
                  </a:lnTo>
                  <a:close/>
                  <a:moveTo>
                    <a:pt x="22442" y="10392"/>
                  </a:moveTo>
                  <a:cubicBezTo>
                    <a:pt x="21795" y="11779"/>
                    <a:pt x="21375" y="14075"/>
                    <a:pt x="21375" y="16672"/>
                  </a:cubicBezTo>
                  <a:cubicBezTo>
                    <a:pt x="21375" y="19267"/>
                    <a:pt x="21795" y="21562"/>
                    <a:pt x="22442" y="22948"/>
                  </a:cubicBezTo>
                  <a:lnTo>
                    <a:pt x="22442" y="22947"/>
                  </a:lnTo>
                  <a:lnTo>
                    <a:pt x="23906" y="22947"/>
                  </a:lnTo>
                  <a:lnTo>
                    <a:pt x="23906" y="10392"/>
                  </a:lnTo>
                  <a:close/>
                  <a:moveTo>
                    <a:pt x="5350" y="21670"/>
                  </a:moveTo>
                  <a:cubicBezTo>
                    <a:pt x="5177" y="21670"/>
                    <a:pt x="5035" y="21816"/>
                    <a:pt x="5035" y="21996"/>
                  </a:cubicBezTo>
                  <a:lnTo>
                    <a:pt x="5035" y="23894"/>
                  </a:lnTo>
                  <a:cubicBezTo>
                    <a:pt x="5035" y="24074"/>
                    <a:pt x="5177" y="24220"/>
                    <a:pt x="5350" y="24222"/>
                  </a:cubicBezTo>
                  <a:lnTo>
                    <a:pt x="6049" y="24222"/>
                  </a:lnTo>
                  <a:lnTo>
                    <a:pt x="6049" y="21670"/>
                  </a:lnTo>
                  <a:close/>
                  <a:moveTo>
                    <a:pt x="14024" y="21670"/>
                  </a:moveTo>
                  <a:lnTo>
                    <a:pt x="14024" y="24222"/>
                  </a:lnTo>
                  <a:lnTo>
                    <a:pt x="14736" y="24222"/>
                  </a:lnTo>
                  <a:cubicBezTo>
                    <a:pt x="14909" y="24222"/>
                    <a:pt x="15049" y="24076"/>
                    <a:pt x="15049" y="23895"/>
                  </a:cubicBezTo>
                  <a:lnTo>
                    <a:pt x="15049" y="21996"/>
                  </a:lnTo>
                  <a:cubicBezTo>
                    <a:pt x="15049" y="21816"/>
                    <a:pt x="14909" y="21670"/>
                    <a:pt x="14736" y="21670"/>
                  </a:cubicBezTo>
                  <a:close/>
                  <a:moveTo>
                    <a:pt x="5352" y="32855"/>
                  </a:moveTo>
                  <a:cubicBezTo>
                    <a:pt x="5178" y="32855"/>
                    <a:pt x="5038" y="33001"/>
                    <a:pt x="5038" y="33181"/>
                  </a:cubicBezTo>
                  <a:lnTo>
                    <a:pt x="5038" y="35079"/>
                  </a:lnTo>
                  <a:cubicBezTo>
                    <a:pt x="5038" y="35260"/>
                    <a:pt x="5178" y="35405"/>
                    <a:pt x="5352" y="35405"/>
                  </a:cubicBezTo>
                  <a:lnTo>
                    <a:pt x="6038" y="35405"/>
                  </a:lnTo>
                  <a:lnTo>
                    <a:pt x="6038" y="32855"/>
                  </a:lnTo>
                  <a:close/>
                  <a:moveTo>
                    <a:pt x="14060" y="32855"/>
                  </a:moveTo>
                  <a:lnTo>
                    <a:pt x="14060" y="35405"/>
                  </a:lnTo>
                  <a:lnTo>
                    <a:pt x="14736" y="35405"/>
                  </a:lnTo>
                  <a:cubicBezTo>
                    <a:pt x="14909" y="35405"/>
                    <a:pt x="15049" y="35260"/>
                    <a:pt x="15049" y="35079"/>
                  </a:cubicBezTo>
                  <a:lnTo>
                    <a:pt x="15049" y="33181"/>
                  </a:lnTo>
                  <a:cubicBezTo>
                    <a:pt x="15049" y="33002"/>
                    <a:pt x="14909" y="32855"/>
                    <a:pt x="14736" y="328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6614758" y="930298"/>
              <a:ext cx="868860" cy="627355"/>
            </a:xfrm>
            <a:custGeom>
              <a:avLst/>
              <a:gdLst/>
              <a:ahLst/>
              <a:cxnLst/>
              <a:rect l="l" t="t" r="r" b="b"/>
              <a:pathLst>
                <a:path w="14934" h="10783" extrusionOk="0">
                  <a:moveTo>
                    <a:pt x="14688" y="256"/>
                  </a:moveTo>
                  <a:lnTo>
                    <a:pt x="14688" y="10525"/>
                  </a:lnTo>
                  <a:lnTo>
                    <a:pt x="246" y="10525"/>
                  </a:lnTo>
                  <a:lnTo>
                    <a:pt x="246" y="256"/>
                  </a:lnTo>
                  <a:close/>
                  <a:moveTo>
                    <a:pt x="1" y="0"/>
                  </a:moveTo>
                  <a:lnTo>
                    <a:pt x="1" y="10782"/>
                  </a:lnTo>
                  <a:lnTo>
                    <a:pt x="14933" y="10782"/>
                  </a:lnTo>
                  <a:lnTo>
                    <a:pt x="14933" y="0"/>
                  </a:lnTo>
                  <a:close/>
                </a:path>
              </a:pathLst>
            </a:custGeom>
            <a:solidFill>
              <a:srgbClr val="B0AD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491754" y="1690768"/>
              <a:ext cx="163777" cy="170700"/>
            </a:xfrm>
            <a:custGeom>
              <a:avLst/>
              <a:gdLst/>
              <a:ahLst/>
              <a:cxnLst/>
              <a:rect l="l" t="t" r="r" b="b"/>
              <a:pathLst>
                <a:path w="2815" h="2934" extrusionOk="0">
                  <a:moveTo>
                    <a:pt x="1409" y="0"/>
                  </a:moveTo>
                  <a:cubicBezTo>
                    <a:pt x="631" y="0"/>
                    <a:pt x="1" y="658"/>
                    <a:pt x="1" y="1466"/>
                  </a:cubicBezTo>
                  <a:cubicBezTo>
                    <a:pt x="1" y="2276"/>
                    <a:pt x="631" y="2934"/>
                    <a:pt x="1409" y="2934"/>
                  </a:cubicBezTo>
                  <a:cubicBezTo>
                    <a:pt x="2186" y="2934"/>
                    <a:pt x="2814" y="2276"/>
                    <a:pt x="2814" y="1466"/>
                  </a:cubicBezTo>
                  <a:cubicBezTo>
                    <a:pt x="2814" y="656"/>
                    <a:pt x="2184" y="0"/>
                    <a:pt x="1409" y="0"/>
                  </a:cubicBezTo>
                  <a:close/>
                </a:path>
              </a:pathLst>
            </a:custGeom>
            <a:solidFill>
              <a:srgbClr val="B0AD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053256" y="1690827"/>
              <a:ext cx="163893" cy="170700"/>
            </a:xfrm>
            <a:custGeom>
              <a:avLst/>
              <a:gdLst/>
              <a:ahLst/>
              <a:cxnLst/>
              <a:rect l="l" t="t" r="r" b="b"/>
              <a:pathLst>
                <a:path w="2817" h="2934" extrusionOk="0">
                  <a:moveTo>
                    <a:pt x="1406" y="1"/>
                  </a:moveTo>
                  <a:cubicBezTo>
                    <a:pt x="629" y="1"/>
                    <a:pt x="1" y="657"/>
                    <a:pt x="1" y="1467"/>
                  </a:cubicBezTo>
                  <a:cubicBezTo>
                    <a:pt x="1" y="2277"/>
                    <a:pt x="630" y="2934"/>
                    <a:pt x="1409" y="2934"/>
                  </a:cubicBezTo>
                  <a:cubicBezTo>
                    <a:pt x="2187" y="2934"/>
                    <a:pt x="2817" y="2277"/>
                    <a:pt x="2817" y="1467"/>
                  </a:cubicBezTo>
                  <a:cubicBezTo>
                    <a:pt x="2817" y="657"/>
                    <a:pt x="2187" y="1"/>
                    <a:pt x="1409" y="1"/>
                  </a:cubicBezTo>
                  <a:cubicBezTo>
                    <a:pt x="1408" y="1"/>
                    <a:pt x="1407" y="1"/>
                    <a:pt x="1406" y="1"/>
                  </a:cubicBezTo>
                  <a:close/>
                </a:path>
              </a:pathLst>
            </a:custGeom>
            <a:solidFill>
              <a:srgbClr val="B0AD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a:off x="6343292" y="1205198"/>
              <a:ext cx="1682740" cy="1845295"/>
            </a:xfrm>
            <a:custGeom>
              <a:avLst/>
              <a:gdLst/>
              <a:ahLst/>
              <a:cxnLst/>
              <a:rect l="l" t="t" r="r" b="b"/>
              <a:pathLst>
                <a:path w="28923" h="31717" extrusionOk="0">
                  <a:moveTo>
                    <a:pt x="0" y="1"/>
                  </a:moveTo>
                  <a:lnTo>
                    <a:pt x="0" y="896"/>
                  </a:lnTo>
                  <a:lnTo>
                    <a:pt x="2541" y="896"/>
                  </a:lnTo>
                  <a:lnTo>
                    <a:pt x="2541" y="1"/>
                  </a:lnTo>
                  <a:close/>
                  <a:moveTo>
                    <a:pt x="24674" y="1"/>
                  </a:moveTo>
                  <a:lnTo>
                    <a:pt x="24674" y="896"/>
                  </a:lnTo>
                  <a:lnTo>
                    <a:pt x="28923" y="896"/>
                  </a:lnTo>
                  <a:lnTo>
                    <a:pt x="28923" y="1"/>
                  </a:lnTo>
                  <a:close/>
                  <a:moveTo>
                    <a:pt x="26010" y="16393"/>
                  </a:moveTo>
                  <a:lnTo>
                    <a:pt x="26010" y="17778"/>
                  </a:lnTo>
                  <a:lnTo>
                    <a:pt x="28923" y="17778"/>
                  </a:lnTo>
                  <a:lnTo>
                    <a:pt x="28923" y="16393"/>
                  </a:lnTo>
                  <a:close/>
                  <a:moveTo>
                    <a:pt x="26010" y="30333"/>
                  </a:moveTo>
                  <a:lnTo>
                    <a:pt x="26010" y="31716"/>
                  </a:lnTo>
                  <a:lnTo>
                    <a:pt x="28923" y="31716"/>
                  </a:lnTo>
                  <a:lnTo>
                    <a:pt x="28923" y="3033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a:off x="6397632" y="4485908"/>
              <a:ext cx="1474979" cy="322317"/>
            </a:xfrm>
            <a:custGeom>
              <a:avLst/>
              <a:gdLst/>
              <a:ahLst/>
              <a:cxnLst/>
              <a:rect l="l" t="t" r="r" b="b"/>
              <a:pathLst>
                <a:path w="25352" h="5540" extrusionOk="0">
                  <a:moveTo>
                    <a:pt x="2658" y="1"/>
                  </a:moveTo>
                  <a:cubicBezTo>
                    <a:pt x="1191" y="1"/>
                    <a:pt x="1" y="1241"/>
                    <a:pt x="1" y="2771"/>
                  </a:cubicBezTo>
                  <a:cubicBezTo>
                    <a:pt x="1" y="4300"/>
                    <a:pt x="1191" y="5539"/>
                    <a:pt x="2658" y="5539"/>
                  </a:cubicBezTo>
                  <a:cubicBezTo>
                    <a:pt x="4127" y="5539"/>
                    <a:pt x="5315" y="4300"/>
                    <a:pt x="5315" y="2771"/>
                  </a:cubicBezTo>
                  <a:cubicBezTo>
                    <a:pt x="5315" y="1241"/>
                    <a:pt x="4127" y="1"/>
                    <a:pt x="2658" y="1"/>
                  </a:cubicBezTo>
                  <a:close/>
                  <a:moveTo>
                    <a:pt x="22695" y="1"/>
                  </a:moveTo>
                  <a:cubicBezTo>
                    <a:pt x="21227" y="1"/>
                    <a:pt x="20037" y="1241"/>
                    <a:pt x="20037" y="2771"/>
                  </a:cubicBezTo>
                  <a:cubicBezTo>
                    <a:pt x="20037" y="4300"/>
                    <a:pt x="21227" y="5539"/>
                    <a:pt x="22695" y="5539"/>
                  </a:cubicBezTo>
                  <a:cubicBezTo>
                    <a:pt x="24162" y="5539"/>
                    <a:pt x="25352" y="4300"/>
                    <a:pt x="25352" y="2771"/>
                  </a:cubicBezTo>
                  <a:cubicBezTo>
                    <a:pt x="25352" y="1241"/>
                    <a:pt x="24162" y="1"/>
                    <a:pt x="226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a:off x="6389487" y="4172551"/>
              <a:ext cx="1491212" cy="582905"/>
            </a:xfrm>
            <a:custGeom>
              <a:avLst/>
              <a:gdLst/>
              <a:ahLst/>
              <a:cxnLst/>
              <a:rect l="l" t="t" r="r" b="b"/>
              <a:pathLst>
                <a:path w="25631" h="10019" extrusionOk="0">
                  <a:moveTo>
                    <a:pt x="8797" y="0"/>
                  </a:moveTo>
                  <a:lnTo>
                    <a:pt x="1" y="2199"/>
                  </a:lnTo>
                  <a:lnTo>
                    <a:pt x="1" y="4434"/>
                  </a:lnTo>
                  <a:lnTo>
                    <a:pt x="8797" y="2234"/>
                  </a:lnTo>
                  <a:lnTo>
                    <a:pt x="16834" y="2234"/>
                  </a:lnTo>
                  <a:lnTo>
                    <a:pt x="25631" y="4434"/>
                  </a:lnTo>
                  <a:lnTo>
                    <a:pt x="25631" y="2199"/>
                  </a:lnTo>
                  <a:lnTo>
                    <a:pt x="16834" y="0"/>
                  </a:lnTo>
                  <a:close/>
                  <a:moveTo>
                    <a:pt x="2798" y="6295"/>
                  </a:moveTo>
                  <a:cubicBezTo>
                    <a:pt x="1813" y="6295"/>
                    <a:pt x="1013" y="7130"/>
                    <a:pt x="1013" y="8157"/>
                  </a:cubicBezTo>
                  <a:cubicBezTo>
                    <a:pt x="1013" y="9184"/>
                    <a:pt x="1813" y="10015"/>
                    <a:pt x="2798" y="10015"/>
                  </a:cubicBezTo>
                  <a:cubicBezTo>
                    <a:pt x="3784" y="10015"/>
                    <a:pt x="4584" y="9184"/>
                    <a:pt x="4584" y="8157"/>
                  </a:cubicBezTo>
                  <a:cubicBezTo>
                    <a:pt x="4584" y="7130"/>
                    <a:pt x="3786" y="6297"/>
                    <a:pt x="2798" y="6295"/>
                  </a:cubicBezTo>
                  <a:close/>
                  <a:moveTo>
                    <a:pt x="22835" y="6297"/>
                  </a:moveTo>
                  <a:cubicBezTo>
                    <a:pt x="21850" y="6297"/>
                    <a:pt x="21050" y="7130"/>
                    <a:pt x="21050" y="8158"/>
                  </a:cubicBezTo>
                  <a:cubicBezTo>
                    <a:pt x="21050" y="9185"/>
                    <a:pt x="21850" y="10018"/>
                    <a:pt x="22835" y="10018"/>
                  </a:cubicBezTo>
                  <a:cubicBezTo>
                    <a:pt x="23821" y="10018"/>
                    <a:pt x="24620" y="9185"/>
                    <a:pt x="24620" y="8158"/>
                  </a:cubicBezTo>
                  <a:cubicBezTo>
                    <a:pt x="24620" y="7130"/>
                    <a:pt x="23821" y="6297"/>
                    <a:pt x="22835" y="629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a:off x="7916231" y="133000"/>
              <a:ext cx="49977" cy="2025479"/>
            </a:xfrm>
            <a:custGeom>
              <a:avLst/>
              <a:gdLst/>
              <a:ahLst/>
              <a:cxnLst/>
              <a:rect l="l" t="t" r="r" b="b"/>
              <a:pathLst>
                <a:path w="859" h="34814" extrusionOk="0">
                  <a:moveTo>
                    <a:pt x="1" y="0"/>
                  </a:moveTo>
                  <a:lnTo>
                    <a:pt x="1" y="34814"/>
                  </a:lnTo>
                  <a:lnTo>
                    <a:pt x="859" y="34814"/>
                  </a:lnTo>
                  <a:lnTo>
                    <a:pt x="8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a:off x="6389603" y="2158419"/>
              <a:ext cx="1491270" cy="2549157"/>
            </a:xfrm>
            <a:custGeom>
              <a:avLst/>
              <a:gdLst/>
              <a:ahLst/>
              <a:cxnLst/>
              <a:rect l="l" t="t" r="r" b="b"/>
              <a:pathLst>
                <a:path w="25632" h="43815" extrusionOk="0">
                  <a:moveTo>
                    <a:pt x="8810" y="1"/>
                  </a:moveTo>
                  <a:lnTo>
                    <a:pt x="8810" y="4366"/>
                  </a:lnTo>
                  <a:lnTo>
                    <a:pt x="16818" y="4366"/>
                  </a:lnTo>
                  <a:lnTo>
                    <a:pt x="16818" y="1"/>
                  </a:lnTo>
                  <a:close/>
                  <a:moveTo>
                    <a:pt x="10556" y="11613"/>
                  </a:moveTo>
                  <a:lnTo>
                    <a:pt x="10556" y="21660"/>
                  </a:lnTo>
                  <a:lnTo>
                    <a:pt x="15074" y="21660"/>
                  </a:lnTo>
                  <a:lnTo>
                    <a:pt x="15074" y="11613"/>
                  </a:lnTo>
                  <a:close/>
                  <a:moveTo>
                    <a:pt x="5596" y="36225"/>
                  </a:moveTo>
                  <a:lnTo>
                    <a:pt x="0" y="37984"/>
                  </a:lnTo>
                  <a:lnTo>
                    <a:pt x="2799" y="43814"/>
                  </a:lnTo>
                  <a:lnTo>
                    <a:pt x="5596" y="36225"/>
                  </a:lnTo>
                  <a:close/>
                  <a:moveTo>
                    <a:pt x="20035" y="36225"/>
                  </a:moveTo>
                  <a:lnTo>
                    <a:pt x="22833" y="43814"/>
                  </a:lnTo>
                  <a:lnTo>
                    <a:pt x="25631" y="37984"/>
                  </a:lnTo>
                  <a:lnTo>
                    <a:pt x="20035" y="3622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6488334" y="818942"/>
              <a:ext cx="1428843" cy="849370"/>
            </a:xfrm>
            <a:custGeom>
              <a:avLst/>
              <a:gdLst/>
              <a:ahLst/>
              <a:cxnLst/>
              <a:rect l="l" t="t" r="r" b="b"/>
              <a:pathLst>
                <a:path w="24559" h="14599" extrusionOk="0">
                  <a:moveTo>
                    <a:pt x="17106" y="1914"/>
                  </a:moveTo>
                  <a:lnTo>
                    <a:pt x="17106" y="12696"/>
                  </a:lnTo>
                  <a:lnTo>
                    <a:pt x="2174" y="12696"/>
                  </a:lnTo>
                  <a:lnTo>
                    <a:pt x="2174" y="1914"/>
                  </a:lnTo>
                  <a:close/>
                  <a:moveTo>
                    <a:pt x="11119" y="1"/>
                  </a:moveTo>
                  <a:cubicBezTo>
                    <a:pt x="5228" y="1"/>
                    <a:pt x="452" y="386"/>
                    <a:pt x="452" y="864"/>
                  </a:cubicBezTo>
                  <a:cubicBezTo>
                    <a:pt x="452" y="869"/>
                    <a:pt x="453" y="872"/>
                    <a:pt x="455" y="874"/>
                  </a:cubicBezTo>
                  <a:lnTo>
                    <a:pt x="452" y="874"/>
                  </a:lnTo>
                  <a:lnTo>
                    <a:pt x="452" y="899"/>
                  </a:lnTo>
                  <a:cubicBezTo>
                    <a:pt x="202" y="899"/>
                    <a:pt x="0" y="3779"/>
                    <a:pt x="0" y="7333"/>
                  </a:cubicBezTo>
                  <a:cubicBezTo>
                    <a:pt x="0" y="10887"/>
                    <a:pt x="202" y="13767"/>
                    <a:pt x="452" y="13767"/>
                  </a:cubicBezTo>
                  <a:cubicBezTo>
                    <a:pt x="455" y="13767"/>
                    <a:pt x="456" y="13761"/>
                    <a:pt x="461" y="13761"/>
                  </a:cubicBezTo>
                  <a:cubicBezTo>
                    <a:pt x="634" y="14227"/>
                    <a:pt x="5338" y="14598"/>
                    <a:pt x="11119" y="14598"/>
                  </a:cubicBezTo>
                  <a:cubicBezTo>
                    <a:pt x="16901" y="14598"/>
                    <a:pt x="21604" y="14227"/>
                    <a:pt x="21778" y="13761"/>
                  </a:cubicBezTo>
                  <a:cubicBezTo>
                    <a:pt x="21783" y="13761"/>
                    <a:pt x="21784" y="13767"/>
                    <a:pt x="21787" y="13767"/>
                  </a:cubicBezTo>
                  <a:cubicBezTo>
                    <a:pt x="22037" y="13767"/>
                    <a:pt x="22239" y="10887"/>
                    <a:pt x="22239" y="7333"/>
                  </a:cubicBezTo>
                  <a:lnTo>
                    <a:pt x="22239" y="7109"/>
                  </a:lnTo>
                  <a:lnTo>
                    <a:pt x="24558" y="7109"/>
                  </a:lnTo>
                  <a:lnTo>
                    <a:pt x="24558" y="6813"/>
                  </a:lnTo>
                  <a:lnTo>
                    <a:pt x="22239" y="6813"/>
                  </a:lnTo>
                  <a:cubicBezTo>
                    <a:pt x="22217" y="3504"/>
                    <a:pt x="22022" y="899"/>
                    <a:pt x="21786" y="899"/>
                  </a:cubicBezTo>
                  <a:lnTo>
                    <a:pt x="21786" y="874"/>
                  </a:lnTo>
                  <a:lnTo>
                    <a:pt x="21783" y="874"/>
                  </a:lnTo>
                  <a:cubicBezTo>
                    <a:pt x="21783" y="870"/>
                    <a:pt x="21786" y="869"/>
                    <a:pt x="21786" y="864"/>
                  </a:cubicBezTo>
                  <a:cubicBezTo>
                    <a:pt x="21786" y="388"/>
                    <a:pt x="17010" y="1"/>
                    <a:pt x="111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6629128" y="945134"/>
              <a:ext cx="840294" cy="58878"/>
            </a:xfrm>
            <a:custGeom>
              <a:avLst/>
              <a:gdLst/>
              <a:ahLst/>
              <a:cxnLst/>
              <a:rect l="l" t="t" r="r" b="b"/>
              <a:pathLst>
                <a:path w="14443" h="1012" extrusionOk="0">
                  <a:moveTo>
                    <a:pt x="0" y="1"/>
                  </a:moveTo>
                  <a:lnTo>
                    <a:pt x="0" y="1012"/>
                  </a:lnTo>
                  <a:lnTo>
                    <a:pt x="14442" y="1012"/>
                  </a:lnTo>
                  <a:lnTo>
                    <a:pt x="144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a:off x="7081822" y="1725560"/>
              <a:ext cx="106528" cy="161566"/>
            </a:xfrm>
            <a:custGeom>
              <a:avLst/>
              <a:gdLst/>
              <a:ahLst/>
              <a:cxnLst/>
              <a:rect l="l" t="t" r="r" b="b"/>
              <a:pathLst>
                <a:path w="1831" h="2777" extrusionOk="0">
                  <a:moveTo>
                    <a:pt x="916" y="0"/>
                  </a:moveTo>
                  <a:cubicBezTo>
                    <a:pt x="411" y="0"/>
                    <a:pt x="1" y="428"/>
                    <a:pt x="1" y="953"/>
                  </a:cubicBezTo>
                  <a:lnTo>
                    <a:pt x="1" y="2776"/>
                  </a:lnTo>
                  <a:lnTo>
                    <a:pt x="1831" y="2776"/>
                  </a:lnTo>
                  <a:lnTo>
                    <a:pt x="1831" y="953"/>
                  </a:lnTo>
                  <a:cubicBezTo>
                    <a:pt x="1831" y="426"/>
                    <a:pt x="1422" y="0"/>
                    <a:pt x="916" y="0"/>
                  </a:cubicBezTo>
                  <a:close/>
                </a:path>
              </a:pathLst>
            </a:custGeom>
            <a:solidFill>
              <a:srgbClr val="E5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a:off x="7520436" y="1725560"/>
              <a:ext cx="106528" cy="161566"/>
            </a:xfrm>
            <a:custGeom>
              <a:avLst/>
              <a:gdLst/>
              <a:ahLst/>
              <a:cxnLst/>
              <a:rect l="l" t="t" r="r" b="b"/>
              <a:pathLst>
                <a:path w="1831" h="2777" extrusionOk="0">
                  <a:moveTo>
                    <a:pt x="916" y="0"/>
                  </a:moveTo>
                  <a:cubicBezTo>
                    <a:pt x="410" y="0"/>
                    <a:pt x="0" y="428"/>
                    <a:pt x="0" y="953"/>
                  </a:cubicBezTo>
                  <a:lnTo>
                    <a:pt x="0" y="2776"/>
                  </a:lnTo>
                  <a:lnTo>
                    <a:pt x="1830" y="2776"/>
                  </a:lnTo>
                  <a:lnTo>
                    <a:pt x="1830" y="953"/>
                  </a:lnTo>
                  <a:cubicBezTo>
                    <a:pt x="1830" y="426"/>
                    <a:pt x="1421" y="0"/>
                    <a:pt x="916" y="0"/>
                  </a:cubicBezTo>
                  <a:close/>
                </a:path>
              </a:pathLst>
            </a:custGeom>
            <a:solidFill>
              <a:srgbClr val="E5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0"/>
            <p:cNvSpPr/>
            <p:nvPr/>
          </p:nvSpPr>
          <p:spPr>
            <a:xfrm>
              <a:off x="6645534" y="1042295"/>
              <a:ext cx="795553" cy="479112"/>
            </a:xfrm>
            <a:custGeom>
              <a:avLst/>
              <a:gdLst/>
              <a:ahLst/>
              <a:cxnLst/>
              <a:rect l="l" t="t" r="r" b="b"/>
              <a:pathLst>
                <a:path w="13674" h="8235" extrusionOk="0">
                  <a:moveTo>
                    <a:pt x="9823" y="0"/>
                  </a:moveTo>
                  <a:lnTo>
                    <a:pt x="9823" y="642"/>
                  </a:lnTo>
                  <a:lnTo>
                    <a:pt x="13674" y="642"/>
                  </a:lnTo>
                  <a:lnTo>
                    <a:pt x="13674" y="0"/>
                  </a:lnTo>
                  <a:close/>
                  <a:moveTo>
                    <a:pt x="9823" y="1234"/>
                  </a:moveTo>
                  <a:lnTo>
                    <a:pt x="9823" y="1875"/>
                  </a:lnTo>
                  <a:lnTo>
                    <a:pt x="13674" y="1875"/>
                  </a:lnTo>
                  <a:lnTo>
                    <a:pt x="13674" y="1234"/>
                  </a:lnTo>
                  <a:close/>
                  <a:moveTo>
                    <a:pt x="9823" y="2465"/>
                  </a:moveTo>
                  <a:lnTo>
                    <a:pt x="9823" y="3105"/>
                  </a:lnTo>
                  <a:lnTo>
                    <a:pt x="13674" y="3105"/>
                  </a:lnTo>
                  <a:lnTo>
                    <a:pt x="13674" y="2465"/>
                  </a:lnTo>
                  <a:close/>
                  <a:moveTo>
                    <a:pt x="9823" y="3696"/>
                  </a:moveTo>
                  <a:lnTo>
                    <a:pt x="9823" y="4337"/>
                  </a:lnTo>
                  <a:lnTo>
                    <a:pt x="13674" y="4337"/>
                  </a:lnTo>
                  <a:lnTo>
                    <a:pt x="13674" y="3696"/>
                  </a:lnTo>
                  <a:close/>
                  <a:moveTo>
                    <a:pt x="9823" y="4928"/>
                  </a:moveTo>
                  <a:lnTo>
                    <a:pt x="9823" y="5568"/>
                  </a:lnTo>
                  <a:lnTo>
                    <a:pt x="13674" y="5568"/>
                  </a:lnTo>
                  <a:lnTo>
                    <a:pt x="13674" y="4928"/>
                  </a:lnTo>
                  <a:close/>
                  <a:moveTo>
                    <a:pt x="9823" y="6158"/>
                  </a:moveTo>
                  <a:lnTo>
                    <a:pt x="9823" y="6799"/>
                  </a:lnTo>
                  <a:lnTo>
                    <a:pt x="13674" y="6799"/>
                  </a:lnTo>
                  <a:lnTo>
                    <a:pt x="13674" y="6158"/>
                  </a:lnTo>
                  <a:close/>
                  <a:moveTo>
                    <a:pt x="9823" y="7390"/>
                  </a:moveTo>
                  <a:lnTo>
                    <a:pt x="9823" y="8030"/>
                  </a:lnTo>
                  <a:lnTo>
                    <a:pt x="13674" y="8030"/>
                  </a:lnTo>
                  <a:lnTo>
                    <a:pt x="13674" y="7390"/>
                  </a:lnTo>
                  <a:close/>
                  <a:moveTo>
                    <a:pt x="559" y="7072"/>
                  </a:moveTo>
                  <a:cubicBezTo>
                    <a:pt x="250" y="7072"/>
                    <a:pt x="0" y="7332"/>
                    <a:pt x="0" y="7653"/>
                  </a:cubicBezTo>
                  <a:cubicBezTo>
                    <a:pt x="0" y="7975"/>
                    <a:pt x="250" y="8235"/>
                    <a:pt x="559" y="8235"/>
                  </a:cubicBezTo>
                  <a:cubicBezTo>
                    <a:pt x="867" y="8235"/>
                    <a:pt x="1116" y="7975"/>
                    <a:pt x="1116" y="7653"/>
                  </a:cubicBezTo>
                  <a:cubicBezTo>
                    <a:pt x="1116" y="7332"/>
                    <a:pt x="867" y="7072"/>
                    <a:pt x="559" y="7072"/>
                  </a:cubicBezTo>
                  <a:close/>
                  <a:moveTo>
                    <a:pt x="2126" y="7072"/>
                  </a:moveTo>
                  <a:cubicBezTo>
                    <a:pt x="1817" y="7072"/>
                    <a:pt x="1567" y="7332"/>
                    <a:pt x="1567" y="7653"/>
                  </a:cubicBezTo>
                  <a:cubicBezTo>
                    <a:pt x="1567" y="7975"/>
                    <a:pt x="1817" y="8235"/>
                    <a:pt x="2126" y="8235"/>
                  </a:cubicBezTo>
                  <a:cubicBezTo>
                    <a:pt x="2434" y="8235"/>
                    <a:pt x="2683" y="7975"/>
                    <a:pt x="2683" y="7653"/>
                  </a:cubicBezTo>
                  <a:cubicBezTo>
                    <a:pt x="2683" y="7332"/>
                    <a:pt x="2432" y="7072"/>
                    <a:pt x="2126" y="7072"/>
                  </a:cubicBezTo>
                  <a:close/>
                  <a:moveTo>
                    <a:pt x="3690" y="7072"/>
                  </a:moveTo>
                  <a:cubicBezTo>
                    <a:pt x="3382" y="7072"/>
                    <a:pt x="3133" y="7332"/>
                    <a:pt x="3133" y="7653"/>
                  </a:cubicBezTo>
                  <a:cubicBezTo>
                    <a:pt x="3133" y="7975"/>
                    <a:pt x="3382" y="8235"/>
                    <a:pt x="3690" y="8235"/>
                  </a:cubicBezTo>
                  <a:cubicBezTo>
                    <a:pt x="3999" y="8235"/>
                    <a:pt x="4249" y="7975"/>
                    <a:pt x="4249" y="7653"/>
                  </a:cubicBezTo>
                  <a:cubicBezTo>
                    <a:pt x="4249" y="7332"/>
                    <a:pt x="3999" y="7072"/>
                    <a:pt x="3690" y="7072"/>
                  </a:cubicBezTo>
                  <a:close/>
                  <a:moveTo>
                    <a:pt x="5257" y="7072"/>
                  </a:moveTo>
                  <a:cubicBezTo>
                    <a:pt x="4949" y="7072"/>
                    <a:pt x="4699" y="7332"/>
                    <a:pt x="4699" y="7653"/>
                  </a:cubicBezTo>
                  <a:cubicBezTo>
                    <a:pt x="4699" y="7975"/>
                    <a:pt x="4949" y="8235"/>
                    <a:pt x="5257" y="8235"/>
                  </a:cubicBezTo>
                  <a:cubicBezTo>
                    <a:pt x="5566" y="8235"/>
                    <a:pt x="5816" y="7975"/>
                    <a:pt x="5816" y="7653"/>
                  </a:cubicBezTo>
                  <a:cubicBezTo>
                    <a:pt x="5816" y="7332"/>
                    <a:pt x="5565" y="7072"/>
                    <a:pt x="5257" y="7072"/>
                  </a:cubicBezTo>
                  <a:close/>
                  <a:moveTo>
                    <a:pt x="6822" y="7072"/>
                  </a:moveTo>
                  <a:cubicBezTo>
                    <a:pt x="6513" y="7072"/>
                    <a:pt x="6265" y="7332"/>
                    <a:pt x="6265" y="7653"/>
                  </a:cubicBezTo>
                  <a:cubicBezTo>
                    <a:pt x="6265" y="7975"/>
                    <a:pt x="6513" y="8235"/>
                    <a:pt x="6822" y="8235"/>
                  </a:cubicBezTo>
                  <a:cubicBezTo>
                    <a:pt x="7131" y="8235"/>
                    <a:pt x="7380" y="7975"/>
                    <a:pt x="7380" y="7653"/>
                  </a:cubicBezTo>
                  <a:cubicBezTo>
                    <a:pt x="7380" y="7332"/>
                    <a:pt x="7131" y="7072"/>
                    <a:pt x="6822" y="7072"/>
                  </a:cubicBezTo>
                  <a:close/>
                  <a:moveTo>
                    <a:pt x="8388" y="7072"/>
                  </a:moveTo>
                  <a:cubicBezTo>
                    <a:pt x="8079" y="7072"/>
                    <a:pt x="7830" y="7332"/>
                    <a:pt x="7830" y="7653"/>
                  </a:cubicBezTo>
                  <a:cubicBezTo>
                    <a:pt x="7830" y="7975"/>
                    <a:pt x="8079" y="8235"/>
                    <a:pt x="8388" y="8235"/>
                  </a:cubicBezTo>
                  <a:cubicBezTo>
                    <a:pt x="8697" y="8235"/>
                    <a:pt x="8945" y="7975"/>
                    <a:pt x="8945" y="7653"/>
                  </a:cubicBezTo>
                  <a:cubicBezTo>
                    <a:pt x="8945" y="7332"/>
                    <a:pt x="8697" y="7072"/>
                    <a:pt x="8388" y="70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0"/>
            <p:cNvSpPr/>
            <p:nvPr/>
          </p:nvSpPr>
          <p:spPr>
            <a:xfrm>
              <a:off x="7098228" y="1610538"/>
              <a:ext cx="866475" cy="2471486"/>
            </a:xfrm>
            <a:custGeom>
              <a:avLst/>
              <a:gdLst/>
              <a:ahLst/>
              <a:cxnLst/>
              <a:rect l="l" t="t" r="r" b="b"/>
              <a:pathLst>
                <a:path w="14893" h="42480" extrusionOk="0">
                  <a:moveTo>
                    <a:pt x="12168" y="0"/>
                  </a:moveTo>
                  <a:lnTo>
                    <a:pt x="13434" y="9425"/>
                  </a:lnTo>
                  <a:lnTo>
                    <a:pt x="14702" y="9425"/>
                  </a:lnTo>
                  <a:lnTo>
                    <a:pt x="13434" y="0"/>
                  </a:lnTo>
                  <a:close/>
                  <a:moveTo>
                    <a:pt x="0" y="4765"/>
                  </a:moveTo>
                  <a:lnTo>
                    <a:pt x="0" y="36539"/>
                  </a:lnTo>
                  <a:cubicBezTo>
                    <a:pt x="0" y="39815"/>
                    <a:pt x="2557" y="42479"/>
                    <a:pt x="5701" y="42479"/>
                  </a:cubicBezTo>
                  <a:lnTo>
                    <a:pt x="9193" y="42479"/>
                  </a:lnTo>
                  <a:cubicBezTo>
                    <a:pt x="12335" y="42479"/>
                    <a:pt x="14893" y="39815"/>
                    <a:pt x="14893" y="36539"/>
                  </a:cubicBezTo>
                  <a:lnTo>
                    <a:pt x="14893" y="24762"/>
                  </a:lnTo>
                  <a:lnTo>
                    <a:pt x="13626" y="24762"/>
                  </a:lnTo>
                  <a:lnTo>
                    <a:pt x="13626" y="36538"/>
                  </a:lnTo>
                  <a:cubicBezTo>
                    <a:pt x="13626" y="39085"/>
                    <a:pt x="11636" y="41158"/>
                    <a:pt x="9193" y="41158"/>
                  </a:cubicBezTo>
                  <a:lnTo>
                    <a:pt x="5701" y="41158"/>
                  </a:lnTo>
                  <a:cubicBezTo>
                    <a:pt x="3257" y="41158"/>
                    <a:pt x="1267" y="39085"/>
                    <a:pt x="1267" y="36538"/>
                  </a:cubicBezTo>
                  <a:lnTo>
                    <a:pt x="1267" y="476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0"/>
            <p:cNvSpPr/>
            <p:nvPr/>
          </p:nvSpPr>
          <p:spPr>
            <a:xfrm>
              <a:off x="6331017" y="196183"/>
              <a:ext cx="1757443" cy="2773848"/>
            </a:xfrm>
            <a:custGeom>
              <a:avLst/>
              <a:gdLst/>
              <a:ahLst/>
              <a:cxnLst/>
              <a:rect l="l" t="t" r="r" b="b"/>
              <a:pathLst>
                <a:path w="30207" h="47677" extrusionOk="0">
                  <a:moveTo>
                    <a:pt x="28568" y="0"/>
                  </a:moveTo>
                  <a:cubicBezTo>
                    <a:pt x="26992" y="0"/>
                    <a:pt x="26992" y="606"/>
                    <a:pt x="28568" y="606"/>
                  </a:cubicBezTo>
                  <a:cubicBezTo>
                    <a:pt x="30040" y="606"/>
                    <a:pt x="30147" y="1640"/>
                    <a:pt x="30154" y="1640"/>
                  </a:cubicBezTo>
                  <a:cubicBezTo>
                    <a:pt x="30155" y="1640"/>
                    <a:pt x="30155" y="1635"/>
                    <a:pt x="30155" y="1624"/>
                  </a:cubicBezTo>
                  <a:cubicBezTo>
                    <a:pt x="30155" y="1456"/>
                    <a:pt x="30145" y="0"/>
                    <a:pt x="28568" y="0"/>
                  </a:cubicBezTo>
                  <a:close/>
                  <a:moveTo>
                    <a:pt x="28568" y="8713"/>
                  </a:moveTo>
                  <a:cubicBezTo>
                    <a:pt x="26992" y="8713"/>
                    <a:pt x="26992" y="9318"/>
                    <a:pt x="28568" y="9320"/>
                  </a:cubicBezTo>
                  <a:cubicBezTo>
                    <a:pt x="30039" y="9320"/>
                    <a:pt x="30147" y="10353"/>
                    <a:pt x="30154" y="10353"/>
                  </a:cubicBezTo>
                  <a:cubicBezTo>
                    <a:pt x="30155" y="10353"/>
                    <a:pt x="30155" y="10347"/>
                    <a:pt x="30155" y="10336"/>
                  </a:cubicBezTo>
                  <a:cubicBezTo>
                    <a:pt x="30155" y="10167"/>
                    <a:pt x="30145" y="8713"/>
                    <a:pt x="28568" y="8713"/>
                  </a:cubicBezTo>
                  <a:close/>
                  <a:moveTo>
                    <a:pt x="28568" y="13200"/>
                  </a:moveTo>
                  <a:cubicBezTo>
                    <a:pt x="26992" y="13200"/>
                    <a:pt x="26992" y="13805"/>
                    <a:pt x="28568" y="13807"/>
                  </a:cubicBezTo>
                  <a:cubicBezTo>
                    <a:pt x="30039" y="13807"/>
                    <a:pt x="30147" y="14840"/>
                    <a:pt x="30154" y="14840"/>
                  </a:cubicBezTo>
                  <a:cubicBezTo>
                    <a:pt x="30155" y="14840"/>
                    <a:pt x="30155" y="14835"/>
                    <a:pt x="30155" y="14823"/>
                  </a:cubicBezTo>
                  <a:cubicBezTo>
                    <a:pt x="30155" y="14656"/>
                    <a:pt x="30145" y="13200"/>
                    <a:pt x="28568" y="13200"/>
                  </a:cubicBezTo>
                  <a:close/>
                  <a:moveTo>
                    <a:pt x="13970" y="14756"/>
                  </a:moveTo>
                  <a:cubicBezTo>
                    <a:pt x="13946" y="14756"/>
                    <a:pt x="13923" y="14774"/>
                    <a:pt x="13915" y="14797"/>
                  </a:cubicBezTo>
                  <a:lnTo>
                    <a:pt x="13678" y="15407"/>
                  </a:lnTo>
                  <a:lnTo>
                    <a:pt x="13590" y="15612"/>
                  </a:lnTo>
                  <a:lnTo>
                    <a:pt x="13427" y="15047"/>
                  </a:lnTo>
                  <a:cubicBezTo>
                    <a:pt x="13420" y="15020"/>
                    <a:pt x="13397" y="15003"/>
                    <a:pt x="13369" y="15000"/>
                  </a:cubicBezTo>
                  <a:cubicBezTo>
                    <a:pt x="13345" y="15003"/>
                    <a:pt x="13319" y="15017"/>
                    <a:pt x="13309" y="15042"/>
                  </a:cubicBezTo>
                  <a:lnTo>
                    <a:pt x="13137" y="15476"/>
                  </a:lnTo>
                  <a:lnTo>
                    <a:pt x="12472" y="15476"/>
                  </a:lnTo>
                  <a:cubicBezTo>
                    <a:pt x="12468" y="15476"/>
                    <a:pt x="12467" y="15479"/>
                    <a:pt x="12464" y="15479"/>
                  </a:cubicBezTo>
                  <a:lnTo>
                    <a:pt x="12459" y="15479"/>
                  </a:lnTo>
                  <a:cubicBezTo>
                    <a:pt x="12458" y="15479"/>
                    <a:pt x="12454" y="15479"/>
                    <a:pt x="12452" y="15481"/>
                  </a:cubicBezTo>
                  <a:cubicBezTo>
                    <a:pt x="12451" y="15481"/>
                    <a:pt x="12449" y="15482"/>
                    <a:pt x="12446" y="15482"/>
                  </a:cubicBezTo>
                  <a:cubicBezTo>
                    <a:pt x="12445" y="15483"/>
                    <a:pt x="12444" y="15483"/>
                    <a:pt x="12442" y="15486"/>
                  </a:cubicBezTo>
                  <a:cubicBezTo>
                    <a:pt x="12439" y="15488"/>
                    <a:pt x="12438" y="15488"/>
                    <a:pt x="12436" y="15489"/>
                  </a:cubicBezTo>
                  <a:cubicBezTo>
                    <a:pt x="12435" y="15489"/>
                    <a:pt x="12435" y="15491"/>
                    <a:pt x="12432" y="15491"/>
                  </a:cubicBezTo>
                  <a:lnTo>
                    <a:pt x="12374" y="15540"/>
                  </a:lnTo>
                  <a:lnTo>
                    <a:pt x="12213" y="14809"/>
                  </a:lnTo>
                  <a:cubicBezTo>
                    <a:pt x="12207" y="14782"/>
                    <a:pt x="12184" y="14760"/>
                    <a:pt x="12156" y="14758"/>
                  </a:cubicBezTo>
                  <a:cubicBezTo>
                    <a:pt x="12154" y="14758"/>
                    <a:pt x="12151" y="14758"/>
                    <a:pt x="12149" y="14758"/>
                  </a:cubicBezTo>
                  <a:cubicBezTo>
                    <a:pt x="12126" y="14758"/>
                    <a:pt x="12103" y="14776"/>
                    <a:pt x="12093" y="14800"/>
                  </a:cubicBezTo>
                  <a:lnTo>
                    <a:pt x="11857" y="15408"/>
                  </a:lnTo>
                  <a:lnTo>
                    <a:pt x="11768" y="15613"/>
                  </a:lnTo>
                  <a:lnTo>
                    <a:pt x="11606" y="15049"/>
                  </a:lnTo>
                  <a:cubicBezTo>
                    <a:pt x="11599" y="15021"/>
                    <a:pt x="11576" y="15004"/>
                    <a:pt x="11548" y="15003"/>
                  </a:cubicBezTo>
                  <a:cubicBezTo>
                    <a:pt x="11525" y="15004"/>
                    <a:pt x="11496" y="15018"/>
                    <a:pt x="11486" y="15043"/>
                  </a:cubicBezTo>
                  <a:lnTo>
                    <a:pt x="11313" y="15479"/>
                  </a:lnTo>
                  <a:lnTo>
                    <a:pt x="10648" y="15479"/>
                  </a:lnTo>
                  <a:cubicBezTo>
                    <a:pt x="10646" y="15479"/>
                    <a:pt x="10644" y="15481"/>
                    <a:pt x="10640" y="15481"/>
                  </a:cubicBezTo>
                  <a:lnTo>
                    <a:pt x="10637" y="15481"/>
                  </a:lnTo>
                  <a:cubicBezTo>
                    <a:pt x="10634" y="15481"/>
                    <a:pt x="10631" y="15481"/>
                    <a:pt x="10630" y="15482"/>
                  </a:cubicBezTo>
                  <a:cubicBezTo>
                    <a:pt x="10627" y="15482"/>
                    <a:pt x="10625" y="15483"/>
                    <a:pt x="10624" y="15483"/>
                  </a:cubicBezTo>
                  <a:cubicBezTo>
                    <a:pt x="10622" y="15486"/>
                    <a:pt x="10620" y="15486"/>
                    <a:pt x="10618" y="15488"/>
                  </a:cubicBezTo>
                  <a:cubicBezTo>
                    <a:pt x="10617" y="15489"/>
                    <a:pt x="10612" y="15491"/>
                    <a:pt x="10611" y="15494"/>
                  </a:cubicBezTo>
                  <a:lnTo>
                    <a:pt x="10609" y="15494"/>
                  </a:lnTo>
                  <a:lnTo>
                    <a:pt x="10552" y="15541"/>
                  </a:lnTo>
                  <a:lnTo>
                    <a:pt x="10389" y="14810"/>
                  </a:lnTo>
                  <a:cubicBezTo>
                    <a:pt x="10381" y="14783"/>
                    <a:pt x="10358" y="14761"/>
                    <a:pt x="10331" y="14760"/>
                  </a:cubicBezTo>
                  <a:cubicBezTo>
                    <a:pt x="10329" y="14760"/>
                    <a:pt x="10327" y="14760"/>
                    <a:pt x="10325" y="14760"/>
                  </a:cubicBezTo>
                  <a:cubicBezTo>
                    <a:pt x="10301" y="14760"/>
                    <a:pt x="10277" y="14776"/>
                    <a:pt x="10269" y="14802"/>
                  </a:cubicBezTo>
                  <a:lnTo>
                    <a:pt x="10032" y="15410"/>
                  </a:lnTo>
                  <a:lnTo>
                    <a:pt x="9944" y="15616"/>
                  </a:lnTo>
                  <a:lnTo>
                    <a:pt x="9781" y="15050"/>
                  </a:lnTo>
                  <a:cubicBezTo>
                    <a:pt x="9773" y="15024"/>
                    <a:pt x="9750" y="15005"/>
                    <a:pt x="9723" y="15004"/>
                  </a:cubicBezTo>
                  <a:cubicBezTo>
                    <a:pt x="9695" y="15005"/>
                    <a:pt x="9672" y="15020"/>
                    <a:pt x="9662" y="15046"/>
                  </a:cubicBezTo>
                  <a:lnTo>
                    <a:pt x="9490" y="15481"/>
                  </a:lnTo>
                  <a:lnTo>
                    <a:pt x="8826" y="15481"/>
                  </a:lnTo>
                  <a:cubicBezTo>
                    <a:pt x="8822" y="15481"/>
                    <a:pt x="8819" y="15482"/>
                    <a:pt x="8814" y="15482"/>
                  </a:cubicBezTo>
                  <a:lnTo>
                    <a:pt x="8813" y="15482"/>
                  </a:lnTo>
                  <a:cubicBezTo>
                    <a:pt x="8810" y="15483"/>
                    <a:pt x="8807" y="15483"/>
                    <a:pt x="8804" y="15486"/>
                  </a:cubicBezTo>
                  <a:cubicBezTo>
                    <a:pt x="8803" y="15488"/>
                    <a:pt x="8803" y="15488"/>
                    <a:pt x="8800" y="15488"/>
                  </a:cubicBezTo>
                  <a:cubicBezTo>
                    <a:pt x="8798" y="15488"/>
                    <a:pt x="8796" y="15489"/>
                    <a:pt x="8793" y="15491"/>
                  </a:cubicBezTo>
                  <a:lnTo>
                    <a:pt x="8790" y="15495"/>
                  </a:lnTo>
                  <a:cubicBezTo>
                    <a:pt x="8788" y="15495"/>
                    <a:pt x="8788" y="15496"/>
                    <a:pt x="8785" y="15496"/>
                  </a:cubicBezTo>
                  <a:lnTo>
                    <a:pt x="8728" y="15546"/>
                  </a:lnTo>
                  <a:lnTo>
                    <a:pt x="8566" y="14815"/>
                  </a:lnTo>
                  <a:cubicBezTo>
                    <a:pt x="8560" y="14787"/>
                    <a:pt x="8537" y="14766"/>
                    <a:pt x="8510" y="14764"/>
                  </a:cubicBezTo>
                  <a:cubicBezTo>
                    <a:pt x="8507" y="14764"/>
                    <a:pt x="8504" y="14764"/>
                    <a:pt x="8502" y="14764"/>
                  </a:cubicBezTo>
                  <a:cubicBezTo>
                    <a:pt x="8478" y="14764"/>
                    <a:pt x="8457" y="14781"/>
                    <a:pt x="8446" y="14805"/>
                  </a:cubicBezTo>
                  <a:lnTo>
                    <a:pt x="8211" y="15414"/>
                  </a:lnTo>
                  <a:lnTo>
                    <a:pt x="8121" y="15619"/>
                  </a:lnTo>
                  <a:lnTo>
                    <a:pt x="7959" y="15055"/>
                  </a:lnTo>
                  <a:cubicBezTo>
                    <a:pt x="7952" y="15027"/>
                    <a:pt x="7929" y="15010"/>
                    <a:pt x="7902" y="15007"/>
                  </a:cubicBezTo>
                  <a:cubicBezTo>
                    <a:pt x="7876" y="15010"/>
                    <a:pt x="7851" y="15024"/>
                    <a:pt x="7840" y="15049"/>
                  </a:cubicBezTo>
                  <a:lnTo>
                    <a:pt x="7669" y="15483"/>
                  </a:lnTo>
                  <a:lnTo>
                    <a:pt x="7005" y="15483"/>
                  </a:lnTo>
                  <a:cubicBezTo>
                    <a:pt x="7000" y="15486"/>
                    <a:pt x="6999" y="15486"/>
                    <a:pt x="6995" y="15486"/>
                  </a:cubicBezTo>
                  <a:lnTo>
                    <a:pt x="6992" y="15486"/>
                  </a:lnTo>
                  <a:cubicBezTo>
                    <a:pt x="6989" y="15486"/>
                    <a:pt x="6986" y="15486"/>
                    <a:pt x="6985" y="15488"/>
                  </a:cubicBezTo>
                  <a:cubicBezTo>
                    <a:pt x="6983" y="15488"/>
                    <a:pt x="6980" y="15489"/>
                    <a:pt x="6979" y="15489"/>
                  </a:cubicBezTo>
                  <a:cubicBezTo>
                    <a:pt x="6977" y="15491"/>
                    <a:pt x="6976" y="15491"/>
                    <a:pt x="6973" y="15494"/>
                  </a:cubicBezTo>
                  <a:cubicBezTo>
                    <a:pt x="6972" y="15494"/>
                    <a:pt x="6970" y="15495"/>
                    <a:pt x="6969" y="15496"/>
                  </a:cubicBezTo>
                  <a:cubicBezTo>
                    <a:pt x="6969" y="15498"/>
                    <a:pt x="6966" y="15498"/>
                    <a:pt x="6966" y="15498"/>
                  </a:cubicBezTo>
                  <a:lnTo>
                    <a:pt x="6908" y="15547"/>
                  </a:lnTo>
                  <a:lnTo>
                    <a:pt x="6746" y="14816"/>
                  </a:lnTo>
                  <a:cubicBezTo>
                    <a:pt x="6741" y="14789"/>
                    <a:pt x="6717" y="14767"/>
                    <a:pt x="6690" y="14766"/>
                  </a:cubicBezTo>
                  <a:cubicBezTo>
                    <a:pt x="6687" y="14765"/>
                    <a:pt x="6684" y="14765"/>
                    <a:pt x="6682" y="14765"/>
                  </a:cubicBezTo>
                  <a:cubicBezTo>
                    <a:pt x="6657" y="14765"/>
                    <a:pt x="6637" y="14783"/>
                    <a:pt x="6626" y="14808"/>
                  </a:cubicBezTo>
                  <a:lnTo>
                    <a:pt x="6391" y="15416"/>
                  </a:lnTo>
                  <a:lnTo>
                    <a:pt x="6301" y="15621"/>
                  </a:lnTo>
                  <a:lnTo>
                    <a:pt x="6140" y="15056"/>
                  </a:lnTo>
                  <a:cubicBezTo>
                    <a:pt x="6133" y="15029"/>
                    <a:pt x="6109" y="15011"/>
                    <a:pt x="6082" y="15010"/>
                  </a:cubicBezTo>
                  <a:cubicBezTo>
                    <a:pt x="6059" y="15011"/>
                    <a:pt x="6031" y="15026"/>
                    <a:pt x="6020" y="15050"/>
                  </a:cubicBezTo>
                  <a:lnTo>
                    <a:pt x="5849" y="15486"/>
                  </a:lnTo>
                  <a:lnTo>
                    <a:pt x="5187" y="15486"/>
                  </a:lnTo>
                  <a:cubicBezTo>
                    <a:pt x="5152" y="15486"/>
                    <a:pt x="5123" y="15517"/>
                    <a:pt x="5123" y="15553"/>
                  </a:cubicBezTo>
                  <a:cubicBezTo>
                    <a:pt x="5123" y="15590"/>
                    <a:pt x="5150" y="15619"/>
                    <a:pt x="5187" y="15619"/>
                  </a:cubicBezTo>
                  <a:lnTo>
                    <a:pt x="5890" y="15619"/>
                  </a:lnTo>
                  <a:cubicBezTo>
                    <a:pt x="5917" y="15619"/>
                    <a:pt x="5940" y="15603"/>
                    <a:pt x="5949" y="15577"/>
                  </a:cubicBezTo>
                  <a:lnTo>
                    <a:pt x="6070" y="15274"/>
                  </a:lnTo>
                  <a:lnTo>
                    <a:pt x="6231" y="15830"/>
                  </a:lnTo>
                  <a:cubicBezTo>
                    <a:pt x="6238" y="15857"/>
                    <a:pt x="6260" y="15876"/>
                    <a:pt x="6287" y="15878"/>
                  </a:cubicBezTo>
                  <a:lnTo>
                    <a:pt x="6291" y="15878"/>
                  </a:lnTo>
                  <a:cubicBezTo>
                    <a:pt x="6316" y="15878"/>
                    <a:pt x="6338" y="15862"/>
                    <a:pt x="6349" y="15837"/>
                  </a:cubicBezTo>
                  <a:lnTo>
                    <a:pt x="6508" y="15468"/>
                  </a:lnTo>
                  <a:lnTo>
                    <a:pt x="6670" y="15050"/>
                  </a:lnTo>
                  <a:lnTo>
                    <a:pt x="6811" y="15683"/>
                  </a:lnTo>
                  <a:cubicBezTo>
                    <a:pt x="6816" y="15704"/>
                    <a:pt x="6830" y="15722"/>
                    <a:pt x="6852" y="15729"/>
                  </a:cubicBezTo>
                  <a:cubicBezTo>
                    <a:pt x="6859" y="15732"/>
                    <a:pt x="6867" y="15734"/>
                    <a:pt x="6875" y="15734"/>
                  </a:cubicBezTo>
                  <a:cubicBezTo>
                    <a:pt x="6889" y="15734"/>
                    <a:pt x="6903" y="15728"/>
                    <a:pt x="6914" y="15719"/>
                  </a:cubicBezTo>
                  <a:lnTo>
                    <a:pt x="7031" y="15618"/>
                  </a:lnTo>
                  <a:lnTo>
                    <a:pt x="7714" y="15618"/>
                  </a:lnTo>
                  <a:cubicBezTo>
                    <a:pt x="7738" y="15618"/>
                    <a:pt x="7760" y="15602"/>
                    <a:pt x="7772" y="15576"/>
                  </a:cubicBezTo>
                  <a:lnTo>
                    <a:pt x="7892" y="15273"/>
                  </a:lnTo>
                  <a:lnTo>
                    <a:pt x="8053" y="15829"/>
                  </a:lnTo>
                  <a:cubicBezTo>
                    <a:pt x="8060" y="15856"/>
                    <a:pt x="8082" y="15873"/>
                    <a:pt x="8108" y="15876"/>
                  </a:cubicBezTo>
                  <a:lnTo>
                    <a:pt x="8112" y="15876"/>
                  </a:lnTo>
                  <a:cubicBezTo>
                    <a:pt x="8138" y="15876"/>
                    <a:pt x="8160" y="15859"/>
                    <a:pt x="8170" y="15836"/>
                  </a:cubicBezTo>
                  <a:lnTo>
                    <a:pt x="8329" y="15466"/>
                  </a:lnTo>
                  <a:lnTo>
                    <a:pt x="8492" y="15049"/>
                  </a:lnTo>
                  <a:lnTo>
                    <a:pt x="8631" y="15681"/>
                  </a:lnTo>
                  <a:cubicBezTo>
                    <a:pt x="8637" y="15703"/>
                    <a:pt x="8650" y="15720"/>
                    <a:pt x="8673" y="15728"/>
                  </a:cubicBezTo>
                  <a:cubicBezTo>
                    <a:pt x="8680" y="15731"/>
                    <a:pt x="8687" y="15732"/>
                    <a:pt x="8695" y="15732"/>
                  </a:cubicBezTo>
                  <a:cubicBezTo>
                    <a:pt x="8709" y="15732"/>
                    <a:pt x="8723" y="15727"/>
                    <a:pt x="8733" y="15717"/>
                  </a:cubicBezTo>
                  <a:lnTo>
                    <a:pt x="8853" y="15616"/>
                  </a:lnTo>
                  <a:lnTo>
                    <a:pt x="9535" y="15616"/>
                  </a:lnTo>
                  <a:cubicBezTo>
                    <a:pt x="9561" y="15616"/>
                    <a:pt x="9584" y="15600"/>
                    <a:pt x="9593" y="15574"/>
                  </a:cubicBezTo>
                  <a:lnTo>
                    <a:pt x="9714" y="15271"/>
                  </a:lnTo>
                  <a:lnTo>
                    <a:pt x="9873" y="15827"/>
                  </a:lnTo>
                  <a:cubicBezTo>
                    <a:pt x="9880" y="15855"/>
                    <a:pt x="9902" y="15872"/>
                    <a:pt x="9929" y="15873"/>
                  </a:cubicBezTo>
                  <a:lnTo>
                    <a:pt x="9932" y="15873"/>
                  </a:lnTo>
                  <a:cubicBezTo>
                    <a:pt x="9958" y="15873"/>
                    <a:pt x="9981" y="15857"/>
                    <a:pt x="9990" y="15834"/>
                  </a:cubicBezTo>
                  <a:lnTo>
                    <a:pt x="10149" y="15465"/>
                  </a:lnTo>
                  <a:lnTo>
                    <a:pt x="10312" y="15047"/>
                  </a:lnTo>
                  <a:lnTo>
                    <a:pt x="10452" y="15678"/>
                  </a:lnTo>
                  <a:cubicBezTo>
                    <a:pt x="10458" y="15700"/>
                    <a:pt x="10474" y="15719"/>
                    <a:pt x="10494" y="15726"/>
                  </a:cubicBezTo>
                  <a:cubicBezTo>
                    <a:pt x="10501" y="15729"/>
                    <a:pt x="10508" y="15730"/>
                    <a:pt x="10515" y="15730"/>
                  </a:cubicBezTo>
                  <a:cubicBezTo>
                    <a:pt x="10530" y="15730"/>
                    <a:pt x="10544" y="15724"/>
                    <a:pt x="10555" y="15715"/>
                  </a:cubicBezTo>
                  <a:lnTo>
                    <a:pt x="10672" y="15613"/>
                  </a:lnTo>
                  <a:lnTo>
                    <a:pt x="11355" y="15613"/>
                  </a:lnTo>
                  <a:cubicBezTo>
                    <a:pt x="11381" y="15613"/>
                    <a:pt x="11404" y="15598"/>
                    <a:pt x="11412" y="15573"/>
                  </a:cubicBezTo>
                  <a:lnTo>
                    <a:pt x="11534" y="15270"/>
                  </a:lnTo>
                  <a:lnTo>
                    <a:pt x="11694" y="15826"/>
                  </a:lnTo>
                  <a:cubicBezTo>
                    <a:pt x="11701" y="15853"/>
                    <a:pt x="11723" y="15870"/>
                    <a:pt x="11750" y="15872"/>
                  </a:cubicBezTo>
                  <a:lnTo>
                    <a:pt x="11753" y="15872"/>
                  </a:lnTo>
                  <a:cubicBezTo>
                    <a:pt x="11778" y="15872"/>
                    <a:pt x="11801" y="15856"/>
                    <a:pt x="11811" y="15833"/>
                  </a:cubicBezTo>
                  <a:lnTo>
                    <a:pt x="11970" y="15462"/>
                  </a:lnTo>
                  <a:lnTo>
                    <a:pt x="12133" y="15046"/>
                  </a:lnTo>
                  <a:lnTo>
                    <a:pt x="12272" y="15677"/>
                  </a:lnTo>
                  <a:cubicBezTo>
                    <a:pt x="12278" y="15699"/>
                    <a:pt x="12292" y="15717"/>
                    <a:pt x="12314" y="15725"/>
                  </a:cubicBezTo>
                  <a:cubicBezTo>
                    <a:pt x="12320" y="15727"/>
                    <a:pt x="12326" y="15729"/>
                    <a:pt x="12333" y="15729"/>
                  </a:cubicBezTo>
                  <a:cubicBezTo>
                    <a:pt x="12347" y="15729"/>
                    <a:pt x="12362" y="15723"/>
                    <a:pt x="12373" y="15713"/>
                  </a:cubicBezTo>
                  <a:lnTo>
                    <a:pt x="12493" y="15612"/>
                  </a:lnTo>
                  <a:lnTo>
                    <a:pt x="13174" y="15612"/>
                  </a:lnTo>
                  <a:cubicBezTo>
                    <a:pt x="13200" y="15612"/>
                    <a:pt x="13222" y="15596"/>
                    <a:pt x="13232" y="15572"/>
                  </a:cubicBezTo>
                  <a:lnTo>
                    <a:pt x="13353" y="15268"/>
                  </a:lnTo>
                  <a:lnTo>
                    <a:pt x="13514" y="15824"/>
                  </a:lnTo>
                  <a:cubicBezTo>
                    <a:pt x="13521" y="15850"/>
                    <a:pt x="13544" y="15869"/>
                    <a:pt x="13570" y="15870"/>
                  </a:cubicBezTo>
                  <a:lnTo>
                    <a:pt x="13573" y="15870"/>
                  </a:lnTo>
                  <a:cubicBezTo>
                    <a:pt x="13599" y="15870"/>
                    <a:pt x="13621" y="15855"/>
                    <a:pt x="13631" y="15830"/>
                  </a:cubicBezTo>
                  <a:lnTo>
                    <a:pt x="13790" y="15460"/>
                  </a:lnTo>
                  <a:lnTo>
                    <a:pt x="13953" y="15044"/>
                  </a:lnTo>
                  <a:lnTo>
                    <a:pt x="14091" y="15676"/>
                  </a:lnTo>
                  <a:cubicBezTo>
                    <a:pt x="14097" y="15697"/>
                    <a:pt x="14112" y="15715"/>
                    <a:pt x="14133" y="15722"/>
                  </a:cubicBezTo>
                  <a:cubicBezTo>
                    <a:pt x="14141" y="15725"/>
                    <a:pt x="14148" y="15727"/>
                    <a:pt x="14156" y="15727"/>
                  </a:cubicBezTo>
                  <a:cubicBezTo>
                    <a:pt x="14170" y="15727"/>
                    <a:pt x="14184" y="15721"/>
                    <a:pt x="14194" y="15712"/>
                  </a:cubicBezTo>
                  <a:lnTo>
                    <a:pt x="14330" y="15596"/>
                  </a:lnTo>
                  <a:cubicBezTo>
                    <a:pt x="14357" y="15573"/>
                    <a:pt x="14360" y="15531"/>
                    <a:pt x="14344" y="15498"/>
                  </a:cubicBezTo>
                  <a:cubicBezTo>
                    <a:pt x="14332" y="15483"/>
                    <a:pt x="14314" y="15475"/>
                    <a:pt x="14295" y="15475"/>
                  </a:cubicBezTo>
                  <a:cubicBezTo>
                    <a:pt x="14282" y="15475"/>
                    <a:pt x="14268" y="15479"/>
                    <a:pt x="14256" y="15489"/>
                  </a:cubicBezTo>
                  <a:lnTo>
                    <a:pt x="14198" y="15538"/>
                  </a:lnTo>
                  <a:lnTo>
                    <a:pt x="14035" y="14808"/>
                  </a:lnTo>
                  <a:cubicBezTo>
                    <a:pt x="14028" y="14780"/>
                    <a:pt x="14005" y="14758"/>
                    <a:pt x="13977" y="14757"/>
                  </a:cubicBezTo>
                  <a:cubicBezTo>
                    <a:pt x="13975" y="14757"/>
                    <a:pt x="13972" y="14756"/>
                    <a:pt x="13970" y="14756"/>
                  </a:cubicBezTo>
                  <a:close/>
                  <a:moveTo>
                    <a:pt x="291" y="16822"/>
                  </a:moveTo>
                  <a:cubicBezTo>
                    <a:pt x="130" y="16822"/>
                    <a:pt x="1" y="17255"/>
                    <a:pt x="1" y="17791"/>
                  </a:cubicBezTo>
                  <a:cubicBezTo>
                    <a:pt x="1" y="18327"/>
                    <a:pt x="130" y="18760"/>
                    <a:pt x="291" y="18760"/>
                  </a:cubicBezTo>
                  <a:cubicBezTo>
                    <a:pt x="451" y="18760"/>
                    <a:pt x="581" y="18327"/>
                    <a:pt x="581" y="17791"/>
                  </a:cubicBezTo>
                  <a:cubicBezTo>
                    <a:pt x="581" y="17255"/>
                    <a:pt x="451" y="16822"/>
                    <a:pt x="291" y="16822"/>
                  </a:cubicBezTo>
                  <a:close/>
                  <a:moveTo>
                    <a:pt x="13409" y="16940"/>
                  </a:moveTo>
                  <a:cubicBezTo>
                    <a:pt x="13408" y="16940"/>
                    <a:pt x="13407" y="16940"/>
                    <a:pt x="13405" y="16941"/>
                  </a:cubicBezTo>
                  <a:cubicBezTo>
                    <a:pt x="13374" y="16941"/>
                    <a:pt x="13346" y="16967"/>
                    <a:pt x="13342" y="17001"/>
                  </a:cubicBezTo>
                  <a:lnTo>
                    <a:pt x="13210" y="18274"/>
                  </a:lnTo>
                  <a:lnTo>
                    <a:pt x="12540" y="18274"/>
                  </a:lnTo>
                  <a:cubicBezTo>
                    <a:pt x="12530" y="18262"/>
                    <a:pt x="12514" y="18255"/>
                    <a:pt x="12497" y="18255"/>
                  </a:cubicBezTo>
                  <a:lnTo>
                    <a:pt x="11925" y="18255"/>
                  </a:lnTo>
                  <a:cubicBezTo>
                    <a:pt x="11898" y="18255"/>
                    <a:pt x="11875" y="18274"/>
                    <a:pt x="11866" y="18298"/>
                  </a:cubicBezTo>
                  <a:lnTo>
                    <a:pt x="11778" y="18564"/>
                  </a:lnTo>
                  <a:lnTo>
                    <a:pt x="11657" y="17003"/>
                  </a:lnTo>
                  <a:cubicBezTo>
                    <a:pt x="11652" y="16968"/>
                    <a:pt x="11628" y="16944"/>
                    <a:pt x="11593" y="16944"/>
                  </a:cubicBezTo>
                  <a:cubicBezTo>
                    <a:pt x="11561" y="16944"/>
                    <a:pt x="11534" y="16968"/>
                    <a:pt x="11529" y="17003"/>
                  </a:cubicBezTo>
                  <a:lnTo>
                    <a:pt x="11398" y="18275"/>
                  </a:lnTo>
                  <a:lnTo>
                    <a:pt x="10728" y="18275"/>
                  </a:lnTo>
                  <a:cubicBezTo>
                    <a:pt x="10718" y="18265"/>
                    <a:pt x="10702" y="18258"/>
                    <a:pt x="10685" y="18258"/>
                  </a:cubicBezTo>
                  <a:lnTo>
                    <a:pt x="10113" y="18258"/>
                  </a:lnTo>
                  <a:cubicBezTo>
                    <a:pt x="10085" y="18258"/>
                    <a:pt x="10062" y="18275"/>
                    <a:pt x="10053" y="18301"/>
                  </a:cubicBezTo>
                  <a:lnTo>
                    <a:pt x="9965" y="18565"/>
                  </a:lnTo>
                  <a:lnTo>
                    <a:pt x="9844" y="17004"/>
                  </a:lnTo>
                  <a:cubicBezTo>
                    <a:pt x="9843" y="16970"/>
                    <a:pt x="9814" y="16945"/>
                    <a:pt x="9781" y="16945"/>
                  </a:cubicBezTo>
                  <a:cubicBezTo>
                    <a:pt x="9778" y="16945"/>
                    <a:pt x="9776" y="16945"/>
                    <a:pt x="9774" y="16945"/>
                  </a:cubicBezTo>
                  <a:cubicBezTo>
                    <a:pt x="9742" y="16945"/>
                    <a:pt x="9720" y="16972"/>
                    <a:pt x="9717" y="17004"/>
                  </a:cubicBezTo>
                  <a:lnTo>
                    <a:pt x="9586" y="18276"/>
                  </a:lnTo>
                  <a:lnTo>
                    <a:pt x="8915" y="18276"/>
                  </a:lnTo>
                  <a:cubicBezTo>
                    <a:pt x="8905" y="18266"/>
                    <a:pt x="8889" y="18259"/>
                    <a:pt x="8872" y="18259"/>
                  </a:cubicBezTo>
                  <a:lnTo>
                    <a:pt x="8299" y="18259"/>
                  </a:lnTo>
                  <a:cubicBezTo>
                    <a:pt x="8271" y="18259"/>
                    <a:pt x="8248" y="18276"/>
                    <a:pt x="8240" y="18302"/>
                  </a:cubicBezTo>
                  <a:lnTo>
                    <a:pt x="8149" y="18568"/>
                  </a:lnTo>
                  <a:lnTo>
                    <a:pt x="8027" y="17006"/>
                  </a:lnTo>
                  <a:cubicBezTo>
                    <a:pt x="8026" y="16972"/>
                    <a:pt x="7998" y="16946"/>
                    <a:pt x="7965" y="16946"/>
                  </a:cubicBezTo>
                  <a:cubicBezTo>
                    <a:pt x="7932" y="16946"/>
                    <a:pt x="7905" y="16972"/>
                    <a:pt x="7902" y="17006"/>
                  </a:cubicBezTo>
                  <a:lnTo>
                    <a:pt x="7770" y="18279"/>
                  </a:lnTo>
                  <a:lnTo>
                    <a:pt x="7100" y="18279"/>
                  </a:lnTo>
                  <a:cubicBezTo>
                    <a:pt x="7089" y="18268"/>
                    <a:pt x="7073" y="18261"/>
                    <a:pt x="7057" y="18261"/>
                  </a:cubicBezTo>
                  <a:lnTo>
                    <a:pt x="6485" y="18261"/>
                  </a:lnTo>
                  <a:cubicBezTo>
                    <a:pt x="6457" y="18261"/>
                    <a:pt x="6434" y="18279"/>
                    <a:pt x="6424" y="18304"/>
                  </a:cubicBezTo>
                  <a:lnTo>
                    <a:pt x="6336" y="18570"/>
                  </a:lnTo>
                  <a:lnTo>
                    <a:pt x="6215" y="17008"/>
                  </a:lnTo>
                  <a:cubicBezTo>
                    <a:pt x="6213" y="16974"/>
                    <a:pt x="6186" y="16948"/>
                    <a:pt x="6154" y="16948"/>
                  </a:cubicBezTo>
                  <a:cubicBezTo>
                    <a:pt x="6121" y="16948"/>
                    <a:pt x="6095" y="16974"/>
                    <a:pt x="6091" y="17008"/>
                  </a:cubicBezTo>
                  <a:lnTo>
                    <a:pt x="5959" y="18281"/>
                  </a:lnTo>
                  <a:lnTo>
                    <a:pt x="5246" y="18281"/>
                  </a:lnTo>
                  <a:cubicBezTo>
                    <a:pt x="5211" y="18281"/>
                    <a:pt x="5182" y="18310"/>
                    <a:pt x="5182" y="18347"/>
                  </a:cubicBezTo>
                  <a:cubicBezTo>
                    <a:pt x="5182" y="18383"/>
                    <a:pt x="5211" y="18414"/>
                    <a:pt x="5246" y="18414"/>
                  </a:cubicBezTo>
                  <a:lnTo>
                    <a:pt x="6017" y="18414"/>
                  </a:lnTo>
                  <a:cubicBezTo>
                    <a:pt x="6049" y="18414"/>
                    <a:pt x="6076" y="18389"/>
                    <a:pt x="6081" y="18354"/>
                  </a:cubicBezTo>
                  <a:lnTo>
                    <a:pt x="6147" y="17720"/>
                  </a:lnTo>
                  <a:lnTo>
                    <a:pt x="6236" y="18895"/>
                  </a:lnTo>
                  <a:cubicBezTo>
                    <a:pt x="6239" y="18925"/>
                    <a:pt x="6262" y="18951"/>
                    <a:pt x="6293" y="18954"/>
                  </a:cubicBezTo>
                  <a:lnTo>
                    <a:pt x="6300" y="18954"/>
                  </a:lnTo>
                  <a:cubicBezTo>
                    <a:pt x="6327" y="18954"/>
                    <a:pt x="6351" y="18936"/>
                    <a:pt x="6359" y="18910"/>
                  </a:cubicBezTo>
                  <a:lnTo>
                    <a:pt x="6533" y="18396"/>
                  </a:lnTo>
                  <a:lnTo>
                    <a:pt x="7016" y="18396"/>
                  </a:lnTo>
                  <a:cubicBezTo>
                    <a:pt x="7028" y="18406"/>
                    <a:pt x="7044" y="18414"/>
                    <a:pt x="7060" y="18414"/>
                  </a:cubicBezTo>
                  <a:lnTo>
                    <a:pt x="7831" y="18414"/>
                  </a:lnTo>
                  <a:cubicBezTo>
                    <a:pt x="7864" y="18414"/>
                    <a:pt x="7890" y="18389"/>
                    <a:pt x="7894" y="18354"/>
                  </a:cubicBezTo>
                  <a:lnTo>
                    <a:pt x="7959" y="17720"/>
                  </a:lnTo>
                  <a:lnTo>
                    <a:pt x="8049" y="18895"/>
                  </a:lnTo>
                  <a:cubicBezTo>
                    <a:pt x="8052" y="18925"/>
                    <a:pt x="8075" y="18951"/>
                    <a:pt x="8104" y="18954"/>
                  </a:cubicBezTo>
                  <a:lnTo>
                    <a:pt x="8111" y="18954"/>
                  </a:lnTo>
                  <a:cubicBezTo>
                    <a:pt x="8138" y="18954"/>
                    <a:pt x="8162" y="18936"/>
                    <a:pt x="8170" y="18910"/>
                  </a:cubicBezTo>
                  <a:lnTo>
                    <a:pt x="8344" y="18396"/>
                  </a:lnTo>
                  <a:lnTo>
                    <a:pt x="8827" y="18396"/>
                  </a:lnTo>
                  <a:cubicBezTo>
                    <a:pt x="8839" y="18406"/>
                    <a:pt x="8855" y="18414"/>
                    <a:pt x="8871" y="18414"/>
                  </a:cubicBezTo>
                  <a:lnTo>
                    <a:pt x="9642" y="18414"/>
                  </a:lnTo>
                  <a:cubicBezTo>
                    <a:pt x="9674" y="18414"/>
                    <a:pt x="9701" y="18389"/>
                    <a:pt x="9705" y="18354"/>
                  </a:cubicBezTo>
                  <a:lnTo>
                    <a:pt x="9770" y="17720"/>
                  </a:lnTo>
                  <a:lnTo>
                    <a:pt x="9860" y="18895"/>
                  </a:lnTo>
                  <a:cubicBezTo>
                    <a:pt x="9861" y="18925"/>
                    <a:pt x="9886" y="18951"/>
                    <a:pt x="9915" y="18954"/>
                  </a:cubicBezTo>
                  <a:lnTo>
                    <a:pt x="9922" y="18954"/>
                  </a:lnTo>
                  <a:cubicBezTo>
                    <a:pt x="9948" y="18954"/>
                    <a:pt x="9973" y="18936"/>
                    <a:pt x="9981" y="18910"/>
                  </a:cubicBezTo>
                  <a:lnTo>
                    <a:pt x="10155" y="18396"/>
                  </a:lnTo>
                  <a:lnTo>
                    <a:pt x="10638" y="18396"/>
                  </a:lnTo>
                  <a:cubicBezTo>
                    <a:pt x="10648" y="18406"/>
                    <a:pt x="10666" y="18414"/>
                    <a:pt x="10682" y="18414"/>
                  </a:cubicBezTo>
                  <a:lnTo>
                    <a:pt x="11453" y="18414"/>
                  </a:lnTo>
                  <a:cubicBezTo>
                    <a:pt x="11485" y="18414"/>
                    <a:pt x="11512" y="18389"/>
                    <a:pt x="11515" y="18354"/>
                  </a:cubicBezTo>
                  <a:lnTo>
                    <a:pt x="11580" y="17720"/>
                  </a:lnTo>
                  <a:lnTo>
                    <a:pt x="11671" y="18895"/>
                  </a:lnTo>
                  <a:cubicBezTo>
                    <a:pt x="11672" y="18925"/>
                    <a:pt x="11696" y="18951"/>
                    <a:pt x="11727" y="18954"/>
                  </a:cubicBezTo>
                  <a:lnTo>
                    <a:pt x="11734" y="18954"/>
                  </a:lnTo>
                  <a:cubicBezTo>
                    <a:pt x="11760" y="18954"/>
                    <a:pt x="11785" y="18936"/>
                    <a:pt x="11794" y="18910"/>
                  </a:cubicBezTo>
                  <a:lnTo>
                    <a:pt x="11967" y="18396"/>
                  </a:lnTo>
                  <a:lnTo>
                    <a:pt x="12451" y="18396"/>
                  </a:lnTo>
                  <a:cubicBezTo>
                    <a:pt x="12461" y="18406"/>
                    <a:pt x="12478" y="18414"/>
                    <a:pt x="12494" y="18414"/>
                  </a:cubicBezTo>
                  <a:lnTo>
                    <a:pt x="13265" y="18414"/>
                  </a:lnTo>
                  <a:cubicBezTo>
                    <a:pt x="13297" y="18414"/>
                    <a:pt x="13325" y="18389"/>
                    <a:pt x="13327" y="18354"/>
                  </a:cubicBezTo>
                  <a:lnTo>
                    <a:pt x="13392" y="17720"/>
                  </a:lnTo>
                  <a:lnTo>
                    <a:pt x="13483" y="18895"/>
                  </a:lnTo>
                  <a:cubicBezTo>
                    <a:pt x="13485" y="18925"/>
                    <a:pt x="13508" y="18951"/>
                    <a:pt x="13537" y="18954"/>
                  </a:cubicBezTo>
                  <a:lnTo>
                    <a:pt x="13547" y="18954"/>
                  </a:lnTo>
                  <a:cubicBezTo>
                    <a:pt x="13573" y="18954"/>
                    <a:pt x="13597" y="18936"/>
                    <a:pt x="13606" y="18910"/>
                  </a:cubicBezTo>
                  <a:lnTo>
                    <a:pt x="13779" y="18396"/>
                  </a:lnTo>
                  <a:lnTo>
                    <a:pt x="14308" y="18396"/>
                  </a:lnTo>
                  <a:cubicBezTo>
                    <a:pt x="14343" y="18396"/>
                    <a:pt x="14372" y="18367"/>
                    <a:pt x="14372" y="18330"/>
                  </a:cubicBezTo>
                  <a:cubicBezTo>
                    <a:pt x="14374" y="18284"/>
                    <a:pt x="14348" y="18253"/>
                    <a:pt x="14312" y="18253"/>
                  </a:cubicBezTo>
                  <a:lnTo>
                    <a:pt x="13738" y="18253"/>
                  </a:lnTo>
                  <a:cubicBezTo>
                    <a:pt x="13710" y="18253"/>
                    <a:pt x="13687" y="18272"/>
                    <a:pt x="13678" y="18297"/>
                  </a:cubicBezTo>
                  <a:lnTo>
                    <a:pt x="13587" y="18562"/>
                  </a:lnTo>
                  <a:lnTo>
                    <a:pt x="13469" y="17001"/>
                  </a:lnTo>
                  <a:cubicBezTo>
                    <a:pt x="13468" y="16968"/>
                    <a:pt x="13436" y="16940"/>
                    <a:pt x="13409" y="16940"/>
                  </a:cubicBezTo>
                  <a:close/>
                  <a:moveTo>
                    <a:pt x="6400" y="20129"/>
                  </a:moveTo>
                  <a:cubicBezTo>
                    <a:pt x="6205" y="20129"/>
                    <a:pt x="6076" y="20456"/>
                    <a:pt x="5969" y="20760"/>
                  </a:cubicBezTo>
                  <a:lnTo>
                    <a:pt x="5961" y="20785"/>
                  </a:lnTo>
                  <a:lnTo>
                    <a:pt x="5331" y="20785"/>
                  </a:lnTo>
                  <a:cubicBezTo>
                    <a:pt x="5296" y="20785"/>
                    <a:pt x="5267" y="20814"/>
                    <a:pt x="5267" y="20851"/>
                  </a:cubicBezTo>
                  <a:cubicBezTo>
                    <a:pt x="5267" y="20888"/>
                    <a:pt x="5295" y="20918"/>
                    <a:pt x="5331" y="20918"/>
                  </a:cubicBezTo>
                  <a:lnTo>
                    <a:pt x="6005" y="20918"/>
                  </a:lnTo>
                  <a:cubicBezTo>
                    <a:pt x="6031" y="20918"/>
                    <a:pt x="6056" y="20902"/>
                    <a:pt x="6066" y="20875"/>
                  </a:cubicBezTo>
                  <a:lnTo>
                    <a:pt x="6089" y="20807"/>
                  </a:lnTo>
                  <a:cubicBezTo>
                    <a:pt x="6135" y="20671"/>
                    <a:pt x="6277" y="20261"/>
                    <a:pt x="6400" y="20261"/>
                  </a:cubicBezTo>
                  <a:lnTo>
                    <a:pt x="6401" y="20261"/>
                  </a:lnTo>
                  <a:cubicBezTo>
                    <a:pt x="6434" y="20262"/>
                    <a:pt x="6553" y="20310"/>
                    <a:pt x="6702" y="20867"/>
                  </a:cubicBezTo>
                  <a:cubicBezTo>
                    <a:pt x="6710" y="20908"/>
                    <a:pt x="6716" y="20927"/>
                    <a:pt x="6869" y="20927"/>
                  </a:cubicBezTo>
                  <a:cubicBezTo>
                    <a:pt x="6933" y="20927"/>
                    <a:pt x="7021" y="20924"/>
                    <a:pt x="7145" y="20918"/>
                  </a:cubicBezTo>
                  <a:lnTo>
                    <a:pt x="7816" y="20918"/>
                  </a:lnTo>
                  <a:cubicBezTo>
                    <a:pt x="7844" y="20918"/>
                    <a:pt x="7867" y="20902"/>
                    <a:pt x="7876" y="20875"/>
                  </a:cubicBezTo>
                  <a:lnTo>
                    <a:pt x="7900" y="20805"/>
                  </a:lnTo>
                  <a:cubicBezTo>
                    <a:pt x="7946" y="20671"/>
                    <a:pt x="8088" y="20261"/>
                    <a:pt x="8211" y="20261"/>
                  </a:cubicBezTo>
                  <a:lnTo>
                    <a:pt x="8212" y="20261"/>
                  </a:lnTo>
                  <a:cubicBezTo>
                    <a:pt x="8244" y="20262"/>
                    <a:pt x="8364" y="20310"/>
                    <a:pt x="8510" y="20867"/>
                  </a:cubicBezTo>
                  <a:cubicBezTo>
                    <a:pt x="8518" y="20906"/>
                    <a:pt x="8524" y="20925"/>
                    <a:pt x="8677" y="20925"/>
                  </a:cubicBezTo>
                  <a:cubicBezTo>
                    <a:pt x="8741" y="20925"/>
                    <a:pt x="8829" y="20921"/>
                    <a:pt x="8954" y="20916"/>
                  </a:cubicBezTo>
                  <a:lnTo>
                    <a:pt x="9626" y="20916"/>
                  </a:lnTo>
                  <a:cubicBezTo>
                    <a:pt x="9652" y="20916"/>
                    <a:pt x="9677" y="20899"/>
                    <a:pt x="9685" y="20873"/>
                  </a:cubicBezTo>
                  <a:lnTo>
                    <a:pt x="9708" y="20804"/>
                  </a:lnTo>
                  <a:cubicBezTo>
                    <a:pt x="9756" y="20668"/>
                    <a:pt x="9896" y="20259"/>
                    <a:pt x="10019" y="20259"/>
                  </a:cubicBezTo>
                  <a:lnTo>
                    <a:pt x="10020" y="20259"/>
                  </a:lnTo>
                  <a:cubicBezTo>
                    <a:pt x="10053" y="20261"/>
                    <a:pt x="10172" y="20307"/>
                    <a:pt x="10319" y="20866"/>
                  </a:cubicBezTo>
                  <a:cubicBezTo>
                    <a:pt x="10328" y="20905"/>
                    <a:pt x="10334" y="20924"/>
                    <a:pt x="10487" y="20924"/>
                  </a:cubicBezTo>
                  <a:cubicBezTo>
                    <a:pt x="10550" y="20924"/>
                    <a:pt x="10638" y="20919"/>
                    <a:pt x="10764" y="20914"/>
                  </a:cubicBezTo>
                  <a:lnTo>
                    <a:pt x="11436" y="20914"/>
                  </a:lnTo>
                  <a:cubicBezTo>
                    <a:pt x="11463" y="20914"/>
                    <a:pt x="11486" y="20898"/>
                    <a:pt x="11495" y="20870"/>
                  </a:cubicBezTo>
                  <a:lnTo>
                    <a:pt x="11519" y="20802"/>
                  </a:lnTo>
                  <a:cubicBezTo>
                    <a:pt x="11566" y="20667"/>
                    <a:pt x="11707" y="20256"/>
                    <a:pt x="11830" y="20256"/>
                  </a:cubicBezTo>
                  <a:lnTo>
                    <a:pt x="11831" y="20256"/>
                  </a:lnTo>
                  <a:cubicBezTo>
                    <a:pt x="11863" y="20259"/>
                    <a:pt x="11983" y="20306"/>
                    <a:pt x="12129" y="20863"/>
                  </a:cubicBezTo>
                  <a:cubicBezTo>
                    <a:pt x="12139" y="20903"/>
                    <a:pt x="12143" y="20924"/>
                    <a:pt x="12296" y="20924"/>
                  </a:cubicBezTo>
                  <a:cubicBezTo>
                    <a:pt x="12360" y="20924"/>
                    <a:pt x="12451" y="20919"/>
                    <a:pt x="12575" y="20914"/>
                  </a:cubicBezTo>
                  <a:lnTo>
                    <a:pt x="13247" y="20914"/>
                  </a:lnTo>
                  <a:cubicBezTo>
                    <a:pt x="13274" y="20914"/>
                    <a:pt x="13297" y="20898"/>
                    <a:pt x="13306" y="20870"/>
                  </a:cubicBezTo>
                  <a:lnTo>
                    <a:pt x="13329" y="20802"/>
                  </a:lnTo>
                  <a:cubicBezTo>
                    <a:pt x="13377" y="20667"/>
                    <a:pt x="13517" y="20256"/>
                    <a:pt x="13639" y="20256"/>
                  </a:cubicBezTo>
                  <a:lnTo>
                    <a:pt x="13642" y="20256"/>
                  </a:lnTo>
                  <a:cubicBezTo>
                    <a:pt x="13674" y="20259"/>
                    <a:pt x="13794" y="20306"/>
                    <a:pt x="13940" y="20863"/>
                  </a:cubicBezTo>
                  <a:cubicBezTo>
                    <a:pt x="13948" y="20903"/>
                    <a:pt x="13954" y="20924"/>
                    <a:pt x="14109" y="20924"/>
                  </a:cubicBezTo>
                  <a:cubicBezTo>
                    <a:pt x="14172" y="20924"/>
                    <a:pt x="14260" y="20919"/>
                    <a:pt x="14386" y="20914"/>
                  </a:cubicBezTo>
                  <a:cubicBezTo>
                    <a:pt x="14422" y="20912"/>
                    <a:pt x="14447" y="20882"/>
                    <a:pt x="14445" y="20846"/>
                  </a:cubicBezTo>
                  <a:cubicBezTo>
                    <a:pt x="14454" y="20811"/>
                    <a:pt x="14425" y="20788"/>
                    <a:pt x="14392" y="20785"/>
                  </a:cubicBezTo>
                  <a:cubicBezTo>
                    <a:pt x="14292" y="20789"/>
                    <a:pt x="14179" y="20793"/>
                    <a:pt x="14106" y="20793"/>
                  </a:cubicBezTo>
                  <a:cubicBezTo>
                    <a:pt x="14089" y="20793"/>
                    <a:pt x="14074" y="20793"/>
                    <a:pt x="14063" y="20792"/>
                  </a:cubicBezTo>
                  <a:cubicBezTo>
                    <a:pt x="13941" y="20346"/>
                    <a:pt x="13811" y="20135"/>
                    <a:pt x="13658" y="20129"/>
                  </a:cubicBezTo>
                  <a:lnTo>
                    <a:pt x="13651" y="20129"/>
                  </a:lnTo>
                  <a:cubicBezTo>
                    <a:pt x="13456" y="20129"/>
                    <a:pt x="13327" y="20456"/>
                    <a:pt x="13222" y="20760"/>
                  </a:cubicBezTo>
                  <a:lnTo>
                    <a:pt x="13212" y="20785"/>
                  </a:lnTo>
                  <a:lnTo>
                    <a:pt x="12581" y="20785"/>
                  </a:lnTo>
                  <a:cubicBezTo>
                    <a:pt x="12481" y="20789"/>
                    <a:pt x="12368" y="20793"/>
                    <a:pt x="12295" y="20793"/>
                  </a:cubicBezTo>
                  <a:cubicBezTo>
                    <a:pt x="12278" y="20793"/>
                    <a:pt x="12263" y="20793"/>
                    <a:pt x="12252" y="20792"/>
                  </a:cubicBezTo>
                  <a:cubicBezTo>
                    <a:pt x="12132" y="20346"/>
                    <a:pt x="12002" y="20135"/>
                    <a:pt x="11847" y="20129"/>
                  </a:cubicBezTo>
                  <a:lnTo>
                    <a:pt x="11840" y="20129"/>
                  </a:lnTo>
                  <a:cubicBezTo>
                    <a:pt x="11645" y="20129"/>
                    <a:pt x="11518" y="20456"/>
                    <a:pt x="11411" y="20760"/>
                  </a:cubicBezTo>
                  <a:lnTo>
                    <a:pt x="11404" y="20785"/>
                  </a:lnTo>
                  <a:lnTo>
                    <a:pt x="10770" y="20785"/>
                  </a:lnTo>
                  <a:cubicBezTo>
                    <a:pt x="10663" y="20789"/>
                    <a:pt x="10542" y="20793"/>
                    <a:pt x="10471" y="20793"/>
                  </a:cubicBezTo>
                  <a:cubicBezTo>
                    <a:pt x="10460" y="20793"/>
                    <a:pt x="10450" y="20792"/>
                    <a:pt x="10442" y="20792"/>
                  </a:cubicBezTo>
                  <a:cubicBezTo>
                    <a:pt x="10319" y="20346"/>
                    <a:pt x="10191" y="20135"/>
                    <a:pt x="10035" y="20129"/>
                  </a:cubicBezTo>
                  <a:lnTo>
                    <a:pt x="10027" y="20129"/>
                  </a:lnTo>
                  <a:cubicBezTo>
                    <a:pt x="9833" y="20129"/>
                    <a:pt x="9705" y="20456"/>
                    <a:pt x="9599" y="20760"/>
                  </a:cubicBezTo>
                  <a:lnTo>
                    <a:pt x="9590" y="20785"/>
                  </a:lnTo>
                  <a:lnTo>
                    <a:pt x="8956" y="20785"/>
                  </a:lnTo>
                  <a:cubicBezTo>
                    <a:pt x="8850" y="20789"/>
                    <a:pt x="8728" y="20793"/>
                    <a:pt x="8656" y="20793"/>
                  </a:cubicBezTo>
                  <a:cubicBezTo>
                    <a:pt x="8645" y="20793"/>
                    <a:pt x="8635" y="20792"/>
                    <a:pt x="8627" y="20792"/>
                  </a:cubicBezTo>
                  <a:cubicBezTo>
                    <a:pt x="8504" y="20346"/>
                    <a:pt x="8377" y="20135"/>
                    <a:pt x="8221" y="20129"/>
                  </a:cubicBezTo>
                  <a:lnTo>
                    <a:pt x="8214" y="20129"/>
                  </a:lnTo>
                  <a:cubicBezTo>
                    <a:pt x="8019" y="20129"/>
                    <a:pt x="7890" y="20456"/>
                    <a:pt x="7785" y="20760"/>
                  </a:cubicBezTo>
                  <a:lnTo>
                    <a:pt x="7775" y="20785"/>
                  </a:lnTo>
                  <a:lnTo>
                    <a:pt x="7142" y="20785"/>
                  </a:lnTo>
                  <a:cubicBezTo>
                    <a:pt x="7042" y="20789"/>
                    <a:pt x="6930" y="20793"/>
                    <a:pt x="6857" y="20793"/>
                  </a:cubicBezTo>
                  <a:cubicBezTo>
                    <a:pt x="6840" y="20793"/>
                    <a:pt x="6825" y="20793"/>
                    <a:pt x="6813" y="20792"/>
                  </a:cubicBezTo>
                  <a:cubicBezTo>
                    <a:pt x="6691" y="20346"/>
                    <a:pt x="6561" y="20135"/>
                    <a:pt x="6407" y="20129"/>
                  </a:cubicBezTo>
                  <a:close/>
                  <a:moveTo>
                    <a:pt x="4540" y="26287"/>
                  </a:moveTo>
                  <a:lnTo>
                    <a:pt x="4540" y="26738"/>
                  </a:lnTo>
                  <a:lnTo>
                    <a:pt x="7392" y="26738"/>
                  </a:lnTo>
                  <a:lnTo>
                    <a:pt x="7392" y="26287"/>
                  </a:lnTo>
                  <a:close/>
                  <a:moveTo>
                    <a:pt x="8372" y="26287"/>
                  </a:moveTo>
                  <a:lnTo>
                    <a:pt x="8372" y="26738"/>
                  </a:lnTo>
                  <a:lnTo>
                    <a:pt x="11225" y="26738"/>
                  </a:lnTo>
                  <a:lnTo>
                    <a:pt x="11225" y="26287"/>
                  </a:lnTo>
                  <a:close/>
                  <a:moveTo>
                    <a:pt x="4540" y="27772"/>
                  </a:moveTo>
                  <a:lnTo>
                    <a:pt x="4540" y="28224"/>
                  </a:lnTo>
                  <a:lnTo>
                    <a:pt x="7392" y="28224"/>
                  </a:lnTo>
                  <a:lnTo>
                    <a:pt x="7392" y="27772"/>
                  </a:lnTo>
                  <a:close/>
                  <a:moveTo>
                    <a:pt x="8372" y="27772"/>
                  </a:moveTo>
                  <a:lnTo>
                    <a:pt x="8372" y="28224"/>
                  </a:lnTo>
                  <a:lnTo>
                    <a:pt x="11225" y="28224"/>
                  </a:lnTo>
                  <a:lnTo>
                    <a:pt x="11225" y="27772"/>
                  </a:lnTo>
                  <a:close/>
                  <a:moveTo>
                    <a:pt x="27675" y="35121"/>
                  </a:moveTo>
                  <a:lnTo>
                    <a:pt x="27675" y="47676"/>
                  </a:lnTo>
                  <a:lnTo>
                    <a:pt x="29140" y="47676"/>
                  </a:lnTo>
                  <a:lnTo>
                    <a:pt x="29140" y="47677"/>
                  </a:lnTo>
                  <a:cubicBezTo>
                    <a:pt x="29787" y="46291"/>
                    <a:pt x="30207" y="43996"/>
                    <a:pt x="30207" y="41401"/>
                  </a:cubicBezTo>
                  <a:cubicBezTo>
                    <a:pt x="30207" y="38804"/>
                    <a:pt x="29787" y="36508"/>
                    <a:pt x="29140" y="351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40"/>
          <p:cNvSpPr/>
          <p:nvPr/>
        </p:nvSpPr>
        <p:spPr>
          <a:xfrm rot="6302133">
            <a:off x="-759605" y="1012799"/>
            <a:ext cx="938985" cy="664194"/>
          </a:xfrm>
          <a:custGeom>
            <a:avLst/>
            <a:gdLst/>
            <a:ahLst/>
            <a:cxnLst/>
            <a:rect l="l" t="t" r="r" b="b"/>
            <a:pathLst>
              <a:path w="41234" h="29167" extrusionOk="0">
                <a:moveTo>
                  <a:pt x="16196" y="1"/>
                </a:moveTo>
                <a:cubicBezTo>
                  <a:pt x="15055" y="1"/>
                  <a:pt x="13747" y="326"/>
                  <a:pt x="12406" y="1053"/>
                </a:cubicBezTo>
                <a:cubicBezTo>
                  <a:pt x="7238" y="3857"/>
                  <a:pt x="4837" y="11930"/>
                  <a:pt x="9258" y="11930"/>
                </a:cubicBezTo>
                <a:cubicBezTo>
                  <a:pt x="10419" y="11930"/>
                  <a:pt x="12049" y="11374"/>
                  <a:pt x="14222" y="10022"/>
                </a:cubicBezTo>
                <a:cubicBezTo>
                  <a:pt x="22529" y="4853"/>
                  <a:pt x="20608" y="1"/>
                  <a:pt x="16196" y="1"/>
                </a:cubicBezTo>
                <a:close/>
                <a:moveTo>
                  <a:pt x="5847" y="13845"/>
                </a:moveTo>
                <a:cubicBezTo>
                  <a:pt x="1204" y="13845"/>
                  <a:pt x="1" y="17878"/>
                  <a:pt x="6023" y="18964"/>
                </a:cubicBezTo>
                <a:cubicBezTo>
                  <a:pt x="6736" y="19093"/>
                  <a:pt x="7399" y="19151"/>
                  <a:pt x="8005" y="19151"/>
                </a:cubicBezTo>
                <a:cubicBezTo>
                  <a:pt x="12723" y="19151"/>
                  <a:pt x="13980" y="15608"/>
                  <a:pt x="8234" y="14161"/>
                </a:cubicBezTo>
                <a:cubicBezTo>
                  <a:pt x="7365" y="13942"/>
                  <a:pt x="6565" y="13845"/>
                  <a:pt x="5847" y="13845"/>
                </a:cubicBezTo>
                <a:close/>
                <a:moveTo>
                  <a:pt x="28248" y="5268"/>
                </a:moveTo>
                <a:cubicBezTo>
                  <a:pt x="24887" y="5268"/>
                  <a:pt x="21034" y="7030"/>
                  <a:pt x="17571" y="11382"/>
                </a:cubicBezTo>
                <a:cubicBezTo>
                  <a:pt x="9533" y="21484"/>
                  <a:pt x="13608" y="29166"/>
                  <a:pt x="20940" y="29166"/>
                </a:cubicBezTo>
                <a:cubicBezTo>
                  <a:pt x="24396" y="29166"/>
                  <a:pt x="28577" y="27459"/>
                  <a:pt x="32553" y="23491"/>
                </a:cubicBezTo>
                <a:cubicBezTo>
                  <a:pt x="41233" y="14830"/>
                  <a:pt x="36077" y="5268"/>
                  <a:pt x="28248" y="526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00;p39">
            <a:extLst>
              <a:ext uri="{FF2B5EF4-FFF2-40B4-BE49-F238E27FC236}">
                <a16:creationId xmlns:a16="http://schemas.microsoft.com/office/drawing/2014/main" id="{7236F034-7797-03FA-C68F-14EA7D9BEEA2}"/>
              </a:ext>
            </a:extLst>
          </p:cNvPr>
          <p:cNvSpPr txBox="1">
            <a:spLocks noGrp="1"/>
          </p:cNvSpPr>
          <p:nvPr>
            <p:ph type="title"/>
          </p:nvPr>
        </p:nvSpPr>
        <p:spPr>
          <a:xfrm>
            <a:off x="1934105" y="108480"/>
            <a:ext cx="7717500" cy="640200"/>
          </a:xfrm>
          <a:prstGeom prst="rect">
            <a:avLst/>
          </a:prstGeom>
        </p:spPr>
        <p:txBody>
          <a:bodyPr spcFirstLastPara="1" wrap="square" lIns="0" tIns="91425" rIns="91425" bIns="91425" anchor="t" anchorCtr="0">
            <a:noAutofit/>
          </a:bodyPr>
          <a:lstStyle/>
          <a:p>
            <a:pPr marL="91440" lvl="0" indent="0" algn="l" rtl="0">
              <a:spcBef>
                <a:spcPts val="0"/>
              </a:spcBef>
              <a:spcAft>
                <a:spcPts val="0"/>
              </a:spcAft>
              <a:buNone/>
            </a:pPr>
            <a:r>
              <a:rPr lang="en-US" sz="3200" dirty="0"/>
              <a:t>Exploratory Analysis 1</a:t>
            </a:r>
            <a:endParaRPr sz="3200" dirty="0"/>
          </a:p>
        </p:txBody>
      </p:sp>
      <p:sp>
        <p:nvSpPr>
          <p:cNvPr id="402" name="Google Shape;402;p39"/>
          <p:cNvSpPr txBox="1">
            <a:spLocks/>
          </p:cNvSpPr>
          <p:nvPr/>
        </p:nvSpPr>
        <p:spPr>
          <a:xfrm>
            <a:off x="1660169" y="530974"/>
            <a:ext cx="2587800" cy="548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Inter"/>
              <a:buNone/>
              <a:defRPr sz="1400" b="0" i="0" u="none" strike="noStrike" cap="none">
                <a:solidFill>
                  <a:schemeClr val="dk1"/>
                </a:solidFill>
                <a:latin typeface="Inter"/>
                <a:ea typeface="Inter"/>
                <a:cs typeface="Inter"/>
                <a:sym typeface="Inter"/>
              </a:defRPr>
            </a:lvl1pPr>
            <a:lvl2pPr marL="914400" marR="0" lvl="1" indent="-304800" algn="l" rtl="0">
              <a:lnSpc>
                <a:spcPct val="115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2pPr>
            <a:lvl3pPr marL="1371600" marR="0" lvl="2" indent="-304800" algn="l" rtl="0">
              <a:lnSpc>
                <a:spcPct val="115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3pPr>
            <a:lvl4pPr marL="1828800" marR="0" lvl="3" indent="-304800" algn="l" rtl="0">
              <a:lnSpc>
                <a:spcPct val="115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4pPr>
            <a:lvl5pPr marL="2286000" marR="0" lvl="4" indent="-304800" algn="l" rtl="0">
              <a:lnSpc>
                <a:spcPct val="115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5pPr>
            <a:lvl6pPr marL="2743200" marR="0" lvl="5" indent="-304800" algn="l" rtl="0">
              <a:lnSpc>
                <a:spcPct val="115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6pPr>
            <a:lvl7pPr marL="3200400" marR="0" lvl="6" indent="-304800" algn="l" rtl="0">
              <a:lnSpc>
                <a:spcPct val="115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7pPr>
            <a:lvl8pPr marL="3657600" marR="0" lvl="7" indent="-304800" algn="l" rtl="0">
              <a:lnSpc>
                <a:spcPct val="115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8pPr>
            <a:lvl9pPr marL="4114800" marR="0" lvl="8" indent="-304800" algn="l" rtl="0">
              <a:lnSpc>
                <a:spcPct val="115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9pPr>
          </a:lstStyle>
          <a:p>
            <a:pPr marL="0" indent="0" algn="ctr"/>
            <a:r>
              <a:rPr lang="en-US" sz="1800" dirty="0">
                <a:solidFill>
                  <a:schemeClr val="bg1"/>
                </a:solidFill>
              </a:rPr>
              <a:t>M</a:t>
            </a:r>
            <a:r>
              <a:rPr lang="en-CA" sz="1800" dirty="0" err="1">
                <a:solidFill>
                  <a:schemeClr val="bg1"/>
                </a:solidFill>
              </a:rPr>
              <a:t>odel</a:t>
            </a:r>
            <a:r>
              <a:rPr lang="en-CA" sz="1800" dirty="0">
                <a:solidFill>
                  <a:schemeClr val="bg1"/>
                </a:solidFill>
              </a:rPr>
              <a:t> Evaluation</a:t>
            </a:r>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A23CDA77-E046-E815-1649-85A80E177623}"/>
                  </a:ext>
                </a:extLst>
              </p:cNvPr>
              <p:cNvGraphicFramePr>
                <a:graphicFrameLocks noChangeAspect="1"/>
              </p:cNvGraphicFramePr>
              <p:nvPr>
                <p:extLst>
                  <p:ext uri="{D42A27DB-BD31-4B8C-83A1-F6EECF244321}">
                    <p14:modId xmlns:p14="http://schemas.microsoft.com/office/powerpoint/2010/main" val="3479776466"/>
                  </p:ext>
                </p:extLst>
              </p:nvPr>
            </p:nvGraphicFramePr>
            <p:xfrm>
              <a:off x="5859194" y="3297829"/>
              <a:ext cx="3143152" cy="1768023"/>
            </p:xfrm>
            <a:graphic>
              <a:graphicData uri="http://schemas.microsoft.com/office/powerpoint/2016/slidezoom">
                <pslz:sldZm>
                  <pslz:sldZmObj sldId="323" cId="2021684754">
                    <pslz:zmPr id="{49514C47-9121-46CF-956F-4318E0E6B487}" returnToParent="0" transitionDur="1000">
                      <p166:blipFill xmlns:p166="http://schemas.microsoft.com/office/powerpoint/2016/6/main">
                        <a:blip r:embed="rId3"/>
                        <a:stretch>
                          <a:fillRect/>
                        </a:stretch>
                      </p166:blipFill>
                      <p166:spPr xmlns:p166="http://schemas.microsoft.com/office/powerpoint/2016/6/main">
                        <a:xfrm>
                          <a:off x="0" y="0"/>
                          <a:ext cx="3143152" cy="1768023"/>
                        </a:xfrm>
                        <a:prstGeom prst="rect">
                          <a:avLst/>
                        </a:prstGeom>
                        <a:ln w="3175">
                          <a:solidFill>
                            <a:prstClr val="ltGray"/>
                          </a:solidFill>
                        </a:ln>
                      </p166:spPr>
                    </pslz:zmPr>
                  </pslz:sldZmObj>
                </pslz:sldZm>
              </a:graphicData>
            </a:graphic>
          </p:graphicFrame>
        </mc:Choice>
        <mc:Fallback xmlns="">
          <p:pic>
            <p:nvPicPr>
              <p:cNvPr id="3" name="Slide Zoom 2">
                <a:hlinkClick r:id="rId4" action="ppaction://hlinksldjump"/>
                <a:extLst>
                  <a:ext uri="{FF2B5EF4-FFF2-40B4-BE49-F238E27FC236}">
                    <a16:creationId xmlns:a16="http://schemas.microsoft.com/office/drawing/2014/main" id="{A23CDA77-E046-E815-1649-85A80E177623}"/>
                  </a:ext>
                </a:extLst>
              </p:cNvPr>
              <p:cNvPicPr>
                <a:picLocks noGrp="1" noRot="1" noChangeAspect="1" noMove="1" noResize="1" noEditPoints="1" noAdjustHandles="1" noChangeArrowheads="1" noChangeShapeType="1"/>
              </p:cNvPicPr>
              <p:nvPr/>
            </p:nvPicPr>
            <p:blipFill>
              <a:blip r:embed="rId5"/>
              <a:stretch>
                <a:fillRect/>
              </a:stretch>
            </p:blipFill>
            <p:spPr>
              <a:xfrm>
                <a:off x="5859194" y="3297829"/>
                <a:ext cx="3143152" cy="1768023"/>
              </a:xfrm>
              <a:prstGeom prst="rect">
                <a:avLst/>
              </a:prstGeom>
              <a:ln w="3175">
                <a:solidFill>
                  <a:prstClr val="ltGray"/>
                </a:solidFill>
              </a:ln>
            </p:spPr>
          </p:pic>
        </mc:Fallback>
      </mc:AlternateContent>
      <p:sp>
        <p:nvSpPr>
          <p:cNvPr id="5" name="TextBox 4">
            <a:extLst>
              <a:ext uri="{FF2B5EF4-FFF2-40B4-BE49-F238E27FC236}">
                <a16:creationId xmlns:a16="http://schemas.microsoft.com/office/drawing/2014/main" id="{0A85A811-0AF0-912C-B20B-959224F9BD6E}"/>
              </a:ext>
            </a:extLst>
          </p:cNvPr>
          <p:cNvSpPr txBox="1"/>
          <p:nvPr/>
        </p:nvSpPr>
        <p:spPr>
          <a:xfrm>
            <a:off x="7450695" y="3615078"/>
            <a:ext cx="1558440" cy="523220"/>
          </a:xfrm>
          <a:prstGeom prst="rect">
            <a:avLst/>
          </a:prstGeom>
          <a:noFill/>
        </p:spPr>
        <p:txBody>
          <a:bodyPr wrap="none" rtlCol="0">
            <a:spAutoFit/>
          </a:bodyPr>
          <a:lstStyle/>
          <a:p>
            <a:r>
              <a:rPr lang="en-US" dirty="0">
                <a:solidFill>
                  <a:schemeClr val="tx1"/>
                </a:solidFill>
              </a:rPr>
              <a:t>Snippets of Code</a:t>
            </a:r>
          </a:p>
          <a:p>
            <a:endParaRPr lang="en-CA"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gradFill>
          <a:gsLst>
            <a:gs pos="20389">
              <a:srgbClr val="F8E8E8"/>
            </a:gs>
            <a:gs pos="50468">
              <a:srgbClr val="F0D1D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208CCAEC-F112-94EA-3B54-6E5EB31116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6468" y="3201717"/>
            <a:ext cx="5635078" cy="18088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3074" name="Picture 2">
            <a:extLst>
              <a:ext uri="{FF2B5EF4-FFF2-40B4-BE49-F238E27FC236}">
                <a16:creationId xmlns:a16="http://schemas.microsoft.com/office/drawing/2014/main" id="{3E3BDDA9-6DA0-399B-90C2-27D029F96F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3779" y="468453"/>
            <a:ext cx="4181496" cy="222287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3076" name="Picture 4">
            <a:extLst>
              <a:ext uri="{FF2B5EF4-FFF2-40B4-BE49-F238E27FC236}">
                <a16:creationId xmlns:a16="http://schemas.microsoft.com/office/drawing/2014/main" id="{DC313C67-BFFF-0166-9DC6-DC56E7A6F8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081" y="736573"/>
            <a:ext cx="4214243" cy="183787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 name="TextBox 3">
            <a:extLst>
              <a:ext uri="{FF2B5EF4-FFF2-40B4-BE49-F238E27FC236}">
                <a16:creationId xmlns:a16="http://schemas.microsoft.com/office/drawing/2014/main" id="{CA4681FB-06CC-9B2C-E508-51919B913F13}"/>
              </a:ext>
            </a:extLst>
          </p:cNvPr>
          <p:cNvSpPr txBox="1"/>
          <p:nvPr/>
        </p:nvSpPr>
        <p:spPr>
          <a:xfrm>
            <a:off x="0" y="302441"/>
            <a:ext cx="4032869" cy="523220"/>
          </a:xfrm>
          <a:prstGeom prst="rect">
            <a:avLst/>
          </a:prstGeom>
          <a:noFill/>
        </p:spPr>
        <p:txBody>
          <a:bodyPr wrap="square" rtlCol="0">
            <a:spAutoFit/>
          </a:bodyPr>
          <a:lstStyle/>
          <a:p>
            <a:r>
              <a:rPr lang="en-US" dirty="0">
                <a:solidFill>
                  <a:schemeClr val="bg1"/>
                </a:solidFill>
              </a:rPr>
              <a:t>Model 1</a:t>
            </a:r>
          </a:p>
          <a:p>
            <a:endParaRPr lang="en-CA" dirty="0"/>
          </a:p>
        </p:txBody>
      </p:sp>
      <p:sp>
        <p:nvSpPr>
          <p:cNvPr id="5" name="TextBox 4">
            <a:extLst>
              <a:ext uri="{FF2B5EF4-FFF2-40B4-BE49-F238E27FC236}">
                <a16:creationId xmlns:a16="http://schemas.microsoft.com/office/drawing/2014/main" id="{12DC8606-51D6-FD43-3ED4-259E908495A9}"/>
              </a:ext>
            </a:extLst>
          </p:cNvPr>
          <p:cNvSpPr txBox="1"/>
          <p:nvPr/>
        </p:nvSpPr>
        <p:spPr>
          <a:xfrm>
            <a:off x="4604694" y="102797"/>
            <a:ext cx="4032869" cy="523220"/>
          </a:xfrm>
          <a:prstGeom prst="rect">
            <a:avLst/>
          </a:prstGeom>
          <a:noFill/>
        </p:spPr>
        <p:txBody>
          <a:bodyPr wrap="square" rtlCol="0">
            <a:spAutoFit/>
          </a:bodyPr>
          <a:lstStyle/>
          <a:p>
            <a:r>
              <a:rPr lang="en-US" dirty="0">
                <a:solidFill>
                  <a:schemeClr val="bg1"/>
                </a:solidFill>
              </a:rPr>
              <a:t>Model 2 </a:t>
            </a:r>
          </a:p>
          <a:p>
            <a:endParaRPr lang="en-CA" dirty="0"/>
          </a:p>
        </p:txBody>
      </p:sp>
      <p:sp>
        <p:nvSpPr>
          <p:cNvPr id="6" name="TextBox 5">
            <a:extLst>
              <a:ext uri="{FF2B5EF4-FFF2-40B4-BE49-F238E27FC236}">
                <a16:creationId xmlns:a16="http://schemas.microsoft.com/office/drawing/2014/main" id="{D15971A8-6382-2995-ACB3-5B04344D3ED4}"/>
              </a:ext>
            </a:extLst>
          </p:cNvPr>
          <p:cNvSpPr txBox="1"/>
          <p:nvPr/>
        </p:nvSpPr>
        <p:spPr>
          <a:xfrm>
            <a:off x="5111131" y="2795371"/>
            <a:ext cx="4032869" cy="523220"/>
          </a:xfrm>
          <a:prstGeom prst="rect">
            <a:avLst/>
          </a:prstGeom>
          <a:noFill/>
        </p:spPr>
        <p:txBody>
          <a:bodyPr wrap="square" rtlCol="0">
            <a:spAutoFit/>
          </a:bodyPr>
          <a:lstStyle/>
          <a:p>
            <a:pPr algn="r"/>
            <a:r>
              <a:rPr lang="en-US" dirty="0">
                <a:solidFill>
                  <a:schemeClr val="bg1"/>
                </a:solidFill>
              </a:rPr>
              <a:t>Training Model with 100 epoch</a:t>
            </a:r>
          </a:p>
          <a:p>
            <a:endParaRPr lang="en-CA" dirty="0"/>
          </a:p>
        </p:txBody>
      </p:sp>
      <p:pic>
        <p:nvPicPr>
          <p:cNvPr id="3" name="Picture 2" descr="A screenshot of a computer&#10;&#10;Description automatically generated">
            <a:extLst>
              <a:ext uri="{FF2B5EF4-FFF2-40B4-BE49-F238E27FC236}">
                <a16:creationId xmlns:a16="http://schemas.microsoft.com/office/drawing/2014/main" id="{A38EAB60-8F4E-FA09-77AF-AA8186C35E70}"/>
              </a:ext>
            </a:extLst>
          </p:cNvPr>
          <p:cNvPicPr>
            <a:picLocks noChangeAspect="1"/>
          </p:cNvPicPr>
          <p:nvPr/>
        </p:nvPicPr>
        <p:blipFill>
          <a:blip r:embed="rId5"/>
          <a:stretch>
            <a:fillRect/>
          </a:stretch>
        </p:blipFill>
        <p:spPr>
          <a:xfrm>
            <a:off x="169081" y="3094148"/>
            <a:ext cx="2759145" cy="1916468"/>
          </a:xfrm>
          <a:prstGeom prst="rect">
            <a:avLst/>
          </a:prstGeom>
        </p:spPr>
      </p:pic>
    </p:spTree>
    <p:extLst>
      <p:ext uri="{BB962C8B-B14F-4D97-AF65-F5344CB8AC3E}">
        <p14:creationId xmlns:p14="http://schemas.microsoft.com/office/powerpoint/2010/main" val="1488436211"/>
      </p:ext>
    </p:extLst>
  </p:cSld>
  <p:clrMapOvr>
    <a:masterClrMapping/>
  </p:clrMapOvr>
</p:sld>
</file>

<file path=ppt/theme/theme1.xml><?xml version="1.0" encoding="utf-8"?>
<a:theme xmlns:a="http://schemas.openxmlformats.org/drawingml/2006/main" name="Robotic-Assisted Breast Surgery for Cancer Patients - Clinical Case by Slidesgo">
  <a:themeElements>
    <a:clrScheme name="Simple Light">
      <a:dk1>
        <a:srgbClr val="282861"/>
      </a:dk1>
      <a:lt1>
        <a:srgbClr val="9071C0"/>
      </a:lt1>
      <a:dk2>
        <a:srgbClr val="5F7FB8"/>
      </a:dk2>
      <a:lt2>
        <a:srgbClr val="A4C2F4"/>
      </a:lt2>
      <a:accent1>
        <a:srgbClr val="D17070"/>
      </a:accent1>
      <a:accent2>
        <a:srgbClr val="E88989"/>
      </a:accent2>
      <a:accent3>
        <a:srgbClr val="F5D7C2"/>
      </a:accent3>
      <a:accent4>
        <a:srgbClr val="FFF4EF"/>
      </a:accent4>
      <a:accent5>
        <a:srgbClr val="C6A29B"/>
      </a:accent5>
      <a:accent6>
        <a:srgbClr val="FFFFFF"/>
      </a:accent6>
      <a:hlink>
        <a:srgbClr val="28286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584</TotalTime>
  <Words>1063</Words>
  <Application>Microsoft Office PowerPoint</Application>
  <PresentationFormat>On-screen Show (16:9)</PresentationFormat>
  <Paragraphs>105</Paragraphs>
  <Slides>12</Slides>
  <Notes>8</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Times New Roman</vt:lpstr>
      <vt:lpstr>Pangolin</vt:lpstr>
      <vt:lpstr>Inter</vt:lpstr>
      <vt:lpstr>Arial</vt:lpstr>
      <vt:lpstr>Nunito Medium</vt:lpstr>
      <vt:lpstr>DM Sans Medium</vt:lpstr>
      <vt:lpstr>DM Sans</vt:lpstr>
      <vt:lpstr>-apple-system</vt:lpstr>
      <vt:lpstr>Robotic-Assisted Breast Surgery for Cancer Patients - Clinical Case by Slidesgo</vt:lpstr>
      <vt:lpstr>Breast Cancer Jump Scare Team 5</vt:lpstr>
      <vt:lpstr>Project Valuation </vt:lpstr>
      <vt:lpstr>Agenda</vt:lpstr>
      <vt:lpstr>PowerPoint Presentation</vt:lpstr>
      <vt:lpstr>About the Data</vt:lpstr>
      <vt:lpstr>Exploratory Analysis 1</vt:lpstr>
      <vt:lpstr>PowerPoint Presentation</vt:lpstr>
      <vt:lpstr>Exploratory Analysis 1</vt:lpstr>
      <vt:lpstr>PowerPoint Presentation</vt:lpstr>
      <vt:lpstr>Exploratory Analysis 2</vt:lpstr>
      <vt:lpstr>Considerations &amp; Key Lessons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Robotic-Assisted Breast Surgery for Cancer Patient CLINICAL CASE</dc:title>
  <dc:creator>Lucas Perez</dc:creator>
  <cp:lastModifiedBy>Cadeem Musgrove</cp:lastModifiedBy>
  <cp:revision>9</cp:revision>
  <dcterms:modified xsi:type="dcterms:W3CDTF">2024-08-16T01:00:24Z</dcterms:modified>
</cp:coreProperties>
</file>