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109" d="100"/>
          <a:sy n="109" d="100"/>
        </p:scale>
        <p:origin x="20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DE516-8CBB-A745-8F6B-305EEC3D8F38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406FF2-5210-4944-8E6F-B9712E83926D}">
      <dgm:prSet phldrT="[Text]"/>
      <dgm:spPr/>
      <dgm:t>
        <a:bodyPr/>
        <a:lstStyle/>
        <a:p>
          <a:r>
            <a:rPr lang="en-GB" dirty="0"/>
            <a:t>Data loading</a:t>
          </a:r>
        </a:p>
      </dgm:t>
    </dgm:pt>
    <dgm:pt modelId="{5A5CC145-21C5-2E40-AD04-3533E4EE0287}" type="parTrans" cxnId="{20FB21C4-D256-DF40-92E7-5EFB2AAC261C}">
      <dgm:prSet/>
      <dgm:spPr/>
      <dgm:t>
        <a:bodyPr/>
        <a:lstStyle/>
        <a:p>
          <a:endParaRPr lang="en-GB"/>
        </a:p>
      </dgm:t>
    </dgm:pt>
    <dgm:pt modelId="{10B70569-1AD1-FA4E-AB36-6780306BD29C}" type="sibTrans" cxnId="{20FB21C4-D256-DF40-92E7-5EFB2AAC261C}">
      <dgm:prSet/>
      <dgm:spPr/>
      <dgm:t>
        <a:bodyPr/>
        <a:lstStyle/>
        <a:p>
          <a:endParaRPr lang="en-GB"/>
        </a:p>
      </dgm:t>
    </dgm:pt>
    <dgm:pt modelId="{39B64CB5-5109-EC44-A265-73E421DA899F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CC0C04FA-0B94-5D4E-9E8A-2CE6B1F779BD}" type="parTrans" cxnId="{A5C944E7-2482-0D40-A295-0FA0245A56FC}">
      <dgm:prSet/>
      <dgm:spPr/>
      <dgm:t>
        <a:bodyPr/>
        <a:lstStyle/>
        <a:p>
          <a:endParaRPr lang="en-GB"/>
        </a:p>
      </dgm:t>
    </dgm:pt>
    <dgm:pt modelId="{084A14D3-87A8-554E-B6D1-A6E1CE7BDC67}" type="sibTrans" cxnId="{A5C944E7-2482-0D40-A295-0FA0245A56FC}">
      <dgm:prSet/>
      <dgm:spPr/>
      <dgm:t>
        <a:bodyPr/>
        <a:lstStyle/>
        <a:p>
          <a:endParaRPr lang="en-GB"/>
        </a:p>
      </dgm:t>
    </dgm:pt>
    <dgm:pt modelId="{2FD9099C-E42C-A645-AD37-676CDB2084B2}">
      <dgm:prSet phldrT="[Text]"/>
      <dgm:spPr/>
      <dgm:t>
        <a:bodyPr/>
        <a:lstStyle/>
        <a:p>
          <a:r>
            <a:rPr lang="en-GB" dirty="0"/>
            <a:t>Merging datasets</a:t>
          </a:r>
        </a:p>
      </dgm:t>
    </dgm:pt>
    <dgm:pt modelId="{71658C3B-8888-D743-B381-D8511B3BA6C6}" type="parTrans" cxnId="{E3C643C6-354E-2647-9411-40CFB3D2D95C}">
      <dgm:prSet/>
      <dgm:spPr/>
      <dgm:t>
        <a:bodyPr/>
        <a:lstStyle/>
        <a:p>
          <a:endParaRPr lang="en-GB"/>
        </a:p>
      </dgm:t>
    </dgm:pt>
    <dgm:pt modelId="{57852552-10F4-2C40-B209-A6F1696E25FF}" type="sibTrans" cxnId="{E3C643C6-354E-2647-9411-40CFB3D2D95C}">
      <dgm:prSet/>
      <dgm:spPr/>
      <dgm:t>
        <a:bodyPr/>
        <a:lstStyle/>
        <a:p>
          <a:endParaRPr lang="en-GB"/>
        </a:p>
      </dgm:t>
    </dgm:pt>
    <dgm:pt modelId="{6D4565EF-845B-7249-90FD-66C57BF236DB}">
      <dgm:prSet phldrT="[Text]"/>
      <dgm:spPr/>
      <dgm:t>
        <a:bodyPr/>
        <a:lstStyle/>
        <a:p>
          <a:r>
            <a:rPr lang="en-GB" dirty="0"/>
            <a:t>Filtering datasets</a:t>
          </a:r>
        </a:p>
      </dgm:t>
    </dgm:pt>
    <dgm:pt modelId="{5982896C-4783-8647-BCF3-85B6190BF974}" type="parTrans" cxnId="{403EE6C4-FF66-7640-80DD-FF717C66B59A}">
      <dgm:prSet/>
      <dgm:spPr/>
      <dgm:t>
        <a:bodyPr/>
        <a:lstStyle/>
        <a:p>
          <a:endParaRPr lang="en-GB"/>
        </a:p>
      </dgm:t>
    </dgm:pt>
    <dgm:pt modelId="{9B99C96D-B4D9-484D-A392-298D9243BD87}" type="sibTrans" cxnId="{403EE6C4-FF66-7640-80DD-FF717C66B59A}">
      <dgm:prSet/>
      <dgm:spPr/>
      <dgm:t>
        <a:bodyPr/>
        <a:lstStyle/>
        <a:p>
          <a:endParaRPr lang="en-GB"/>
        </a:p>
      </dgm:t>
    </dgm:pt>
    <dgm:pt modelId="{9C6B9392-3EFE-374E-808C-407F0B7C261C}">
      <dgm:prSet/>
      <dgm:spPr/>
      <dgm:t>
        <a:bodyPr/>
        <a:lstStyle/>
        <a:p>
          <a:r>
            <a:rPr lang="en-GB" dirty="0"/>
            <a:t>Data reading</a:t>
          </a:r>
        </a:p>
      </dgm:t>
    </dgm:pt>
    <dgm:pt modelId="{1527338C-5A61-ED4E-8DBE-0C84F652094E}" type="parTrans" cxnId="{DB249DC1-A5E4-F04D-AD09-A92CDCF145AF}">
      <dgm:prSet/>
      <dgm:spPr/>
    </dgm:pt>
    <dgm:pt modelId="{3B65991D-FB44-764E-B6DB-8F5D98705B81}" type="sibTrans" cxnId="{DB249DC1-A5E4-F04D-AD09-A92CDCF145AF}">
      <dgm:prSet/>
      <dgm:spPr/>
      <dgm:t>
        <a:bodyPr/>
        <a:lstStyle/>
        <a:p>
          <a:endParaRPr lang="en-GB"/>
        </a:p>
      </dgm:t>
    </dgm:pt>
    <dgm:pt modelId="{1466F833-98D1-3D45-9FA5-2A10734BBDA7}" type="pres">
      <dgm:prSet presAssocID="{B01DE516-8CBB-A745-8F6B-305EEC3D8F38}" presName="Name0" presStyleCnt="0">
        <dgm:presLayoutVars>
          <dgm:dir/>
          <dgm:resizeHandles val="exact"/>
        </dgm:presLayoutVars>
      </dgm:prSet>
      <dgm:spPr/>
    </dgm:pt>
    <dgm:pt modelId="{0BE9DC6D-3E8B-DA49-A4BE-A6141BC86C32}" type="pres">
      <dgm:prSet presAssocID="{DA406FF2-5210-4944-8E6F-B9712E83926D}" presName="node" presStyleLbl="node1" presStyleIdx="0" presStyleCnt="5">
        <dgm:presLayoutVars>
          <dgm:bulletEnabled val="1"/>
        </dgm:presLayoutVars>
      </dgm:prSet>
      <dgm:spPr/>
    </dgm:pt>
    <dgm:pt modelId="{93F6BC55-60EC-4C47-B38F-EC92E51644C6}" type="pres">
      <dgm:prSet presAssocID="{10B70569-1AD1-FA4E-AB36-6780306BD29C}" presName="sibTrans" presStyleLbl="sibTrans1D1" presStyleIdx="0" presStyleCnt="4"/>
      <dgm:spPr/>
    </dgm:pt>
    <dgm:pt modelId="{766A80C9-D5EC-1546-B45A-ECD9347B1A1B}" type="pres">
      <dgm:prSet presAssocID="{10B70569-1AD1-FA4E-AB36-6780306BD29C}" presName="connectorText" presStyleLbl="sibTrans1D1" presStyleIdx="0" presStyleCnt="4"/>
      <dgm:spPr/>
    </dgm:pt>
    <dgm:pt modelId="{2A9D3CC5-2636-C742-BAA0-5DACB8F89AD5}" type="pres">
      <dgm:prSet presAssocID="{9C6B9392-3EFE-374E-808C-407F0B7C261C}" presName="node" presStyleLbl="node1" presStyleIdx="1" presStyleCnt="5">
        <dgm:presLayoutVars>
          <dgm:bulletEnabled val="1"/>
        </dgm:presLayoutVars>
      </dgm:prSet>
      <dgm:spPr/>
    </dgm:pt>
    <dgm:pt modelId="{45B86056-02E9-5F4C-9CA3-C0C594693A2D}" type="pres">
      <dgm:prSet presAssocID="{3B65991D-FB44-764E-B6DB-8F5D98705B81}" presName="sibTrans" presStyleLbl="sibTrans1D1" presStyleIdx="1" presStyleCnt="4"/>
      <dgm:spPr/>
    </dgm:pt>
    <dgm:pt modelId="{E60A8D5E-677F-CE42-9EDB-1A09B7A055DC}" type="pres">
      <dgm:prSet presAssocID="{3B65991D-FB44-764E-B6DB-8F5D98705B81}" presName="connectorText" presStyleLbl="sibTrans1D1" presStyleIdx="1" presStyleCnt="4"/>
      <dgm:spPr/>
    </dgm:pt>
    <dgm:pt modelId="{32D197EC-5DAA-7048-A0A9-ED5994F47685}" type="pres">
      <dgm:prSet presAssocID="{6D4565EF-845B-7249-90FD-66C57BF236DB}" presName="node" presStyleLbl="node1" presStyleIdx="2" presStyleCnt="5">
        <dgm:presLayoutVars>
          <dgm:bulletEnabled val="1"/>
        </dgm:presLayoutVars>
      </dgm:prSet>
      <dgm:spPr/>
    </dgm:pt>
    <dgm:pt modelId="{38B8D3B0-1797-4840-BB88-FE6398FA5E85}" type="pres">
      <dgm:prSet presAssocID="{9B99C96D-B4D9-484D-A392-298D9243BD87}" presName="sibTrans" presStyleLbl="sibTrans1D1" presStyleIdx="2" presStyleCnt="4"/>
      <dgm:spPr/>
    </dgm:pt>
    <dgm:pt modelId="{FDE89F8A-EFA7-8B4D-A0BE-518593F21ED8}" type="pres">
      <dgm:prSet presAssocID="{9B99C96D-B4D9-484D-A392-298D9243BD87}" presName="connectorText" presStyleLbl="sibTrans1D1" presStyleIdx="2" presStyleCnt="4"/>
      <dgm:spPr/>
    </dgm:pt>
    <dgm:pt modelId="{9264390A-3C58-E043-8C02-EDCC4C666381}" type="pres">
      <dgm:prSet presAssocID="{39B64CB5-5109-EC44-A265-73E421DA899F}" presName="node" presStyleLbl="node1" presStyleIdx="3" presStyleCnt="5">
        <dgm:presLayoutVars>
          <dgm:bulletEnabled val="1"/>
        </dgm:presLayoutVars>
      </dgm:prSet>
      <dgm:spPr/>
    </dgm:pt>
    <dgm:pt modelId="{73D11066-1D52-3049-AA85-1919A8CD2425}" type="pres">
      <dgm:prSet presAssocID="{084A14D3-87A8-554E-B6D1-A6E1CE7BDC67}" presName="sibTrans" presStyleLbl="sibTrans1D1" presStyleIdx="3" presStyleCnt="4"/>
      <dgm:spPr/>
    </dgm:pt>
    <dgm:pt modelId="{CEC8679C-C8E5-E745-89F5-7D0D63BF16D8}" type="pres">
      <dgm:prSet presAssocID="{084A14D3-87A8-554E-B6D1-A6E1CE7BDC67}" presName="connectorText" presStyleLbl="sibTrans1D1" presStyleIdx="3" presStyleCnt="4"/>
      <dgm:spPr/>
    </dgm:pt>
    <dgm:pt modelId="{6E3BAA6B-9844-6047-9882-2C313F6CCB77}" type="pres">
      <dgm:prSet presAssocID="{2FD9099C-E42C-A645-AD37-676CDB2084B2}" presName="node" presStyleLbl="node1" presStyleIdx="4" presStyleCnt="5" custLinFactNeighborX="-2066" custLinFactNeighborY="-922">
        <dgm:presLayoutVars>
          <dgm:bulletEnabled val="1"/>
        </dgm:presLayoutVars>
      </dgm:prSet>
      <dgm:spPr/>
    </dgm:pt>
  </dgm:ptLst>
  <dgm:cxnLst>
    <dgm:cxn modelId="{D6ABA10B-7FD0-5D4B-80D6-78311E7834E4}" type="presOf" srcId="{3B65991D-FB44-764E-B6DB-8F5D98705B81}" destId="{E60A8D5E-677F-CE42-9EDB-1A09B7A055DC}" srcOrd="1" destOrd="0" presId="urn:microsoft.com/office/officeart/2005/8/layout/bProcess3"/>
    <dgm:cxn modelId="{328A7921-5F2A-0640-8363-E8506A813530}" type="presOf" srcId="{9B99C96D-B4D9-484D-A392-298D9243BD87}" destId="{FDE89F8A-EFA7-8B4D-A0BE-518593F21ED8}" srcOrd="1" destOrd="0" presId="urn:microsoft.com/office/officeart/2005/8/layout/bProcess3"/>
    <dgm:cxn modelId="{57810036-3242-EF4A-B581-0E43F928CEA0}" type="presOf" srcId="{084A14D3-87A8-554E-B6D1-A6E1CE7BDC67}" destId="{73D11066-1D52-3049-AA85-1919A8CD2425}" srcOrd="0" destOrd="0" presId="urn:microsoft.com/office/officeart/2005/8/layout/bProcess3"/>
    <dgm:cxn modelId="{ADA96E38-AAF2-5144-99C9-D8A03D95E529}" type="presOf" srcId="{2FD9099C-E42C-A645-AD37-676CDB2084B2}" destId="{6E3BAA6B-9844-6047-9882-2C313F6CCB77}" srcOrd="0" destOrd="0" presId="urn:microsoft.com/office/officeart/2005/8/layout/bProcess3"/>
    <dgm:cxn modelId="{5DE30843-6D0A-E94D-9529-71DAA617E6E6}" type="presOf" srcId="{084A14D3-87A8-554E-B6D1-A6E1CE7BDC67}" destId="{CEC8679C-C8E5-E745-89F5-7D0D63BF16D8}" srcOrd="1" destOrd="0" presId="urn:microsoft.com/office/officeart/2005/8/layout/bProcess3"/>
    <dgm:cxn modelId="{062B316D-5382-FA4C-8946-19E883DDCECC}" type="presOf" srcId="{B01DE516-8CBB-A745-8F6B-305EEC3D8F38}" destId="{1466F833-98D1-3D45-9FA5-2A10734BBDA7}" srcOrd="0" destOrd="0" presId="urn:microsoft.com/office/officeart/2005/8/layout/bProcess3"/>
    <dgm:cxn modelId="{1EBEC970-6AE9-554E-B097-AEF4E7C34A17}" type="presOf" srcId="{39B64CB5-5109-EC44-A265-73E421DA899F}" destId="{9264390A-3C58-E043-8C02-EDCC4C666381}" srcOrd="0" destOrd="0" presId="urn:microsoft.com/office/officeart/2005/8/layout/bProcess3"/>
    <dgm:cxn modelId="{0C192798-51A8-1D4A-B0BB-DDCE8A069245}" type="presOf" srcId="{10B70569-1AD1-FA4E-AB36-6780306BD29C}" destId="{766A80C9-D5EC-1546-B45A-ECD9347B1A1B}" srcOrd="1" destOrd="0" presId="urn:microsoft.com/office/officeart/2005/8/layout/bProcess3"/>
    <dgm:cxn modelId="{D7AC4598-0B18-A44C-806A-EEE200C30452}" type="presOf" srcId="{3B65991D-FB44-764E-B6DB-8F5D98705B81}" destId="{45B86056-02E9-5F4C-9CA3-C0C594693A2D}" srcOrd="0" destOrd="0" presId="urn:microsoft.com/office/officeart/2005/8/layout/bProcess3"/>
    <dgm:cxn modelId="{7CD8EF9F-E373-AC42-B65D-B54337A53F09}" type="presOf" srcId="{DA406FF2-5210-4944-8E6F-B9712E83926D}" destId="{0BE9DC6D-3E8B-DA49-A4BE-A6141BC86C32}" srcOrd="0" destOrd="0" presId="urn:microsoft.com/office/officeart/2005/8/layout/bProcess3"/>
    <dgm:cxn modelId="{028C63B5-85E8-3A41-A9A6-3CB75FAD7058}" type="presOf" srcId="{10B70569-1AD1-FA4E-AB36-6780306BD29C}" destId="{93F6BC55-60EC-4C47-B38F-EC92E51644C6}" srcOrd="0" destOrd="0" presId="urn:microsoft.com/office/officeart/2005/8/layout/bProcess3"/>
    <dgm:cxn modelId="{DB249DC1-A5E4-F04D-AD09-A92CDCF145AF}" srcId="{B01DE516-8CBB-A745-8F6B-305EEC3D8F38}" destId="{9C6B9392-3EFE-374E-808C-407F0B7C261C}" srcOrd="1" destOrd="0" parTransId="{1527338C-5A61-ED4E-8DBE-0C84F652094E}" sibTransId="{3B65991D-FB44-764E-B6DB-8F5D98705B81}"/>
    <dgm:cxn modelId="{20FB21C4-D256-DF40-92E7-5EFB2AAC261C}" srcId="{B01DE516-8CBB-A745-8F6B-305EEC3D8F38}" destId="{DA406FF2-5210-4944-8E6F-B9712E83926D}" srcOrd="0" destOrd="0" parTransId="{5A5CC145-21C5-2E40-AD04-3533E4EE0287}" sibTransId="{10B70569-1AD1-FA4E-AB36-6780306BD29C}"/>
    <dgm:cxn modelId="{403EE6C4-FF66-7640-80DD-FF717C66B59A}" srcId="{B01DE516-8CBB-A745-8F6B-305EEC3D8F38}" destId="{6D4565EF-845B-7249-90FD-66C57BF236DB}" srcOrd="2" destOrd="0" parTransId="{5982896C-4783-8647-BCF3-85B6190BF974}" sibTransId="{9B99C96D-B4D9-484D-A392-298D9243BD87}"/>
    <dgm:cxn modelId="{E3C643C6-354E-2647-9411-40CFB3D2D95C}" srcId="{B01DE516-8CBB-A745-8F6B-305EEC3D8F38}" destId="{2FD9099C-E42C-A645-AD37-676CDB2084B2}" srcOrd="4" destOrd="0" parTransId="{71658C3B-8888-D743-B381-D8511B3BA6C6}" sibTransId="{57852552-10F4-2C40-B209-A6F1696E25FF}"/>
    <dgm:cxn modelId="{5FFAD3D2-912D-F543-AF81-F7F57E9AD552}" type="presOf" srcId="{9B99C96D-B4D9-484D-A392-298D9243BD87}" destId="{38B8D3B0-1797-4840-BB88-FE6398FA5E85}" srcOrd="0" destOrd="0" presId="urn:microsoft.com/office/officeart/2005/8/layout/bProcess3"/>
    <dgm:cxn modelId="{2DADDCE2-D2A1-4341-AFB2-C1F6F47ED10D}" type="presOf" srcId="{6D4565EF-845B-7249-90FD-66C57BF236DB}" destId="{32D197EC-5DAA-7048-A0A9-ED5994F47685}" srcOrd="0" destOrd="0" presId="urn:microsoft.com/office/officeart/2005/8/layout/bProcess3"/>
    <dgm:cxn modelId="{A5C944E7-2482-0D40-A295-0FA0245A56FC}" srcId="{B01DE516-8CBB-A745-8F6B-305EEC3D8F38}" destId="{39B64CB5-5109-EC44-A265-73E421DA899F}" srcOrd="3" destOrd="0" parTransId="{CC0C04FA-0B94-5D4E-9E8A-2CE6B1F779BD}" sibTransId="{084A14D3-87A8-554E-B6D1-A6E1CE7BDC67}"/>
    <dgm:cxn modelId="{756CDBEF-33C6-E846-9104-A96936D78C04}" type="presOf" srcId="{9C6B9392-3EFE-374E-808C-407F0B7C261C}" destId="{2A9D3CC5-2636-C742-BAA0-5DACB8F89AD5}" srcOrd="0" destOrd="0" presId="urn:microsoft.com/office/officeart/2005/8/layout/bProcess3"/>
    <dgm:cxn modelId="{A03B1F46-A553-5341-8B48-901EC3AA539D}" type="presParOf" srcId="{1466F833-98D1-3D45-9FA5-2A10734BBDA7}" destId="{0BE9DC6D-3E8B-DA49-A4BE-A6141BC86C32}" srcOrd="0" destOrd="0" presId="urn:microsoft.com/office/officeart/2005/8/layout/bProcess3"/>
    <dgm:cxn modelId="{EC768575-A3A1-984A-8CF4-90B7844C4B13}" type="presParOf" srcId="{1466F833-98D1-3D45-9FA5-2A10734BBDA7}" destId="{93F6BC55-60EC-4C47-B38F-EC92E51644C6}" srcOrd="1" destOrd="0" presId="urn:microsoft.com/office/officeart/2005/8/layout/bProcess3"/>
    <dgm:cxn modelId="{AFCEA56D-2A9E-634B-B410-7EBC79D03B42}" type="presParOf" srcId="{93F6BC55-60EC-4C47-B38F-EC92E51644C6}" destId="{766A80C9-D5EC-1546-B45A-ECD9347B1A1B}" srcOrd="0" destOrd="0" presId="urn:microsoft.com/office/officeart/2005/8/layout/bProcess3"/>
    <dgm:cxn modelId="{A3967C8E-4204-E744-BDB2-EF00C184B703}" type="presParOf" srcId="{1466F833-98D1-3D45-9FA5-2A10734BBDA7}" destId="{2A9D3CC5-2636-C742-BAA0-5DACB8F89AD5}" srcOrd="2" destOrd="0" presId="urn:microsoft.com/office/officeart/2005/8/layout/bProcess3"/>
    <dgm:cxn modelId="{773C15B8-4FC9-594A-8FF2-521720217BC9}" type="presParOf" srcId="{1466F833-98D1-3D45-9FA5-2A10734BBDA7}" destId="{45B86056-02E9-5F4C-9CA3-C0C594693A2D}" srcOrd="3" destOrd="0" presId="urn:microsoft.com/office/officeart/2005/8/layout/bProcess3"/>
    <dgm:cxn modelId="{009EA26F-9417-7F4B-90B0-44D4A708931A}" type="presParOf" srcId="{45B86056-02E9-5F4C-9CA3-C0C594693A2D}" destId="{E60A8D5E-677F-CE42-9EDB-1A09B7A055DC}" srcOrd="0" destOrd="0" presId="urn:microsoft.com/office/officeart/2005/8/layout/bProcess3"/>
    <dgm:cxn modelId="{119C148E-E36D-F04D-8502-2CE929CF4D48}" type="presParOf" srcId="{1466F833-98D1-3D45-9FA5-2A10734BBDA7}" destId="{32D197EC-5DAA-7048-A0A9-ED5994F47685}" srcOrd="4" destOrd="0" presId="urn:microsoft.com/office/officeart/2005/8/layout/bProcess3"/>
    <dgm:cxn modelId="{11FEF524-60A2-674B-9DF6-763ED0F7DE00}" type="presParOf" srcId="{1466F833-98D1-3D45-9FA5-2A10734BBDA7}" destId="{38B8D3B0-1797-4840-BB88-FE6398FA5E85}" srcOrd="5" destOrd="0" presId="urn:microsoft.com/office/officeart/2005/8/layout/bProcess3"/>
    <dgm:cxn modelId="{A05F5A43-9DE5-8541-9EEF-6444264F96CB}" type="presParOf" srcId="{38B8D3B0-1797-4840-BB88-FE6398FA5E85}" destId="{FDE89F8A-EFA7-8B4D-A0BE-518593F21ED8}" srcOrd="0" destOrd="0" presId="urn:microsoft.com/office/officeart/2005/8/layout/bProcess3"/>
    <dgm:cxn modelId="{79E33972-5F98-4D48-9E12-468B0FCF45B7}" type="presParOf" srcId="{1466F833-98D1-3D45-9FA5-2A10734BBDA7}" destId="{9264390A-3C58-E043-8C02-EDCC4C666381}" srcOrd="6" destOrd="0" presId="urn:microsoft.com/office/officeart/2005/8/layout/bProcess3"/>
    <dgm:cxn modelId="{8F7881F2-1F67-2949-8199-8B9F9A3658BD}" type="presParOf" srcId="{1466F833-98D1-3D45-9FA5-2A10734BBDA7}" destId="{73D11066-1D52-3049-AA85-1919A8CD2425}" srcOrd="7" destOrd="0" presId="urn:microsoft.com/office/officeart/2005/8/layout/bProcess3"/>
    <dgm:cxn modelId="{381CC890-0016-7743-B68C-3B461D59487C}" type="presParOf" srcId="{73D11066-1D52-3049-AA85-1919A8CD2425}" destId="{CEC8679C-C8E5-E745-89F5-7D0D63BF16D8}" srcOrd="0" destOrd="0" presId="urn:microsoft.com/office/officeart/2005/8/layout/bProcess3"/>
    <dgm:cxn modelId="{2CDB9B0E-F203-6B4B-BB57-AAE0FAB6BDE7}" type="presParOf" srcId="{1466F833-98D1-3D45-9FA5-2A10734BBDA7}" destId="{6E3BAA6B-9844-6047-9882-2C313F6CCB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6BC55-60EC-4C47-B38F-EC92E51644C6}">
      <dsp:nvSpPr>
        <dsp:cNvPr id="0" name=""/>
        <dsp:cNvSpPr/>
      </dsp:nvSpPr>
      <dsp:spPr>
        <a:xfrm>
          <a:off x="3102593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25549" y="1420863"/>
        <a:ext cx="35605" cy="7121"/>
      </dsp:txXfrm>
    </dsp:sp>
    <dsp:sp modelId="{0BE9DC6D-3E8B-DA49-A4BE-A6141BC86C32}">
      <dsp:nvSpPr>
        <dsp:cNvPr id="0" name=""/>
        <dsp:cNvSpPr/>
      </dsp:nvSpPr>
      <dsp:spPr>
        <a:xfrm>
          <a:off x="8225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loading</a:t>
          </a:r>
        </a:p>
      </dsp:txBody>
      <dsp:txXfrm>
        <a:off x="8225" y="495573"/>
        <a:ext cx="3096168" cy="1857700"/>
      </dsp:txXfrm>
    </dsp:sp>
    <dsp:sp modelId="{45B86056-02E9-5F4C-9CA3-C0C594693A2D}">
      <dsp:nvSpPr>
        <dsp:cNvPr id="0" name=""/>
        <dsp:cNvSpPr/>
      </dsp:nvSpPr>
      <dsp:spPr>
        <a:xfrm>
          <a:off x="6910880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33836" y="1420863"/>
        <a:ext cx="35605" cy="7121"/>
      </dsp:txXfrm>
    </dsp:sp>
    <dsp:sp modelId="{2A9D3CC5-2636-C742-BAA0-5DACB8F89AD5}">
      <dsp:nvSpPr>
        <dsp:cNvPr id="0" name=""/>
        <dsp:cNvSpPr/>
      </dsp:nvSpPr>
      <dsp:spPr>
        <a:xfrm>
          <a:off x="3816511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reading</a:t>
          </a:r>
        </a:p>
      </dsp:txBody>
      <dsp:txXfrm>
        <a:off x="3816511" y="495573"/>
        <a:ext cx="3096168" cy="1857700"/>
      </dsp:txXfrm>
    </dsp:sp>
    <dsp:sp modelId="{38B8D3B0-1797-4840-BB88-FE6398FA5E85}">
      <dsp:nvSpPr>
        <dsp:cNvPr id="0" name=""/>
        <dsp:cNvSpPr/>
      </dsp:nvSpPr>
      <dsp:spPr>
        <a:xfrm>
          <a:off x="1556309" y="2351474"/>
          <a:ext cx="7616573" cy="681518"/>
        </a:xfrm>
        <a:custGeom>
          <a:avLst/>
          <a:gdLst/>
          <a:ahLst/>
          <a:cxnLst/>
          <a:rect l="0" t="0" r="0" b="0"/>
          <a:pathLst>
            <a:path>
              <a:moveTo>
                <a:pt x="7616573" y="0"/>
              </a:moveTo>
              <a:lnTo>
                <a:pt x="7616573" y="357859"/>
              </a:lnTo>
              <a:lnTo>
                <a:pt x="0" y="357859"/>
              </a:lnTo>
              <a:lnTo>
                <a:pt x="0" y="68151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3351" y="2688672"/>
        <a:ext cx="382489" cy="7121"/>
      </dsp:txXfrm>
    </dsp:sp>
    <dsp:sp modelId="{32D197EC-5DAA-7048-A0A9-ED5994F47685}">
      <dsp:nvSpPr>
        <dsp:cNvPr id="0" name=""/>
        <dsp:cNvSpPr/>
      </dsp:nvSpPr>
      <dsp:spPr>
        <a:xfrm>
          <a:off x="7624798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Filtering datasets</a:t>
          </a:r>
        </a:p>
      </dsp:txBody>
      <dsp:txXfrm>
        <a:off x="7624798" y="495573"/>
        <a:ext cx="3096168" cy="1857700"/>
      </dsp:txXfrm>
    </dsp:sp>
    <dsp:sp modelId="{73D11066-1D52-3049-AA85-1919A8CD2425}">
      <dsp:nvSpPr>
        <dsp:cNvPr id="0" name=""/>
        <dsp:cNvSpPr/>
      </dsp:nvSpPr>
      <dsp:spPr>
        <a:xfrm>
          <a:off x="3102593" y="3931395"/>
          <a:ext cx="61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848"/>
              </a:moveTo>
              <a:lnTo>
                <a:pt x="325875" y="62848"/>
              </a:lnTo>
              <a:lnTo>
                <a:pt x="325875" y="45720"/>
              </a:lnTo>
              <a:lnTo>
                <a:pt x="61755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5159" y="3973554"/>
        <a:ext cx="32418" cy="7121"/>
      </dsp:txXfrm>
    </dsp:sp>
    <dsp:sp modelId="{9264390A-3C58-E043-8C02-EDCC4C666381}">
      <dsp:nvSpPr>
        <dsp:cNvPr id="0" name=""/>
        <dsp:cNvSpPr/>
      </dsp:nvSpPr>
      <dsp:spPr>
        <a:xfrm>
          <a:off x="8225" y="3065392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cleaning</a:t>
          </a:r>
        </a:p>
      </dsp:txBody>
      <dsp:txXfrm>
        <a:off x="8225" y="3065392"/>
        <a:ext cx="3096168" cy="1857700"/>
      </dsp:txXfrm>
    </dsp:sp>
    <dsp:sp modelId="{6E3BAA6B-9844-6047-9882-2C313F6CCB77}">
      <dsp:nvSpPr>
        <dsp:cNvPr id="0" name=""/>
        <dsp:cNvSpPr/>
      </dsp:nvSpPr>
      <dsp:spPr>
        <a:xfrm>
          <a:off x="3752545" y="3048264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Merging datasets</a:t>
          </a:r>
        </a:p>
      </dsp:txBody>
      <dsp:txXfrm>
        <a:off x="3752545" y="3048264"/>
        <a:ext cx="3096168" cy="185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2A18D-B155-A84F-B7D9-7DF2E7204CF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9EE9-3A4D-DB43-8F8A-DEE4BB12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800144" y="248976"/>
            <a:ext cx="3674476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3" y="341454"/>
            <a:ext cx="3498979" cy="317965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FE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803186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471610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345DB3-3D43-9717-03C8-6D84D698E3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358331"/>
            <a:ext cx="3621089" cy="169163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888-311F-C6BB-33D7-84B2A70E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Unemployment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A3A6-7713-E101-14E5-4AF6DFB4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</a:t>
            </a:r>
            <a:r>
              <a:rPr lang="en-US" dirty="0" err="1"/>
              <a:t>Cadeem</a:t>
            </a:r>
            <a:r>
              <a:rPr lang="en-US" dirty="0"/>
              <a:t>, Rob, Andrea, Will</a:t>
            </a:r>
          </a:p>
        </p:txBody>
      </p:sp>
    </p:spTree>
    <p:extLst>
      <p:ext uri="{BB962C8B-B14F-4D97-AF65-F5344CB8AC3E}">
        <p14:creationId xmlns:p14="http://schemas.microsoft.com/office/powerpoint/2010/main" val="191492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8" name="Picture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988D493-C2B3-1ADC-2849-2337CA87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4784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A graph of a number of peopl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63EDA5BD-8DC3-B014-DC21-90CBD564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00" y="1238250"/>
            <a:ext cx="6521400" cy="48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C5FE-7BC7-C6D5-DDFA-59FDB10A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7181-A139-4232-D7F0-39E20EF7A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8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418-DFF6-423C-8458-BFF19244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22B9-C24A-0D4C-FD47-0D1D7A51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of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Analysis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and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1731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/>
              <a:t>What is the relationship between unemployment rate of Canada and economic and social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2D614-884E-A161-A0E7-F1141E40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340768"/>
            <a:ext cx="6515230" cy="39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B84-83E0-C49D-DBE5-04A13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EDE-6D1B-37F3-0562-E74A07ED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ctr" anchorCtr="0">
            <a:normAutofit/>
          </a:bodyPr>
          <a:lstStyle/>
          <a:p>
            <a:pPr algn="ctr"/>
            <a:r>
              <a:rPr lang="en-US" sz="3200" dirty="0"/>
              <a:t>Government agencies</a:t>
            </a:r>
          </a:p>
          <a:p>
            <a:pPr algn="ctr"/>
            <a:r>
              <a:rPr lang="en-US" sz="3200" dirty="0"/>
              <a:t>Policy makers</a:t>
            </a:r>
          </a:p>
          <a:p>
            <a:pPr algn="ctr"/>
            <a:r>
              <a:rPr lang="en-US" sz="3200" dirty="0"/>
              <a:t>Business leaders</a:t>
            </a:r>
          </a:p>
        </p:txBody>
      </p:sp>
    </p:spTree>
    <p:extLst>
      <p:ext uri="{BB962C8B-B14F-4D97-AF65-F5344CB8AC3E}">
        <p14:creationId xmlns:p14="http://schemas.microsoft.com/office/powerpoint/2010/main" val="17536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697F-F9BE-557F-4D2B-4A4A9C77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21" y="332656"/>
            <a:ext cx="3498979" cy="31796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Data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695E2-1EF4-B302-C3F2-CAC760A646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8145371"/>
              </p:ext>
            </p:extLst>
          </p:nvPr>
        </p:nvGraphicFramePr>
        <p:xfrm>
          <a:off x="839416" y="1052736"/>
          <a:ext cx="10585176" cy="551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679038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56772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358743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3970394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661492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16651777"/>
                    </a:ext>
                  </a:extLst>
                </a:gridCol>
              </a:tblGrid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53460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1976 - 2023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Work force population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8007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Household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 – 2021 (excluding 2018,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Average spending by categories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53180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1971 - 2023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Type of migrant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Age group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193633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 transit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2017 - 2024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revenue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passengers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00144"/>
                  </a:ext>
                </a:extLst>
              </a:tr>
              <a:tr h="90508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452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759-1F36-6465-F343-44D462FA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D59A2B-81AB-F1D4-1F31-3969A095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29501"/>
              </p:ext>
            </p:extLst>
          </p:nvPr>
        </p:nvGraphicFramePr>
        <p:xfrm>
          <a:off x="767408" y="1117218"/>
          <a:ext cx="107291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6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Immigration vs Unemployment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 affect immigration in Canada?</a:t>
            </a:r>
          </a:p>
        </p:txBody>
      </p:sp>
    </p:spTree>
    <p:extLst>
      <p:ext uri="{BB962C8B-B14F-4D97-AF65-F5344CB8AC3E}">
        <p14:creationId xmlns:p14="http://schemas.microsoft.com/office/powerpoint/2010/main" val="12482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FCD18A-2873-61F1-DD26-7A2A2005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3" y="908720"/>
            <a:ext cx="11013093" cy="318123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527C65-E616-699B-802B-1E711E52C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513"/>
          <a:stretch/>
        </p:blipFill>
        <p:spPr>
          <a:xfrm>
            <a:off x="2209799" y="4170614"/>
            <a:ext cx="7772400" cy="2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515A-7DA7-CF58-6B24-8792A20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3FA3-7F88-F989-B886-6EA1D908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3" y="1124744"/>
            <a:ext cx="112174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70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1406</TotalTime>
  <Words>169</Words>
  <Application>Microsoft Macintosh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 Light</vt:lpstr>
      <vt:lpstr>Rockwell</vt:lpstr>
      <vt:lpstr>Wingdings</vt:lpstr>
      <vt:lpstr>Atlas</vt:lpstr>
      <vt:lpstr>Canadian Unemployment Rate Analysis</vt:lpstr>
      <vt:lpstr>Agenda</vt:lpstr>
      <vt:lpstr>Introduction to Statement</vt:lpstr>
      <vt:lpstr>Target Audience</vt:lpstr>
      <vt:lpstr>Data Summary</vt:lpstr>
      <vt:lpstr>Data preparation</vt:lpstr>
      <vt:lpstr>Immigration vs Unemployment Rate </vt:lpstr>
      <vt:lpstr>Data preparation</vt:lpstr>
      <vt:lpstr>Data preparation</vt:lpstr>
      <vt:lpstr>Analysis</vt:lpstr>
      <vt:lpstr>Analysis</vt:lpstr>
      <vt:lpstr>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Unemployment Rate Analysis</dc:title>
  <dc:creator>Andrea Wu</dc:creator>
  <cp:lastModifiedBy>Andrea Wu</cp:lastModifiedBy>
  <cp:revision>1</cp:revision>
  <dcterms:created xsi:type="dcterms:W3CDTF">2024-04-15T23:59:39Z</dcterms:created>
  <dcterms:modified xsi:type="dcterms:W3CDTF">2024-04-16T23:26:16Z</dcterms:modified>
</cp:coreProperties>
</file>