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77c67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77c67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77c670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77c670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77c670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77c670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77c670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77c670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</a:t>
            </a:r>
            <a:r>
              <a:rPr lang="en"/>
              <a:t>Postseason</a:t>
            </a:r>
            <a:r>
              <a:rPr lang="en"/>
              <a:t> Roster Web Application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Matt Gates, Tanner Graham, Cade McPartlin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MongoDB (</a:t>
            </a:r>
            <a:r>
              <a:rPr lang="en" sz="2400"/>
              <a:t>Database)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Flask (API)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Bootstrap (GUI)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7308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items to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Python to MongoDB with PyMongo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MongoDB for database items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75" y="1186376"/>
            <a:ext cx="4789850" cy="24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6092"/>
            <a:ext cx="9143999" cy="102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138" y="3095200"/>
            <a:ext cx="3142513" cy="20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650" y="741875"/>
            <a:ext cx="2485350" cy="24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36825" y="1201675"/>
            <a:ext cx="4460700" cy="2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80000"/>
            <a:ext cx="5681775" cy="9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79100" y="1136350"/>
            <a:ext cx="54027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Flask for creation of application routes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Pymongo for connection to database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Query information from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Pass list of each team to Flask route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GUI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075" y="0"/>
            <a:ext cx="2933924" cy="24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94561"/>
            <a:ext cx="9143998" cy="21489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38925" y="1086525"/>
            <a:ext cx="57315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Bootstrap for major UI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to dynamically generate information from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JavaScript for popover feature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