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64" r:id="rId6"/>
    <p:sldId id="268" r:id="rId7"/>
    <p:sldId id="265" r:id="rId8"/>
    <p:sldId id="257" r:id="rId9"/>
    <p:sldId id="266" r:id="rId10"/>
    <p:sldId id="259" r:id="rId11"/>
    <p:sldId id="270" r:id="rId12"/>
    <p:sldId id="260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CCEE-FDF3-4B71-A9D8-537DAFBFB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51F5A-217A-4B6A-84BD-AF501D561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570C-B2B5-4D07-821A-1BDDA944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FD9D-D32D-410D-94B4-B96C65F0C5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38E54-21A7-4054-9553-C76BA1A4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A90D-8739-4DAB-A987-89AF9435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324-A864-47BA-991E-641E5592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1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FA0E-8B76-42CB-B400-9DE5B1C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16097-C6C0-4E46-A250-B77CE6C6C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F2E02-1FFA-4B02-BFB1-6C19F86A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FD9D-D32D-410D-94B4-B96C65F0C5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4B37C-3F97-40AC-8A0A-C4320B9C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18814-13AC-420D-B944-965B3D79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324-A864-47BA-991E-641E5592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1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339AA-0AB3-4C86-8E46-6D0B33F08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FB04A-48FA-4307-9F5A-997F74E7A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59029-6525-42A6-9187-89199F58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FD9D-D32D-410D-94B4-B96C65F0C5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E3876-BC43-4364-A3B2-FD6267E5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711D-4E2B-44C1-BA40-8679FFD1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324-A864-47BA-991E-641E5592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5B6F-F255-4240-A485-B2089888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A310-5E38-4959-87AF-DC0CDCFD8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2A03-7A98-4E85-BBB2-8D5F2036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FD9D-D32D-410D-94B4-B96C65F0C5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98C74-E3AD-466F-BE76-5C98C53B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4C43-73A9-43C5-995F-7DD26D40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324-A864-47BA-991E-641E5592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0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5E07-B434-4D30-908A-E775E5AF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F43BE-3ABA-421E-8D55-033E9FC5B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4C3EC-7D67-4057-9996-388C0A2D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FD9D-D32D-410D-94B4-B96C65F0C5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BCA7B-4A4E-45D2-8DAB-AC36684C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BAF12-8A2A-4D47-85CB-4FFC181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324-A864-47BA-991E-641E5592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6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A470-F7FD-45B7-B389-7FF61482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9B8D-4ACC-4844-BAFB-B80961B74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89BB2-48ED-40CB-B746-23544F0E8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5C24E-2525-4DA3-84D0-E4049571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FD9D-D32D-410D-94B4-B96C65F0C5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9FFEF-6599-4090-8355-617020A9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5D63A-2E80-43CA-988A-62327099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324-A864-47BA-991E-641E5592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6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A5E9-3058-42B7-ABAB-BCF8613E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9BFA2-4E44-4775-AD9E-D8B0A611D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1A32C-853B-4619-AF1D-03B423043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24904-D69C-4884-A9B4-7CFA369F2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EF8A9-961F-4B84-B061-897E42336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40408-6561-41EF-AFF8-0718C16D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FD9D-D32D-410D-94B4-B96C65F0C5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8A7DA-1D0C-48E3-BB63-47940736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3218A-A9D2-4594-A541-62DF23EE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324-A864-47BA-991E-641E5592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EE11-473A-45B4-B476-B6A46EEE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8D2C1-D521-4BEA-97D3-E1852AB0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FD9D-D32D-410D-94B4-B96C65F0C5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DF6FB-BB42-440F-9207-CDAA4597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C8AC0-739B-44D3-96E3-E7CABB2B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324-A864-47BA-991E-641E5592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2E11A-2EE1-445A-A8D3-926F61A1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FD9D-D32D-410D-94B4-B96C65F0C5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0BA80-1AC3-4ECA-862D-8951B4F6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5BCF5-45F9-43F5-9C72-A6746101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324-A864-47BA-991E-641E5592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2241-61E1-4F7F-931F-0D8075EE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216F-5E25-4F48-9E98-337EB5D7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AE005-22BC-4359-9330-96C3A3A1F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A1696-C1DB-48A4-A545-6F6F9862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FD9D-D32D-410D-94B4-B96C65F0C5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50D2C-33E7-4811-98CE-FC45A7CA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60C85-35C6-4760-9B19-D5E4FE9D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324-A864-47BA-991E-641E5592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7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FC56-6EAB-49DC-8776-3F24D692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8790B-C077-4F41-807B-7532B3287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EDA85-51B0-4C7B-9840-E761E283A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12C6C-867F-4126-B684-DFD4E59C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FD9D-D32D-410D-94B4-B96C65F0C5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41810-5DFD-4D5A-86AE-9C95E5F3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DFC3E-3F57-4943-B350-9254A042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324-A864-47BA-991E-641E5592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7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85016-CCA9-4A83-BC97-C0E67C3D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20FD0-1A1E-4E96-A6ED-D9515FAA6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33991-0F0D-4200-8746-44D0DA2A5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CFD9D-D32D-410D-94B4-B96C65F0C5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B594D-C92C-4810-9FE4-65271B30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97FB8-DB0F-48D4-894A-C652883CB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D324-A864-47BA-991E-641E5592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8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252D-912E-42F3-8218-E9E921912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AI for Nash’s Hex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617B0-14D2-4F60-8877-74889DA34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Zhou and Cadence Weddle</a:t>
            </a:r>
          </a:p>
        </p:txBody>
      </p:sp>
    </p:spTree>
    <p:extLst>
      <p:ext uri="{BB962C8B-B14F-4D97-AF65-F5344CB8AC3E}">
        <p14:creationId xmlns:p14="http://schemas.microsoft.com/office/powerpoint/2010/main" val="243474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F666-9368-43C5-AFFF-A7F59F36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20A6E-F534-4A8B-BFA0-43F0E3DF9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9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E3CC-4ADE-4C6B-A78E-A6DE1947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Tree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A760-A2C1-455D-B985-D448DB0D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5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E6EE-E15F-46F0-9E3D-E534BF09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Deep Neural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F703D-E0F9-4F5C-9D9F-D6193400E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9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E05D-BEFE-4158-B198-4709D138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16EBB-BD31-4472-B785-352D26337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5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44AF-B224-4158-97F6-94E3C7E0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Gradient Descent</a:t>
            </a:r>
            <a:endParaRPr lang="en-US" dirty="0"/>
          </a:p>
        </p:txBody>
      </p:sp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E104A2E4-F917-4454-AEC4-C08FBEE2E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404" y="2686730"/>
            <a:ext cx="3833192" cy="2629128"/>
          </a:xfrm>
        </p:spPr>
      </p:pic>
    </p:spTree>
    <p:extLst>
      <p:ext uri="{BB962C8B-B14F-4D97-AF65-F5344CB8AC3E}">
        <p14:creationId xmlns:p14="http://schemas.microsoft.com/office/powerpoint/2010/main" val="114084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able, wooden, floor, ground&#10;&#10;Description generated with very high confidence">
            <a:extLst>
              <a:ext uri="{FF2B5EF4-FFF2-40B4-BE49-F238E27FC236}">
                <a16:creationId xmlns:a16="http://schemas.microsoft.com/office/drawing/2014/main" id="{5A442EAA-46D5-483E-B537-67FE6A10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70AED62-0492-4446-BAA1-100DAF85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Game of Hex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DD712-267C-4B18-9F7B-407C369D6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963" y="1200152"/>
            <a:ext cx="2816535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39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5B8FA3CD-CDD0-4114-8C82-A1E736001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531284"/>
            <a:ext cx="5126736" cy="36399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44C8D-A3A7-4E5D-B66E-49C479F7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Rules of the Game of Hex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B39F-8E0C-4E0E-8732-14C37144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1600"/>
              <a:t>Each player get’s a color</a:t>
            </a:r>
          </a:p>
          <a:p>
            <a:pPr lvl="1"/>
            <a:r>
              <a:rPr lang="en-US" sz="1600"/>
              <a:t>In this case it’s Red and Blue</a:t>
            </a:r>
          </a:p>
          <a:p>
            <a:r>
              <a:rPr lang="en-US" sz="1600"/>
              <a:t>Players take turns placing a stone(coloring in) of their color on a single cell within the overall playing board (The stone cannot be placed on top of another player’s stone). </a:t>
            </a:r>
          </a:p>
          <a:p>
            <a:r>
              <a:rPr lang="en-US" sz="1600"/>
              <a:t>The goal for each player is to form a connected path of their own stones linking the opposing sides of the board marked by their colors, before their opponent connects his or her sides in a similar fashion.</a:t>
            </a:r>
          </a:p>
          <a:p>
            <a:r>
              <a:rPr lang="en-US" sz="1600"/>
              <a:t>The first player to complete his or her connection wins the game.</a:t>
            </a:r>
          </a:p>
          <a:p>
            <a:r>
              <a:rPr lang="en-US" sz="1600"/>
              <a:t>The four corner hexagons each belong to both adjacent sides.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89F18-A549-40CC-955F-98733873E447}"/>
              </a:ext>
            </a:extLst>
          </p:cNvPr>
          <p:cNvSpPr txBox="1"/>
          <p:nvPr/>
        </p:nvSpPr>
        <p:spPr>
          <a:xfrm>
            <a:off x="895165" y="4801934"/>
            <a:ext cx="43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winning configuration for the Blue player</a:t>
            </a:r>
          </a:p>
        </p:txBody>
      </p:sp>
    </p:spTree>
    <p:extLst>
      <p:ext uri="{BB962C8B-B14F-4D97-AF65-F5344CB8AC3E}">
        <p14:creationId xmlns:p14="http://schemas.microsoft.com/office/powerpoint/2010/main" val="399104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EFC4-A335-421E-B0FD-0A2A9BD8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Game of Hex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071D-8D67-4425-984B-EB9627F98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game was first invented by the Danish mathematician Piet Hein</a:t>
            </a:r>
          </a:p>
          <a:p>
            <a:pPr lvl="1"/>
            <a:r>
              <a:rPr lang="en-US" dirty="0"/>
              <a:t>In 1942 at the Niels Bohr Institute </a:t>
            </a:r>
          </a:p>
          <a:p>
            <a:pPr lvl="1"/>
            <a:r>
              <a:rPr lang="en-US" dirty="0"/>
              <a:t>Although Hein called it Con-tac-tix, it became known in Denmark under the name </a:t>
            </a:r>
            <a:r>
              <a:rPr lang="en-US" i="1" dirty="0"/>
              <a:t>Polygon</a:t>
            </a:r>
            <a:r>
              <a:rPr lang="en-US" dirty="0"/>
              <a:t> due to an article by Hein in the December 26, 1942 </a:t>
            </a:r>
          </a:p>
          <a:p>
            <a:pPr lvl="1"/>
            <a:r>
              <a:rPr lang="en-US" dirty="0"/>
              <a:t>The article was the first published description of the game</a:t>
            </a:r>
          </a:p>
          <a:p>
            <a:r>
              <a:rPr lang="en-US" dirty="0"/>
              <a:t>The game was independently re-invented by the mathematician John Nash</a:t>
            </a:r>
          </a:p>
          <a:p>
            <a:pPr lvl="1"/>
            <a:r>
              <a:rPr lang="en-US" dirty="0"/>
              <a:t>  In 1948 at Princeton University. </a:t>
            </a:r>
          </a:p>
          <a:p>
            <a:r>
              <a:rPr lang="en-US" dirty="0"/>
              <a:t>Around 1950, American mathematician, Information Theorist, and Electrical Engineer Claude Shannon and E.F. Moore constructed an analog Hex playing machine</a:t>
            </a:r>
          </a:p>
          <a:p>
            <a:pPr lvl="1"/>
            <a:r>
              <a:rPr lang="en-US" dirty="0"/>
              <a:t>Essentially a resistance network with resistors for edges and lightbulbs for vertices</a:t>
            </a:r>
          </a:p>
          <a:p>
            <a:pPr lvl="1"/>
            <a:r>
              <a:rPr lang="en-US" dirty="0"/>
              <a:t>The move to be made corresponded to a certain specified saddle point in the network. </a:t>
            </a:r>
          </a:p>
          <a:p>
            <a:r>
              <a:rPr lang="en-US" dirty="0"/>
              <a:t>In 1952, Parker Brothers marketed a version. They called their version "Hex" and the name stuck.</a:t>
            </a:r>
          </a:p>
          <a:p>
            <a:r>
              <a:rPr lang="en-US" dirty="0"/>
              <a:t>In 1952 John Nash demonstrated an existence proof that on symmetrical boards, the first player has a winning strategy</a:t>
            </a:r>
          </a:p>
          <a:p>
            <a:r>
              <a:rPr lang="en-US" dirty="0"/>
              <a:t>In 2002, the first explicit winning strategy ono a 7x7 board was described</a:t>
            </a:r>
          </a:p>
          <a:p>
            <a:r>
              <a:rPr lang="en-US" dirty="0"/>
              <a:t>Throughout the 21</a:t>
            </a:r>
            <a:r>
              <a:rPr lang="en-US" baseline="30000" dirty="0"/>
              <a:t>st</a:t>
            </a:r>
            <a:r>
              <a:rPr lang="en-US" dirty="0"/>
              <a:t> century, brute force computer search algorithms have been used to solve all Hex boards up to size 9x9.</a:t>
            </a:r>
          </a:p>
        </p:txBody>
      </p:sp>
    </p:spTree>
    <p:extLst>
      <p:ext uri="{BB962C8B-B14F-4D97-AF65-F5344CB8AC3E}">
        <p14:creationId xmlns:p14="http://schemas.microsoft.com/office/powerpoint/2010/main" val="427978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114B-5F1E-4BD9-AF00-0A51D12D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of the Game of Hex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1BB4F-CAAA-471B-9D01-A4059A68D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1CA4-28D6-4A7A-B5DD-C59FE3F3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the game of Hex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D86F0-A199-496E-97E2-2B66AE2687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Automating the game of Hex has been approached with many different methods</a:t>
                </a:r>
              </a:p>
              <a:p>
                <a:r>
                  <a:rPr lang="en-US" dirty="0"/>
                  <a:t>Hex is a game with a large branching factor, meaning the game in computationally complex</a:t>
                </a:r>
              </a:p>
              <a:p>
                <a:pPr lvl="1"/>
                <a:r>
                  <a:rPr lang="en-US" dirty="0"/>
                  <a:t>In 11x11 Hex,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</m:oMath>
                </a14:m>
                <a:r>
                  <a:rPr lang="en-US" dirty="0"/>
                  <a:t> possible legal positions, compared to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46</m:t>
                        </m:r>
                      </m:sup>
                    </m:sSup>
                  </m:oMath>
                </a14:m>
                <a:r>
                  <a:rPr lang="en-US" dirty="0"/>
                  <a:t> in chess. </a:t>
                </a:r>
              </a:p>
              <a:p>
                <a:r>
                  <a:rPr lang="en-US" dirty="0"/>
                  <a:t>The first implementations used a simple alpha beta tree search and some hand crafted knowledge based patters</a:t>
                </a:r>
              </a:p>
              <a:p>
                <a:r>
                  <a:rPr lang="en-US" dirty="0"/>
                  <a:t>Around 2006, as computational power increased, Monte Carlo </a:t>
                </a:r>
                <a:r>
                  <a:rPr lang="en-US"/>
                  <a:t>Tree Search (MCTS) </a:t>
                </a:r>
                <a:r>
                  <a:rPr lang="en-US" dirty="0"/>
                  <a:t>used in computer implementations of Go</a:t>
                </a:r>
              </a:p>
              <a:p>
                <a:r>
                  <a:rPr lang="en-US" dirty="0"/>
                  <a:t>Now these algorithms are being supplemented by machine learning methods for pattern recognition</a:t>
                </a:r>
              </a:p>
              <a:p>
                <a:r>
                  <a:rPr lang="en-US" dirty="0"/>
                  <a:t>Our implementation combine Machine Learning (A deep neural network) with MCTS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D86F0-A199-496E-97E2-2B66AE268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85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E4B8-BB39-4F64-BBAC-5E310CEC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536-6879-4B93-9AF8-EF52C3B35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9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6B99-1318-4C48-8FA2-7E2A82DF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97E8-8ACA-46E3-A1FF-6F7FE154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0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D34B-3251-48AE-AAF6-2718749C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AAE18-8B3B-42EB-A901-7F89D7D3F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5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298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An AI for Nash’s Hex</vt:lpstr>
      <vt:lpstr>The Game of Hex</vt:lpstr>
      <vt:lpstr>Rules of the Game of Hex</vt:lpstr>
      <vt:lpstr>History of the Game of Hex</vt:lpstr>
      <vt:lpstr>Strategy of the Game of Hex</vt:lpstr>
      <vt:lpstr>Automating the game of Hex</vt:lpstr>
      <vt:lpstr>Artificial Intelligence</vt:lpstr>
      <vt:lpstr>What is Artificial Intelligence</vt:lpstr>
      <vt:lpstr>Technologies used</vt:lpstr>
      <vt:lpstr>Tree Searches</vt:lpstr>
      <vt:lpstr>What is Tree Search?</vt:lpstr>
      <vt:lpstr>The Deep Neural Network</vt:lpstr>
      <vt:lpstr>Iterative Optimization</vt:lpstr>
      <vt:lpstr>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AI for Nash’s Hex</dc:title>
  <dc:creator>Zhou, Jonathan</dc:creator>
  <cp:lastModifiedBy>Zhou, Jonathan</cp:lastModifiedBy>
  <cp:revision>9</cp:revision>
  <dcterms:created xsi:type="dcterms:W3CDTF">2018-02-19T23:35:48Z</dcterms:created>
  <dcterms:modified xsi:type="dcterms:W3CDTF">2018-02-28T03:10:25Z</dcterms:modified>
</cp:coreProperties>
</file>