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0_8C042A4E.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2_8F648664.xml" ContentType="application/vnd.ms-powerpoint.comments+xml"/>
  <Override PartName="/ppt/comments/modernComment_115_A4FB2B02.xml" ContentType="application/vnd.ms-powerpoint.comments+xml"/>
  <Override PartName="/ppt/comments/modernComment_117_75C77CBD.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20_B05CE2D7.xml" ContentType="application/vnd.ms-powerpoint.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modernComment_122_9E9C540C.xml" ContentType="application/vnd.ms-powerpoint.comments+xml"/>
  <Override PartName="/ppt/comments/modernComment_125_26E60255.xml" ContentType="application/vnd.ms-powerpoint.comments+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omments/modernComment_11C_C3DFF7D4.xml" ContentType="application/vnd.ms-powerpoint.comments+xml"/>
  <Override PartName="/ppt/comments/modernComment_126_5B487E04.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78" r:id="rId3"/>
    <p:sldId id="258" r:id="rId4"/>
    <p:sldId id="277" r:id="rId5"/>
    <p:sldId id="279" r:id="rId6"/>
    <p:sldId id="288" r:id="rId7"/>
    <p:sldId id="259" r:id="rId8"/>
    <p:sldId id="289" r:id="rId9"/>
    <p:sldId id="291" r:id="rId10"/>
    <p:sldId id="263" r:id="rId11"/>
    <p:sldId id="292" r:id="rId12"/>
    <p:sldId id="290" r:id="rId13"/>
    <p:sldId id="293" r:id="rId14"/>
    <p:sldId id="264" r:id="rId15"/>
    <p:sldId id="283" r:id="rId16"/>
    <p:sldId id="284"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9D5875-3A3E-5761-6330-1DA7A740A171}" name="Julian Brooks" initials="JB" userId="S::scsjbr@leeds.ac.uk::3d875457-4e0b-407f-86fa-c6462f2249b9" providerId="AD"/>
  <p188:author id="{EDB031FA-7529-3D4D-9C82-DB3A8D559AF0}" name="Ritu Munshi [sc22r2m]" initials="R[" userId="S::sc22r2m@leeds.ac.uk::a4ece495-cc41-4618-a19c-bd8b50b8431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D3C49-BB27-3E38-A35D-DAA5FE722ED6}" v="52" dt="2023-12-07T23:09:11.008"/>
    <p1510:client id="{19B75CE0-EB5E-44A4-93A5-8893069CA541}" v="62" dt="2023-12-08T10:42:29.766"/>
    <p1510:client id="{27CAACFA-0D7D-4BDD-B45B-E4B677E59598}" v="2" dt="2023-12-08T10:34:04.849"/>
    <p1510:client id="{2E756BD4-E660-C571-AA5D-D0DDA96E7754}" v="56" dt="2023-12-07T23:54:38.010"/>
    <p1510:client id="{6321EF4F-EBF5-4A40-9FB7-7505DD1E5432}" v="175" dt="2023-12-07T16:49:56.038"/>
    <p1510:client id="{747FFEAD-E124-BF9C-FBDB-A49DB3CB35D0}" v="497" dt="2023-12-07T21:46:12.735"/>
    <p1510:client id="{8934E7E0-15DF-25C0-A17F-D5E98F79D1B1}" v="5" dt="2023-12-07T15:28:46.812"/>
    <p1510:client id="{E57603BB-88C2-C80A-707E-D67619C08566}" v="2" dt="2023-12-08T05:52:27.323"/>
    <p1510:client id="{EBEC50E8-2813-2F13-85C2-046C1FDCD4C0}" v="48" dt="2023-12-07T19:23:57.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0_8C042A4E.xml><?xml version="1.0" encoding="utf-8"?>
<p188:cmLst xmlns:a="http://schemas.openxmlformats.org/drawingml/2006/main" xmlns:r="http://schemas.openxmlformats.org/officeDocument/2006/relationships" xmlns:p188="http://schemas.microsoft.com/office/powerpoint/2018/8/main">
  <p188:cm id="{309E245E-6DEE-4533-8E89-E0B137997C95}" authorId="{B89D5875-3A3E-5761-6330-1DA7A740A171}" created="2023-12-08T05:52:12.104">
    <pc:sldMkLst xmlns:pc="http://schemas.microsoft.com/office/powerpoint/2013/main/command">
      <pc:docMk/>
      <pc:sldMk cId="2349083214" sldId="256"/>
    </pc:sldMkLst>
    <p188:txBody>
      <a:bodyPr/>
      <a:lstStyle/>
      <a:p>
        <a:r>
          <a:rPr lang="en-US"/>
          <a:t>this should be main title (w.out brackets)</a:t>
        </a:r>
      </a:p>
    </p188:txBody>
  </p188:cm>
</p188:cmLst>
</file>

<file path=ppt/comments/modernComment_102_8F648664.xml><?xml version="1.0" encoding="utf-8"?>
<p188:cmLst xmlns:a="http://schemas.openxmlformats.org/drawingml/2006/main" xmlns:r="http://schemas.openxmlformats.org/officeDocument/2006/relationships" xmlns:p188="http://schemas.microsoft.com/office/powerpoint/2018/8/main">
  <p188:cm id="{BFC63C4E-0A7D-4C34-B4AF-74BE45D45D75}" authorId="{B89D5875-3A3E-5761-6330-1DA7A740A171}" created="2023-12-08T05:52:27.323">
    <ac:txMkLst xmlns:ac="http://schemas.microsoft.com/office/drawing/2013/main/command">
      <pc:docMk xmlns:pc="http://schemas.microsoft.com/office/powerpoint/2013/main/command"/>
      <pc:sldMk xmlns:pc="http://schemas.microsoft.com/office/powerpoint/2013/main/command" cId="2405729892" sldId="258"/>
      <ac:spMk id="5" creationId="{415327B4-FC3D-84E2-2765-A02B9124C605}"/>
      <ac:txMk cp="18">
        <ac:context len="59" hash="4062609652"/>
      </ac:txMk>
    </ac:txMkLst>
    <p188:pos x="1302774" y="1204451"/>
    <p188:txBody>
      <a:bodyPr/>
      <a:lstStyle/>
      <a:p>
        <a:r>
          <a:rPr lang="en-US"/>
          <a:t>don't forget these :)</a:t>
        </a:r>
      </a:p>
    </p188:txBody>
  </p188:cm>
</p188:cmLst>
</file>

<file path=ppt/comments/modernComment_115_A4FB2B02.xml><?xml version="1.0" encoding="utf-8"?>
<p188:cmLst xmlns:a="http://schemas.openxmlformats.org/drawingml/2006/main" xmlns:r="http://schemas.openxmlformats.org/officeDocument/2006/relationships" xmlns:p188="http://schemas.microsoft.com/office/powerpoint/2018/8/main">
  <p188:cm id="{6CD328BC-91A9-4A2B-A532-1047B2D3F957}" authorId="{EDB031FA-7529-3D4D-9C82-DB3A8D559AF0}" created="2023-12-07T15:55:11.176">
    <pc:sldMkLst xmlns:pc="http://schemas.microsoft.com/office/powerpoint/2013/main/command">
      <pc:docMk/>
      <pc:sldMk cId="2767923970" sldId="277"/>
    </pc:sldMkLst>
    <p188:txBody>
      <a:bodyPr/>
      <a:lstStyle/>
      <a:p>
        <a:r>
          <a:rPr lang="en-GB"/>
          <a:t>Addressing the specific needs of hearing-impaired listeners
In the context of The Cadenza Challenge 2023, this study aims to address the specific needs of hearing-impaired listeners using headphones. Traditional audio processing methods, primarily designed for average hearing capabilities, often inadequately cater to the nuanced needs of this specific group.
Traditional audio processing methods inadequately cater to this group
Conventional audio processing methods are not tailored to the unique requirements of individuals with hearing impairments. These methods do not consider the varying levels of hearing loss and fail to provide personalized audio experiences for this specific group.
Introduction of the Hybrid Demucs model for audio source separation
To overcome the limitations of traditional audio processing methods, this project introduces the Hybrid Demucs model. This neural network architecture is trained on the MUSDB18-HQ dataset, known for its effectiveness in detailed audio source separation. By utilizing the Hybrid Demucs model, we aim to extract distinct audio components from complex tracks, providing a foundation for our innovative remixing stage.
Goal of creating more accessible audio experiences for individuals with hearing impairments
The primary goal of this project is to create more accessible audio experiences for individuals with hearing impairments. By leveraging advanced audio processing techniques and personalized approaches, we aim to enhance the audio quality and cater to the diverse auditory needs of our target audience.</a:t>
        </a:r>
      </a:p>
    </p188:txBody>
  </p188:cm>
</p188:cmLst>
</file>

<file path=ppt/comments/modernComment_117_75C77CBD.xml><?xml version="1.0" encoding="utf-8"?>
<p188:cmLst xmlns:a="http://schemas.openxmlformats.org/drawingml/2006/main" xmlns:r="http://schemas.openxmlformats.org/officeDocument/2006/relationships" xmlns:p188="http://schemas.microsoft.com/office/powerpoint/2018/8/main">
  <p188:cm id="{98E4927C-A9A6-4DDA-9DF3-F2E16319AFB5}" authorId="{EDB031FA-7529-3D4D-9C82-DB3A8D559AF0}" created="2023-12-07T16:38:39.405">
    <pc:sldMkLst xmlns:pc="http://schemas.microsoft.com/office/powerpoint/2013/main/command">
      <pc:docMk/>
      <pc:sldMk cId="1976007869" sldId="279"/>
    </pc:sldMkLst>
    <p188:txBody>
      <a:bodyPr/>
      <a:lstStyle/>
      <a:p>
        <a:r>
          <a:rPr lang="en-GB"/>
          <a:t>Source Separation with Hybrid Demucs
1. Model Training and Configuration
a. Training Dataset: The Hybrid Demucs model was trained on the MUSDB18-HQ dataset, which encompasses a diverse range of music genres. This dataset provided pre-separated stems for vocals, drums, bass, and others, enabling the model to learn from a comprehensive set of audio examples.
b. Model Configuration: The Hybrid Demucs model utilized a unique blend of convolutional and recurrent neural network architecture. This architecture was optimized for extracting distinct audio components from complex tracks, aligning with the requirements of our project.
2. Remixing Stage
a. Hearing Loss Degree Classification: The remixing stage begins with the classification of the degree of hearing loss for each listener across all frequencies. This classification is based on the analysis of audiograms provided for both ears. By classifying the degree of hearing loss, we can determine the specific audio processing requirements for each listener, ensuring a personalized approach.
b. Volume Adjustment and Multiband Compression: The system intelligently adjusts the volume and applies multiband compression based on the hearing loss classification. If a listener's audiogram indicates moderate to severe hearing loss across specific frequency bands, the system adjusts the volume of relevant tracks accordingly. The multiband compressor is selectively applied to optimize the audio signal for listeners with significant hearing loss.
c. Final Assembly and Quality Control: The final assembly and quality control phase ensure the highest standards of audio quality and system functionality. Quality control protocols, including manual testing and listener feedback, are implemented to evaluate the real-world applicability of the audio processing system.</a:t>
        </a:r>
      </a:p>
    </p188:txBody>
  </p188:cm>
</p188:cmLst>
</file>

<file path=ppt/comments/modernComment_11C_C3DFF7D4.xml><?xml version="1.0" encoding="utf-8"?>
<p188:cmLst xmlns:a="http://schemas.openxmlformats.org/drawingml/2006/main" xmlns:r="http://schemas.openxmlformats.org/officeDocument/2006/relationships" xmlns:p188="http://schemas.microsoft.com/office/powerpoint/2018/8/main">
  <p188:cm id="{57B666FD-F7E2-451A-B76A-3AFC79879180}" authorId="{EDB031FA-7529-3D4D-9C82-DB3A8D559AF0}" created="2023-12-07T16:49:20.162">
    <pc:sldMkLst xmlns:pc="http://schemas.microsoft.com/office/powerpoint/2013/main/command">
      <pc:docMk/>
      <pc:sldMk cId="3286235092" sldId="284"/>
    </pc:sldMkLst>
    <p188:txBody>
      <a:bodyPr/>
      <a:lstStyle/>
      <a:p>
        <a:r>
          <a:rPr lang="en-GB"/>
          <a:t>Our analysis of specific listener and song cases further supports the effectiveness of our remixing techniques. While the HAAQI scores may not universally increase, the listener feedback indicates an improvement in perceived audio quality for a number of individuals. This suggests that our remixing methods may be affecting aspects of the audio experience not fully captured by HAAQI.</a:t>
        </a:r>
      </a:p>
    </p188:txBody>
  </p188:cm>
</p188:cmLst>
</file>

<file path=ppt/comments/modernComment_120_B05CE2D7.xml><?xml version="1.0" encoding="utf-8"?>
<p188:cmLst xmlns:a="http://schemas.openxmlformats.org/drawingml/2006/main" xmlns:r="http://schemas.openxmlformats.org/officeDocument/2006/relationships" xmlns:p188="http://schemas.microsoft.com/office/powerpoint/2018/8/main">
  <p188:cm id="{0B496955-CA9C-4777-AA49-4655149A0B73}" authorId="{EDB031FA-7529-3D4D-9C82-DB3A8D559AF0}" created="2023-12-07T16:38:39.405">
    <pc:sldMkLst xmlns:pc="http://schemas.microsoft.com/office/powerpoint/2013/main/command">
      <pc:docMk/>
      <pc:sldMk cId="1976007869" sldId="279"/>
    </pc:sldMkLst>
    <p188:txBody>
      <a:bodyPr/>
      <a:lstStyle/>
      <a:p>
        <a:r>
          <a:rPr lang="en-GB"/>
          <a:t>Source Separation with Hybrid Demucs
1. Model Training and Configuration
a. Training Dataset: The Hybrid Demucs model was trained on the MUSDB18-HQ dataset, which encompasses a diverse range of music genres. This dataset provided pre-separated stems for vocals, drums, bass, and others, enabling the model to learn from a comprehensive set of audio examples.
b. Model Configuration: The Hybrid Demucs model utilized a unique blend of convolutional and recurrent neural network architecture. This architecture was optimized for extracting distinct audio components from complex tracks, aligning with the requirements of our project.
2. Remixing Stage
a. Hearing Loss Degree Classification: The remixing stage begins with the classification of the degree of hearing loss for each listener across all frequencies. This classification is based on the analysis of audiograms provided for both ears. By classifying the degree of hearing loss, we can determine the specific audio processing requirements for each listener, ensuring a personalized approach.
b. Volume Adjustment and Multiband Compression: The system intelligently adjusts the volume and applies multiband compression based on the hearing loss classification. If a listener's audiogram indicates moderate to severe hearing loss across specific frequency bands, the system adjusts the volume of relevant tracks accordingly. The multiband compressor is selectively applied to optimize the audio signal for listeners with significant hearing loss.
c. Final Assembly and Quality Control: The final assembly and quality control phase ensure the highest standards of audio quality and system functionality. Quality control protocols, including manual testing and listener feedback, are implemented to evaluate the real-world applicability of the audio processing system.</a:t>
        </a:r>
      </a:p>
    </p188:txBody>
  </p188:cm>
</p188:cmLst>
</file>

<file path=ppt/comments/modernComment_122_9E9C540C.xml><?xml version="1.0" encoding="utf-8"?>
<p188:cmLst xmlns:a="http://schemas.openxmlformats.org/drawingml/2006/main" xmlns:r="http://schemas.openxmlformats.org/officeDocument/2006/relationships" xmlns:p188="http://schemas.microsoft.com/office/powerpoint/2018/8/main">
  <p188:cm id="{559FA40F-1317-4086-BB9E-EACC9C0853FC}" authorId="{EDB031FA-7529-3D4D-9C82-DB3A8D559AF0}" created="2023-12-07T20:24:27.463">
    <ac:deMkLst xmlns:ac="http://schemas.microsoft.com/office/drawing/2013/main/command">
      <pc:docMk xmlns:pc="http://schemas.microsoft.com/office/powerpoint/2013/main/command"/>
      <pc:sldMk xmlns:pc="http://schemas.microsoft.com/office/powerpoint/2013/main/command" cId="2661045260" sldId="290"/>
      <ac:spMk id="4" creationId="{6176664D-7C88-C280-1D21-07E86041594C}"/>
    </ac:deMkLst>
    <p188:txBody>
      <a:bodyPr/>
      <a:lstStyle/>
      <a:p>
        <a:r>
          <a:rPr lang="en-US"/>
          <a:t>Multiband Compression:
Implementation: Implemented in a separate Python file multibandCompressor.py, the multiband compressor uses a standard compression package and the scipy.signal library to construct butter bandpass filters, isolating specific frequency bands for compression​​.
Achievement: The multiband compressor dynamically adjusted audio levels within targeted frequency bands, enhancing clarity and ensuring a balanced audio experience for the listener, especially for those with hearing loss at particular frequencies.
Sidechain Compression:
Implementation: Sidechain compression was used to emphasize important audio elements, such as vocals, by reducing the level of other signals that compete in the same frequency band. The sidechain signal, usually the vocal track, is used to trigger the compression of other tracks to allow the main audio element to stand out in the mix​​.
Achievement: The smart application of sidechain compression improved the overall audio quality by ensuring that primary audio elements like vocals were more prominent, greatly enhancing the listening experience for the intended audience.</a:t>
        </a:r>
      </a:p>
    </p188:txBody>
  </p188:cm>
</p188:cmLst>
</file>

<file path=ppt/comments/modernComment_125_26E60255.xml><?xml version="1.0" encoding="utf-8"?>
<p188:cmLst xmlns:a="http://schemas.openxmlformats.org/drawingml/2006/main" xmlns:r="http://schemas.openxmlformats.org/officeDocument/2006/relationships" xmlns:p188="http://schemas.microsoft.com/office/powerpoint/2018/8/main">
  <p188:cm id="{C1D48E26-B269-48AF-81F1-F33EC099EFE2}" authorId="{EDB031FA-7529-3D4D-9C82-DB3A8D559AF0}" created="2023-12-07T20:36:02.807">
    <pc:sldMkLst xmlns:pc="http://schemas.microsoft.com/office/powerpoint/2013/main/command">
      <pc:docMk/>
      <pc:sldMk cId="652608085" sldId="293"/>
    </pc:sldMkLst>
    <p188:txBody>
      <a:bodyPr/>
      <a:lstStyle/>
      <a:p>
        <a:r>
          <a:rPr lang="en-US"/>
          <a:t>Volume adjustments were meticulously calculated based on detailed audiogram analysis for precision in audio delivery.
The implementation of these functions has significantly contributed to the customization of the listening experience, adhering to the unique needs of each user.</a:t>
        </a:r>
      </a:p>
    </p188:txBody>
  </p188:cm>
</p188:cmLst>
</file>

<file path=ppt/comments/modernComment_126_5B487E04.xml><?xml version="1.0" encoding="utf-8"?>
<p188:cmLst xmlns:a="http://schemas.openxmlformats.org/drawingml/2006/main" xmlns:r="http://schemas.openxmlformats.org/officeDocument/2006/relationships" xmlns:p188="http://schemas.microsoft.com/office/powerpoint/2018/8/main">
  <p188:cm id="{1F1DD754-A910-4393-A694-F5536D7505BB}" authorId="{EDB031FA-7529-3D4D-9C82-DB3A8D559AF0}" created="2023-12-07T23:54:38.010">
    <ac:deMkLst xmlns:ac="http://schemas.microsoft.com/office/drawing/2013/main/command">
      <pc:docMk xmlns:pc="http://schemas.microsoft.com/office/powerpoint/2013/main/command"/>
      <pc:sldMk xmlns:pc="http://schemas.microsoft.com/office/powerpoint/2013/main/command" cId="1531477508" sldId="294"/>
      <ac:spMk id="3" creationId="{EABCAE1B-4674-78D1-23C9-84CA9F12CB24}"/>
    </ac:deMkLst>
    <p188:txBody>
      <a:bodyPr/>
      <a:lstStyle/>
      <a:p>
        <a:r>
          <a:rPr lang="en-US"/>
          <a:t>Iterative Testing:
Side Note: Emphasize the importance of continuous testing with a diverse user group to refine the algorithm based on real-world use and feedback.
Algorithmic Efficiency:
Side Note: Highlight potential for researching more efficient algorithms to reduce processing time without compromising audio quality.
Integration with Modern Tech:
Side Note: Consider the integration possibilities with smart devices and IoT for a more accessible user experience.
Machine Learning Adaptation:
Side Note: Explore machine learning to adapt the remixing algorithm dynamically based on user listening habits and preferences.</a:t>
        </a:r>
      </a:p>
    </p188:txBody>
  </p188:cm>
</p188:cmLst>
</file>

<file path=ppt/diagrams/_rels/data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2581A7-B1AA-4CE8-95D9-A4E3CC673B5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1A2F3CF-C863-4037-A896-336C8425F786}">
      <dgm:prSet/>
      <dgm:spPr/>
      <dgm:t>
        <a:bodyPr/>
        <a:lstStyle/>
        <a:p>
          <a:r>
            <a:rPr lang="en-US"/>
            <a:t>Introduction</a:t>
          </a:r>
        </a:p>
      </dgm:t>
    </dgm:pt>
    <dgm:pt modelId="{B62FC1CD-EA15-478A-ADE4-F8D55E017852}" type="parTrans" cxnId="{CF209A8D-8A3F-4C23-84D6-077A149516FF}">
      <dgm:prSet/>
      <dgm:spPr/>
      <dgm:t>
        <a:bodyPr/>
        <a:lstStyle/>
        <a:p>
          <a:endParaRPr lang="en-US"/>
        </a:p>
      </dgm:t>
    </dgm:pt>
    <dgm:pt modelId="{2453C4F8-AA6F-454D-80F7-6C04E391139E}" type="sibTrans" cxnId="{CF209A8D-8A3F-4C23-84D6-077A149516FF}">
      <dgm:prSet/>
      <dgm:spPr/>
      <dgm:t>
        <a:bodyPr/>
        <a:lstStyle/>
        <a:p>
          <a:endParaRPr lang="en-US"/>
        </a:p>
      </dgm:t>
    </dgm:pt>
    <dgm:pt modelId="{DF12E8F2-7C3F-4085-890E-D91929DE6BB5}">
      <dgm:prSet/>
      <dgm:spPr/>
      <dgm:t>
        <a:bodyPr/>
        <a:lstStyle/>
        <a:p>
          <a:r>
            <a:rPr lang="en-US"/>
            <a:t>Methodology</a:t>
          </a:r>
        </a:p>
      </dgm:t>
    </dgm:pt>
    <dgm:pt modelId="{33993D23-780E-4F5A-84C5-9C9EA4584AD5}" type="parTrans" cxnId="{85061FF8-7838-472F-8F10-65357115C591}">
      <dgm:prSet/>
      <dgm:spPr/>
      <dgm:t>
        <a:bodyPr/>
        <a:lstStyle/>
        <a:p>
          <a:endParaRPr lang="en-US"/>
        </a:p>
      </dgm:t>
    </dgm:pt>
    <dgm:pt modelId="{3DA29A5A-688D-4EB8-AB11-6AA62C69862B}" type="sibTrans" cxnId="{85061FF8-7838-472F-8F10-65357115C591}">
      <dgm:prSet/>
      <dgm:spPr/>
      <dgm:t>
        <a:bodyPr/>
        <a:lstStyle/>
        <a:p>
          <a:endParaRPr lang="en-US"/>
        </a:p>
      </dgm:t>
    </dgm:pt>
    <dgm:pt modelId="{9660A9B5-189F-4385-82A8-56A3FE38729F}">
      <dgm:prSet/>
      <dgm:spPr/>
      <dgm:t>
        <a:bodyPr/>
        <a:lstStyle/>
        <a:p>
          <a:r>
            <a:rPr lang="en-US"/>
            <a:t>System Information</a:t>
          </a:r>
        </a:p>
      </dgm:t>
    </dgm:pt>
    <dgm:pt modelId="{119EB795-EA69-404A-9F64-1B63FBD0BE3A}" type="parTrans" cxnId="{CAE37A03-C229-4D06-854D-0842645C307A}">
      <dgm:prSet/>
      <dgm:spPr/>
      <dgm:t>
        <a:bodyPr/>
        <a:lstStyle/>
        <a:p>
          <a:endParaRPr lang="en-US"/>
        </a:p>
      </dgm:t>
    </dgm:pt>
    <dgm:pt modelId="{A6DEB9E5-45AE-4DCC-891E-3597C36B4040}" type="sibTrans" cxnId="{CAE37A03-C229-4D06-854D-0842645C307A}">
      <dgm:prSet/>
      <dgm:spPr/>
      <dgm:t>
        <a:bodyPr/>
        <a:lstStyle/>
        <a:p>
          <a:endParaRPr lang="en-US"/>
        </a:p>
      </dgm:t>
    </dgm:pt>
    <dgm:pt modelId="{3041E460-A226-4713-9439-85C15EC3AD5F}">
      <dgm:prSet/>
      <dgm:spPr/>
      <dgm:t>
        <a:bodyPr/>
        <a:lstStyle/>
        <a:p>
          <a:r>
            <a:rPr lang="en-US"/>
            <a:t>Results and Evaluation</a:t>
          </a:r>
        </a:p>
      </dgm:t>
    </dgm:pt>
    <dgm:pt modelId="{B57B167D-7C85-480F-A303-9D5C0B23A897}" type="parTrans" cxnId="{F54D8A19-BB30-40B1-849E-B9A791D8C405}">
      <dgm:prSet/>
      <dgm:spPr/>
      <dgm:t>
        <a:bodyPr/>
        <a:lstStyle/>
        <a:p>
          <a:endParaRPr lang="en-US"/>
        </a:p>
      </dgm:t>
    </dgm:pt>
    <dgm:pt modelId="{2996A59F-38A5-492A-BCC7-18EFD5FB64BE}" type="sibTrans" cxnId="{F54D8A19-BB30-40B1-849E-B9A791D8C405}">
      <dgm:prSet/>
      <dgm:spPr/>
      <dgm:t>
        <a:bodyPr/>
        <a:lstStyle/>
        <a:p>
          <a:endParaRPr lang="en-US"/>
        </a:p>
      </dgm:t>
    </dgm:pt>
    <dgm:pt modelId="{0AAE8CED-800F-4852-8DB0-C38783532CEB}">
      <dgm:prSet/>
      <dgm:spPr/>
      <dgm:t>
        <a:bodyPr/>
        <a:lstStyle/>
        <a:p>
          <a:r>
            <a:rPr lang="en-US"/>
            <a:t>Conclusion</a:t>
          </a:r>
        </a:p>
      </dgm:t>
    </dgm:pt>
    <dgm:pt modelId="{3A56393A-4AFF-4CB4-9818-5937DAFA4739}" type="parTrans" cxnId="{9EEC4B66-7D48-4375-83DB-C5D5BDF1A1AE}">
      <dgm:prSet/>
      <dgm:spPr/>
      <dgm:t>
        <a:bodyPr/>
        <a:lstStyle/>
        <a:p>
          <a:endParaRPr lang="en-US"/>
        </a:p>
      </dgm:t>
    </dgm:pt>
    <dgm:pt modelId="{C80557A3-3907-4FD2-AEE1-F54EC2D50497}" type="sibTrans" cxnId="{9EEC4B66-7D48-4375-83DB-C5D5BDF1A1AE}">
      <dgm:prSet/>
      <dgm:spPr/>
      <dgm:t>
        <a:bodyPr/>
        <a:lstStyle/>
        <a:p>
          <a:endParaRPr lang="en-US"/>
        </a:p>
      </dgm:t>
    </dgm:pt>
    <dgm:pt modelId="{6441A477-C5F2-4159-B215-C02CCB6EFC06}">
      <dgm:prSet/>
      <dgm:spPr/>
      <dgm:t>
        <a:bodyPr/>
        <a:lstStyle/>
        <a:p>
          <a:r>
            <a:rPr lang="en-US"/>
            <a:t>Acknowledgements</a:t>
          </a:r>
        </a:p>
      </dgm:t>
    </dgm:pt>
    <dgm:pt modelId="{CC7A3E96-3085-493F-B476-675A7C90E39F}" type="parTrans" cxnId="{CDC20BC5-93F2-4FCE-A62A-DBE519843489}">
      <dgm:prSet/>
      <dgm:spPr/>
      <dgm:t>
        <a:bodyPr/>
        <a:lstStyle/>
        <a:p>
          <a:endParaRPr lang="en-US"/>
        </a:p>
      </dgm:t>
    </dgm:pt>
    <dgm:pt modelId="{9376B151-C706-4B88-B7FB-02F479E56607}" type="sibTrans" cxnId="{CDC20BC5-93F2-4FCE-A62A-DBE519843489}">
      <dgm:prSet/>
      <dgm:spPr/>
      <dgm:t>
        <a:bodyPr/>
        <a:lstStyle/>
        <a:p>
          <a:endParaRPr lang="en-US"/>
        </a:p>
      </dgm:t>
    </dgm:pt>
    <dgm:pt modelId="{4AE5E727-718C-438A-A8C3-0B19617931CE}" type="pres">
      <dgm:prSet presAssocID="{AB2581A7-B1AA-4CE8-95D9-A4E3CC673B5D}" presName="linear" presStyleCnt="0">
        <dgm:presLayoutVars>
          <dgm:dir/>
          <dgm:animLvl val="lvl"/>
          <dgm:resizeHandles val="exact"/>
        </dgm:presLayoutVars>
      </dgm:prSet>
      <dgm:spPr/>
    </dgm:pt>
    <dgm:pt modelId="{E46988EE-EC31-4447-8337-49F868747B9F}" type="pres">
      <dgm:prSet presAssocID="{71A2F3CF-C863-4037-A896-336C8425F786}" presName="parentLin" presStyleCnt="0"/>
      <dgm:spPr/>
    </dgm:pt>
    <dgm:pt modelId="{113D6559-B524-408F-86F3-102D9A9BD652}" type="pres">
      <dgm:prSet presAssocID="{71A2F3CF-C863-4037-A896-336C8425F786}" presName="parentLeftMargin" presStyleLbl="node1" presStyleIdx="0" presStyleCnt="6"/>
      <dgm:spPr/>
    </dgm:pt>
    <dgm:pt modelId="{4B1101CE-1C55-400E-916C-0DAFFAFFC22E}" type="pres">
      <dgm:prSet presAssocID="{71A2F3CF-C863-4037-A896-336C8425F786}" presName="parentText" presStyleLbl="node1" presStyleIdx="0" presStyleCnt="6">
        <dgm:presLayoutVars>
          <dgm:chMax val="0"/>
          <dgm:bulletEnabled val="1"/>
        </dgm:presLayoutVars>
      </dgm:prSet>
      <dgm:spPr/>
    </dgm:pt>
    <dgm:pt modelId="{82B539E5-4427-4255-8159-21A52B1804E1}" type="pres">
      <dgm:prSet presAssocID="{71A2F3CF-C863-4037-A896-336C8425F786}" presName="negativeSpace" presStyleCnt="0"/>
      <dgm:spPr/>
    </dgm:pt>
    <dgm:pt modelId="{D2439693-14C7-4D41-A0A9-A604D6B0F4C0}" type="pres">
      <dgm:prSet presAssocID="{71A2F3CF-C863-4037-A896-336C8425F786}" presName="childText" presStyleLbl="conFgAcc1" presStyleIdx="0" presStyleCnt="6">
        <dgm:presLayoutVars>
          <dgm:bulletEnabled val="1"/>
        </dgm:presLayoutVars>
      </dgm:prSet>
      <dgm:spPr/>
    </dgm:pt>
    <dgm:pt modelId="{2C1FE6C9-03C2-4791-8CA3-E70C094DC1BC}" type="pres">
      <dgm:prSet presAssocID="{2453C4F8-AA6F-454D-80F7-6C04E391139E}" presName="spaceBetweenRectangles" presStyleCnt="0"/>
      <dgm:spPr/>
    </dgm:pt>
    <dgm:pt modelId="{3014AB30-D203-4A65-9C6D-5BFFDCFDD42D}" type="pres">
      <dgm:prSet presAssocID="{DF12E8F2-7C3F-4085-890E-D91929DE6BB5}" presName="parentLin" presStyleCnt="0"/>
      <dgm:spPr/>
    </dgm:pt>
    <dgm:pt modelId="{78BA9554-E11E-4C06-9C22-A54502A4F502}" type="pres">
      <dgm:prSet presAssocID="{DF12E8F2-7C3F-4085-890E-D91929DE6BB5}" presName="parentLeftMargin" presStyleLbl="node1" presStyleIdx="0" presStyleCnt="6"/>
      <dgm:spPr/>
    </dgm:pt>
    <dgm:pt modelId="{3B808517-CF19-4AA0-9DA5-1A8D32DC9C21}" type="pres">
      <dgm:prSet presAssocID="{DF12E8F2-7C3F-4085-890E-D91929DE6BB5}" presName="parentText" presStyleLbl="node1" presStyleIdx="1" presStyleCnt="6">
        <dgm:presLayoutVars>
          <dgm:chMax val="0"/>
          <dgm:bulletEnabled val="1"/>
        </dgm:presLayoutVars>
      </dgm:prSet>
      <dgm:spPr/>
    </dgm:pt>
    <dgm:pt modelId="{11274C7B-1456-4F05-AFA9-B3B584E23671}" type="pres">
      <dgm:prSet presAssocID="{DF12E8F2-7C3F-4085-890E-D91929DE6BB5}" presName="negativeSpace" presStyleCnt="0"/>
      <dgm:spPr/>
    </dgm:pt>
    <dgm:pt modelId="{2987194F-7CAB-4395-8308-73203B88B6EC}" type="pres">
      <dgm:prSet presAssocID="{DF12E8F2-7C3F-4085-890E-D91929DE6BB5}" presName="childText" presStyleLbl="conFgAcc1" presStyleIdx="1" presStyleCnt="6">
        <dgm:presLayoutVars>
          <dgm:bulletEnabled val="1"/>
        </dgm:presLayoutVars>
      </dgm:prSet>
      <dgm:spPr/>
    </dgm:pt>
    <dgm:pt modelId="{A8A5FE4D-50D4-4B4D-98C2-E1A9C2A058A5}" type="pres">
      <dgm:prSet presAssocID="{3DA29A5A-688D-4EB8-AB11-6AA62C69862B}" presName="spaceBetweenRectangles" presStyleCnt="0"/>
      <dgm:spPr/>
    </dgm:pt>
    <dgm:pt modelId="{3F6D0A92-8E60-49C3-8A15-ADFEE8367AE1}" type="pres">
      <dgm:prSet presAssocID="{9660A9B5-189F-4385-82A8-56A3FE38729F}" presName="parentLin" presStyleCnt="0"/>
      <dgm:spPr/>
    </dgm:pt>
    <dgm:pt modelId="{AF0962BC-08C8-466C-9B25-FB9AF4557F94}" type="pres">
      <dgm:prSet presAssocID="{9660A9B5-189F-4385-82A8-56A3FE38729F}" presName="parentLeftMargin" presStyleLbl="node1" presStyleIdx="1" presStyleCnt="6"/>
      <dgm:spPr/>
    </dgm:pt>
    <dgm:pt modelId="{4C638660-8D6C-4C07-92B7-01AEC541055B}" type="pres">
      <dgm:prSet presAssocID="{9660A9B5-189F-4385-82A8-56A3FE38729F}" presName="parentText" presStyleLbl="node1" presStyleIdx="2" presStyleCnt="6">
        <dgm:presLayoutVars>
          <dgm:chMax val="0"/>
          <dgm:bulletEnabled val="1"/>
        </dgm:presLayoutVars>
      </dgm:prSet>
      <dgm:spPr/>
    </dgm:pt>
    <dgm:pt modelId="{4D8D48F1-B91A-42C4-9177-9D8783AA0A27}" type="pres">
      <dgm:prSet presAssocID="{9660A9B5-189F-4385-82A8-56A3FE38729F}" presName="negativeSpace" presStyleCnt="0"/>
      <dgm:spPr/>
    </dgm:pt>
    <dgm:pt modelId="{34B8EAE0-B6D0-48FB-95B0-CEEA919AC628}" type="pres">
      <dgm:prSet presAssocID="{9660A9B5-189F-4385-82A8-56A3FE38729F}" presName="childText" presStyleLbl="conFgAcc1" presStyleIdx="2" presStyleCnt="6">
        <dgm:presLayoutVars>
          <dgm:bulletEnabled val="1"/>
        </dgm:presLayoutVars>
      </dgm:prSet>
      <dgm:spPr/>
    </dgm:pt>
    <dgm:pt modelId="{DCF23259-54F7-4A72-8956-D39C97C2B385}" type="pres">
      <dgm:prSet presAssocID="{A6DEB9E5-45AE-4DCC-891E-3597C36B4040}" presName="spaceBetweenRectangles" presStyleCnt="0"/>
      <dgm:spPr/>
    </dgm:pt>
    <dgm:pt modelId="{D49DC9F5-A403-4FEE-A060-03C87E709850}" type="pres">
      <dgm:prSet presAssocID="{3041E460-A226-4713-9439-85C15EC3AD5F}" presName="parentLin" presStyleCnt="0"/>
      <dgm:spPr/>
    </dgm:pt>
    <dgm:pt modelId="{4E5441E9-A74B-44CE-AC44-BC89A51044D8}" type="pres">
      <dgm:prSet presAssocID="{3041E460-A226-4713-9439-85C15EC3AD5F}" presName="parentLeftMargin" presStyleLbl="node1" presStyleIdx="2" presStyleCnt="6"/>
      <dgm:spPr/>
    </dgm:pt>
    <dgm:pt modelId="{B1E780E8-F6DF-418A-A0C4-0D6B6FB113AB}" type="pres">
      <dgm:prSet presAssocID="{3041E460-A226-4713-9439-85C15EC3AD5F}" presName="parentText" presStyleLbl="node1" presStyleIdx="3" presStyleCnt="6">
        <dgm:presLayoutVars>
          <dgm:chMax val="0"/>
          <dgm:bulletEnabled val="1"/>
        </dgm:presLayoutVars>
      </dgm:prSet>
      <dgm:spPr/>
    </dgm:pt>
    <dgm:pt modelId="{5960CBC5-0781-4DA9-8F50-F5209170C897}" type="pres">
      <dgm:prSet presAssocID="{3041E460-A226-4713-9439-85C15EC3AD5F}" presName="negativeSpace" presStyleCnt="0"/>
      <dgm:spPr/>
    </dgm:pt>
    <dgm:pt modelId="{0CA28D1D-F12E-4B1B-80A0-64CD8B85937B}" type="pres">
      <dgm:prSet presAssocID="{3041E460-A226-4713-9439-85C15EC3AD5F}" presName="childText" presStyleLbl="conFgAcc1" presStyleIdx="3" presStyleCnt="6">
        <dgm:presLayoutVars>
          <dgm:bulletEnabled val="1"/>
        </dgm:presLayoutVars>
      </dgm:prSet>
      <dgm:spPr/>
    </dgm:pt>
    <dgm:pt modelId="{AD11CFD8-607C-441D-AA93-22DA4AA3C6CF}" type="pres">
      <dgm:prSet presAssocID="{2996A59F-38A5-492A-BCC7-18EFD5FB64BE}" presName="spaceBetweenRectangles" presStyleCnt="0"/>
      <dgm:spPr/>
    </dgm:pt>
    <dgm:pt modelId="{54B2911B-5CA7-4793-BD47-2AEE2E3209E2}" type="pres">
      <dgm:prSet presAssocID="{0AAE8CED-800F-4852-8DB0-C38783532CEB}" presName="parentLin" presStyleCnt="0"/>
      <dgm:spPr/>
    </dgm:pt>
    <dgm:pt modelId="{F45E0AB6-0912-4987-A771-4C5F970770D8}" type="pres">
      <dgm:prSet presAssocID="{0AAE8CED-800F-4852-8DB0-C38783532CEB}" presName="parentLeftMargin" presStyleLbl="node1" presStyleIdx="3" presStyleCnt="6"/>
      <dgm:spPr/>
    </dgm:pt>
    <dgm:pt modelId="{B6C30985-B753-4638-920B-E8D6B75BE01B}" type="pres">
      <dgm:prSet presAssocID="{0AAE8CED-800F-4852-8DB0-C38783532CEB}" presName="parentText" presStyleLbl="node1" presStyleIdx="4" presStyleCnt="6">
        <dgm:presLayoutVars>
          <dgm:chMax val="0"/>
          <dgm:bulletEnabled val="1"/>
        </dgm:presLayoutVars>
      </dgm:prSet>
      <dgm:spPr/>
    </dgm:pt>
    <dgm:pt modelId="{5FCB3501-F1F5-4655-BA22-778E8645C4AE}" type="pres">
      <dgm:prSet presAssocID="{0AAE8CED-800F-4852-8DB0-C38783532CEB}" presName="negativeSpace" presStyleCnt="0"/>
      <dgm:spPr/>
    </dgm:pt>
    <dgm:pt modelId="{C9DCEE98-27C7-4536-B1B2-73F3807EED5D}" type="pres">
      <dgm:prSet presAssocID="{0AAE8CED-800F-4852-8DB0-C38783532CEB}" presName="childText" presStyleLbl="conFgAcc1" presStyleIdx="4" presStyleCnt="6">
        <dgm:presLayoutVars>
          <dgm:bulletEnabled val="1"/>
        </dgm:presLayoutVars>
      </dgm:prSet>
      <dgm:spPr/>
    </dgm:pt>
    <dgm:pt modelId="{8BB90C37-D72E-48D4-BFEE-08878C4CC2F8}" type="pres">
      <dgm:prSet presAssocID="{C80557A3-3907-4FD2-AEE1-F54EC2D50497}" presName="spaceBetweenRectangles" presStyleCnt="0"/>
      <dgm:spPr/>
    </dgm:pt>
    <dgm:pt modelId="{15EE9035-FCEA-4F23-83E0-2828C8B3CBB6}" type="pres">
      <dgm:prSet presAssocID="{6441A477-C5F2-4159-B215-C02CCB6EFC06}" presName="parentLin" presStyleCnt="0"/>
      <dgm:spPr/>
    </dgm:pt>
    <dgm:pt modelId="{C2F34F51-DE61-4855-B653-A3D3926CEEF4}" type="pres">
      <dgm:prSet presAssocID="{6441A477-C5F2-4159-B215-C02CCB6EFC06}" presName="parentLeftMargin" presStyleLbl="node1" presStyleIdx="4" presStyleCnt="6"/>
      <dgm:spPr/>
    </dgm:pt>
    <dgm:pt modelId="{AE4711FC-8DB0-4D75-9BA2-7DB54439749A}" type="pres">
      <dgm:prSet presAssocID="{6441A477-C5F2-4159-B215-C02CCB6EFC06}" presName="parentText" presStyleLbl="node1" presStyleIdx="5" presStyleCnt="6">
        <dgm:presLayoutVars>
          <dgm:chMax val="0"/>
          <dgm:bulletEnabled val="1"/>
        </dgm:presLayoutVars>
      </dgm:prSet>
      <dgm:spPr/>
    </dgm:pt>
    <dgm:pt modelId="{48D0319C-E0AC-411E-AF07-08210CD82A7F}" type="pres">
      <dgm:prSet presAssocID="{6441A477-C5F2-4159-B215-C02CCB6EFC06}" presName="negativeSpace" presStyleCnt="0"/>
      <dgm:spPr/>
    </dgm:pt>
    <dgm:pt modelId="{C518F672-D28F-4611-8B89-CB2FCCBFB8BB}" type="pres">
      <dgm:prSet presAssocID="{6441A477-C5F2-4159-B215-C02CCB6EFC06}" presName="childText" presStyleLbl="conFgAcc1" presStyleIdx="5" presStyleCnt="6">
        <dgm:presLayoutVars>
          <dgm:bulletEnabled val="1"/>
        </dgm:presLayoutVars>
      </dgm:prSet>
      <dgm:spPr/>
    </dgm:pt>
  </dgm:ptLst>
  <dgm:cxnLst>
    <dgm:cxn modelId="{CAE37A03-C229-4D06-854D-0842645C307A}" srcId="{AB2581A7-B1AA-4CE8-95D9-A4E3CC673B5D}" destId="{9660A9B5-189F-4385-82A8-56A3FE38729F}" srcOrd="2" destOrd="0" parTransId="{119EB795-EA69-404A-9F64-1B63FBD0BE3A}" sibTransId="{A6DEB9E5-45AE-4DCC-891E-3597C36B4040}"/>
    <dgm:cxn modelId="{F54D8A19-BB30-40B1-849E-B9A791D8C405}" srcId="{AB2581A7-B1AA-4CE8-95D9-A4E3CC673B5D}" destId="{3041E460-A226-4713-9439-85C15EC3AD5F}" srcOrd="3" destOrd="0" parTransId="{B57B167D-7C85-480F-A303-9D5C0B23A897}" sibTransId="{2996A59F-38A5-492A-BCC7-18EFD5FB64BE}"/>
    <dgm:cxn modelId="{1150D325-A27D-4190-9AE4-20ED495373B6}" type="presOf" srcId="{AB2581A7-B1AA-4CE8-95D9-A4E3CC673B5D}" destId="{4AE5E727-718C-438A-A8C3-0B19617931CE}" srcOrd="0" destOrd="0" presId="urn:microsoft.com/office/officeart/2005/8/layout/list1"/>
    <dgm:cxn modelId="{F4D23329-AA7B-467D-9BF4-DD2D7332BCE8}" type="presOf" srcId="{71A2F3CF-C863-4037-A896-336C8425F786}" destId="{113D6559-B524-408F-86F3-102D9A9BD652}" srcOrd="0" destOrd="0" presId="urn:microsoft.com/office/officeart/2005/8/layout/list1"/>
    <dgm:cxn modelId="{DE780E31-33BA-4714-BBAC-94CAE478AEB8}" type="presOf" srcId="{9660A9B5-189F-4385-82A8-56A3FE38729F}" destId="{4C638660-8D6C-4C07-92B7-01AEC541055B}" srcOrd="1" destOrd="0" presId="urn:microsoft.com/office/officeart/2005/8/layout/list1"/>
    <dgm:cxn modelId="{759D7B52-288F-4BCF-8AF9-6552E371E8D3}" type="presOf" srcId="{DF12E8F2-7C3F-4085-890E-D91929DE6BB5}" destId="{3B808517-CF19-4AA0-9DA5-1A8D32DC9C21}" srcOrd="1" destOrd="0" presId="urn:microsoft.com/office/officeart/2005/8/layout/list1"/>
    <dgm:cxn modelId="{062BCC58-4FAF-468E-BB2B-07853E9560E4}" type="presOf" srcId="{3041E460-A226-4713-9439-85C15EC3AD5F}" destId="{4E5441E9-A74B-44CE-AC44-BC89A51044D8}" srcOrd="0" destOrd="0" presId="urn:microsoft.com/office/officeart/2005/8/layout/list1"/>
    <dgm:cxn modelId="{ACFF155A-5CCA-42CA-AF75-B0FD4C423115}" type="presOf" srcId="{71A2F3CF-C863-4037-A896-336C8425F786}" destId="{4B1101CE-1C55-400E-916C-0DAFFAFFC22E}" srcOrd="1" destOrd="0" presId="urn:microsoft.com/office/officeart/2005/8/layout/list1"/>
    <dgm:cxn modelId="{9EEC4B66-7D48-4375-83DB-C5D5BDF1A1AE}" srcId="{AB2581A7-B1AA-4CE8-95D9-A4E3CC673B5D}" destId="{0AAE8CED-800F-4852-8DB0-C38783532CEB}" srcOrd="4" destOrd="0" parTransId="{3A56393A-4AFF-4CB4-9818-5937DAFA4739}" sibTransId="{C80557A3-3907-4FD2-AEE1-F54EC2D50497}"/>
    <dgm:cxn modelId="{FDB10D71-BD66-42EA-8CC4-248ACAC9B468}" type="presOf" srcId="{6441A477-C5F2-4159-B215-C02CCB6EFC06}" destId="{AE4711FC-8DB0-4D75-9BA2-7DB54439749A}" srcOrd="1" destOrd="0" presId="urn:microsoft.com/office/officeart/2005/8/layout/list1"/>
    <dgm:cxn modelId="{B712DB77-CE86-4ED6-A82E-E29A49ED9607}" type="presOf" srcId="{0AAE8CED-800F-4852-8DB0-C38783532CEB}" destId="{B6C30985-B753-4638-920B-E8D6B75BE01B}" srcOrd="1" destOrd="0" presId="urn:microsoft.com/office/officeart/2005/8/layout/list1"/>
    <dgm:cxn modelId="{14F9F979-D52D-46C4-92A3-087E250B77D8}" type="presOf" srcId="{9660A9B5-189F-4385-82A8-56A3FE38729F}" destId="{AF0962BC-08C8-466C-9B25-FB9AF4557F94}" srcOrd="0" destOrd="0" presId="urn:microsoft.com/office/officeart/2005/8/layout/list1"/>
    <dgm:cxn modelId="{CF209A8D-8A3F-4C23-84D6-077A149516FF}" srcId="{AB2581A7-B1AA-4CE8-95D9-A4E3CC673B5D}" destId="{71A2F3CF-C863-4037-A896-336C8425F786}" srcOrd="0" destOrd="0" parTransId="{B62FC1CD-EA15-478A-ADE4-F8D55E017852}" sibTransId="{2453C4F8-AA6F-454D-80F7-6C04E391139E}"/>
    <dgm:cxn modelId="{EDEAF78D-89E1-4685-84AF-783656FB2AEF}" type="presOf" srcId="{3041E460-A226-4713-9439-85C15EC3AD5F}" destId="{B1E780E8-F6DF-418A-A0C4-0D6B6FB113AB}" srcOrd="1" destOrd="0" presId="urn:microsoft.com/office/officeart/2005/8/layout/list1"/>
    <dgm:cxn modelId="{FC3D0EA8-6102-45D8-B42F-58764D0DB157}" type="presOf" srcId="{DF12E8F2-7C3F-4085-890E-D91929DE6BB5}" destId="{78BA9554-E11E-4C06-9C22-A54502A4F502}" srcOrd="0" destOrd="0" presId="urn:microsoft.com/office/officeart/2005/8/layout/list1"/>
    <dgm:cxn modelId="{27D826BF-7DF6-488C-B29B-B0C90CCDB225}" type="presOf" srcId="{6441A477-C5F2-4159-B215-C02CCB6EFC06}" destId="{C2F34F51-DE61-4855-B653-A3D3926CEEF4}" srcOrd="0" destOrd="0" presId="urn:microsoft.com/office/officeart/2005/8/layout/list1"/>
    <dgm:cxn modelId="{CDC20BC5-93F2-4FCE-A62A-DBE519843489}" srcId="{AB2581A7-B1AA-4CE8-95D9-A4E3CC673B5D}" destId="{6441A477-C5F2-4159-B215-C02CCB6EFC06}" srcOrd="5" destOrd="0" parTransId="{CC7A3E96-3085-493F-B476-675A7C90E39F}" sibTransId="{9376B151-C706-4B88-B7FB-02F479E56607}"/>
    <dgm:cxn modelId="{C9E46FDB-EC57-4DC2-AC68-DC7E856A0E4C}" type="presOf" srcId="{0AAE8CED-800F-4852-8DB0-C38783532CEB}" destId="{F45E0AB6-0912-4987-A771-4C5F970770D8}" srcOrd="0" destOrd="0" presId="urn:microsoft.com/office/officeart/2005/8/layout/list1"/>
    <dgm:cxn modelId="{85061FF8-7838-472F-8F10-65357115C591}" srcId="{AB2581A7-B1AA-4CE8-95D9-A4E3CC673B5D}" destId="{DF12E8F2-7C3F-4085-890E-D91929DE6BB5}" srcOrd="1" destOrd="0" parTransId="{33993D23-780E-4F5A-84C5-9C9EA4584AD5}" sibTransId="{3DA29A5A-688D-4EB8-AB11-6AA62C69862B}"/>
    <dgm:cxn modelId="{12778168-864D-4ECD-BE60-E51C4C6FAF03}" type="presParOf" srcId="{4AE5E727-718C-438A-A8C3-0B19617931CE}" destId="{E46988EE-EC31-4447-8337-49F868747B9F}" srcOrd="0" destOrd="0" presId="urn:microsoft.com/office/officeart/2005/8/layout/list1"/>
    <dgm:cxn modelId="{915A0851-A0DD-4F55-81C5-B047DE4C1058}" type="presParOf" srcId="{E46988EE-EC31-4447-8337-49F868747B9F}" destId="{113D6559-B524-408F-86F3-102D9A9BD652}" srcOrd="0" destOrd="0" presId="urn:microsoft.com/office/officeart/2005/8/layout/list1"/>
    <dgm:cxn modelId="{90DC062F-4538-471E-97AF-D4C85EB64BBF}" type="presParOf" srcId="{E46988EE-EC31-4447-8337-49F868747B9F}" destId="{4B1101CE-1C55-400E-916C-0DAFFAFFC22E}" srcOrd="1" destOrd="0" presId="urn:microsoft.com/office/officeart/2005/8/layout/list1"/>
    <dgm:cxn modelId="{E51ECC71-8317-4BCE-B2F6-CEE728139993}" type="presParOf" srcId="{4AE5E727-718C-438A-A8C3-0B19617931CE}" destId="{82B539E5-4427-4255-8159-21A52B1804E1}" srcOrd="1" destOrd="0" presId="urn:microsoft.com/office/officeart/2005/8/layout/list1"/>
    <dgm:cxn modelId="{4793BDD6-8047-4F26-A0C3-E309E8CB9039}" type="presParOf" srcId="{4AE5E727-718C-438A-A8C3-0B19617931CE}" destId="{D2439693-14C7-4D41-A0A9-A604D6B0F4C0}" srcOrd="2" destOrd="0" presId="urn:microsoft.com/office/officeart/2005/8/layout/list1"/>
    <dgm:cxn modelId="{DFD6724F-861B-4639-9057-987FCC4603E2}" type="presParOf" srcId="{4AE5E727-718C-438A-A8C3-0B19617931CE}" destId="{2C1FE6C9-03C2-4791-8CA3-E70C094DC1BC}" srcOrd="3" destOrd="0" presId="urn:microsoft.com/office/officeart/2005/8/layout/list1"/>
    <dgm:cxn modelId="{113A54EE-9A4C-4C7A-9736-E61F1C883AB8}" type="presParOf" srcId="{4AE5E727-718C-438A-A8C3-0B19617931CE}" destId="{3014AB30-D203-4A65-9C6D-5BFFDCFDD42D}" srcOrd="4" destOrd="0" presId="urn:microsoft.com/office/officeart/2005/8/layout/list1"/>
    <dgm:cxn modelId="{56D8DE9A-FE19-46E8-BF11-164D8214A3AD}" type="presParOf" srcId="{3014AB30-D203-4A65-9C6D-5BFFDCFDD42D}" destId="{78BA9554-E11E-4C06-9C22-A54502A4F502}" srcOrd="0" destOrd="0" presId="urn:microsoft.com/office/officeart/2005/8/layout/list1"/>
    <dgm:cxn modelId="{5E61F1F2-C4B7-44B5-BD11-D2B235D10B8B}" type="presParOf" srcId="{3014AB30-D203-4A65-9C6D-5BFFDCFDD42D}" destId="{3B808517-CF19-4AA0-9DA5-1A8D32DC9C21}" srcOrd="1" destOrd="0" presId="urn:microsoft.com/office/officeart/2005/8/layout/list1"/>
    <dgm:cxn modelId="{7679D570-65F5-4D85-A416-E87E75BD26A8}" type="presParOf" srcId="{4AE5E727-718C-438A-A8C3-0B19617931CE}" destId="{11274C7B-1456-4F05-AFA9-B3B584E23671}" srcOrd="5" destOrd="0" presId="urn:microsoft.com/office/officeart/2005/8/layout/list1"/>
    <dgm:cxn modelId="{8FE9CACB-22C6-461E-9D74-89C812A19615}" type="presParOf" srcId="{4AE5E727-718C-438A-A8C3-0B19617931CE}" destId="{2987194F-7CAB-4395-8308-73203B88B6EC}" srcOrd="6" destOrd="0" presId="urn:microsoft.com/office/officeart/2005/8/layout/list1"/>
    <dgm:cxn modelId="{247BE672-613B-4E53-8DFE-E6FD3D802B17}" type="presParOf" srcId="{4AE5E727-718C-438A-A8C3-0B19617931CE}" destId="{A8A5FE4D-50D4-4B4D-98C2-E1A9C2A058A5}" srcOrd="7" destOrd="0" presId="urn:microsoft.com/office/officeart/2005/8/layout/list1"/>
    <dgm:cxn modelId="{DC1CA0AE-E687-458B-8229-3C0890DF898B}" type="presParOf" srcId="{4AE5E727-718C-438A-A8C3-0B19617931CE}" destId="{3F6D0A92-8E60-49C3-8A15-ADFEE8367AE1}" srcOrd="8" destOrd="0" presId="urn:microsoft.com/office/officeart/2005/8/layout/list1"/>
    <dgm:cxn modelId="{C6179FF0-F3B3-4DF9-BCFC-439C04C9290F}" type="presParOf" srcId="{3F6D0A92-8E60-49C3-8A15-ADFEE8367AE1}" destId="{AF0962BC-08C8-466C-9B25-FB9AF4557F94}" srcOrd="0" destOrd="0" presId="urn:microsoft.com/office/officeart/2005/8/layout/list1"/>
    <dgm:cxn modelId="{C6B76520-E5EF-4FCD-9953-E359AD2F4C12}" type="presParOf" srcId="{3F6D0A92-8E60-49C3-8A15-ADFEE8367AE1}" destId="{4C638660-8D6C-4C07-92B7-01AEC541055B}" srcOrd="1" destOrd="0" presId="urn:microsoft.com/office/officeart/2005/8/layout/list1"/>
    <dgm:cxn modelId="{6A080783-AFE8-4C5A-86BF-88E79D7507D4}" type="presParOf" srcId="{4AE5E727-718C-438A-A8C3-0B19617931CE}" destId="{4D8D48F1-B91A-42C4-9177-9D8783AA0A27}" srcOrd="9" destOrd="0" presId="urn:microsoft.com/office/officeart/2005/8/layout/list1"/>
    <dgm:cxn modelId="{7B06CD69-0146-4548-A423-0D98BA8ADE8D}" type="presParOf" srcId="{4AE5E727-718C-438A-A8C3-0B19617931CE}" destId="{34B8EAE0-B6D0-48FB-95B0-CEEA919AC628}" srcOrd="10" destOrd="0" presId="urn:microsoft.com/office/officeart/2005/8/layout/list1"/>
    <dgm:cxn modelId="{6E646C74-D649-4485-AF73-C09186A18668}" type="presParOf" srcId="{4AE5E727-718C-438A-A8C3-0B19617931CE}" destId="{DCF23259-54F7-4A72-8956-D39C97C2B385}" srcOrd="11" destOrd="0" presId="urn:microsoft.com/office/officeart/2005/8/layout/list1"/>
    <dgm:cxn modelId="{4B2F08F8-B1A2-4BAD-996A-1C3FD65FE046}" type="presParOf" srcId="{4AE5E727-718C-438A-A8C3-0B19617931CE}" destId="{D49DC9F5-A403-4FEE-A060-03C87E709850}" srcOrd="12" destOrd="0" presId="urn:microsoft.com/office/officeart/2005/8/layout/list1"/>
    <dgm:cxn modelId="{DA8B4FEE-3CCC-4434-8767-147A6934703C}" type="presParOf" srcId="{D49DC9F5-A403-4FEE-A060-03C87E709850}" destId="{4E5441E9-A74B-44CE-AC44-BC89A51044D8}" srcOrd="0" destOrd="0" presId="urn:microsoft.com/office/officeart/2005/8/layout/list1"/>
    <dgm:cxn modelId="{6AB45B34-D011-47F2-8EE0-E007D5EF4D02}" type="presParOf" srcId="{D49DC9F5-A403-4FEE-A060-03C87E709850}" destId="{B1E780E8-F6DF-418A-A0C4-0D6B6FB113AB}" srcOrd="1" destOrd="0" presId="urn:microsoft.com/office/officeart/2005/8/layout/list1"/>
    <dgm:cxn modelId="{E7F11D3C-A8C6-47C8-B71A-496F11D05092}" type="presParOf" srcId="{4AE5E727-718C-438A-A8C3-0B19617931CE}" destId="{5960CBC5-0781-4DA9-8F50-F5209170C897}" srcOrd="13" destOrd="0" presId="urn:microsoft.com/office/officeart/2005/8/layout/list1"/>
    <dgm:cxn modelId="{1C0A904E-3CD7-4DD6-AE63-AA32031E1071}" type="presParOf" srcId="{4AE5E727-718C-438A-A8C3-0B19617931CE}" destId="{0CA28D1D-F12E-4B1B-80A0-64CD8B85937B}" srcOrd="14" destOrd="0" presId="urn:microsoft.com/office/officeart/2005/8/layout/list1"/>
    <dgm:cxn modelId="{30E28EDC-A0F3-41DB-9145-E1E6FED8FD06}" type="presParOf" srcId="{4AE5E727-718C-438A-A8C3-0B19617931CE}" destId="{AD11CFD8-607C-441D-AA93-22DA4AA3C6CF}" srcOrd="15" destOrd="0" presId="urn:microsoft.com/office/officeart/2005/8/layout/list1"/>
    <dgm:cxn modelId="{262A4F7E-0383-4826-BC30-E141279AF94D}" type="presParOf" srcId="{4AE5E727-718C-438A-A8C3-0B19617931CE}" destId="{54B2911B-5CA7-4793-BD47-2AEE2E3209E2}" srcOrd="16" destOrd="0" presId="urn:microsoft.com/office/officeart/2005/8/layout/list1"/>
    <dgm:cxn modelId="{570B3DE6-DBBC-47A3-B5D3-6D821F36F0F9}" type="presParOf" srcId="{54B2911B-5CA7-4793-BD47-2AEE2E3209E2}" destId="{F45E0AB6-0912-4987-A771-4C5F970770D8}" srcOrd="0" destOrd="0" presId="urn:microsoft.com/office/officeart/2005/8/layout/list1"/>
    <dgm:cxn modelId="{37A60CB6-215A-44FD-AAFB-1331920733AF}" type="presParOf" srcId="{54B2911B-5CA7-4793-BD47-2AEE2E3209E2}" destId="{B6C30985-B753-4638-920B-E8D6B75BE01B}" srcOrd="1" destOrd="0" presId="urn:microsoft.com/office/officeart/2005/8/layout/list1"/>
    <dgm:cxn modelId="{DCA6867E-7955-4D4A-8BAE-6B3BA3B790D3}" type="presParOf" srcId="{4AE5E727-718C-438A-A8C3-0B19617931CE}" destId="{5FCB3501-F1F5-4655-BA22-778E8645C4AE}" srcOrd="17" destOrd="0" presId="urn:microsoft.com/office/officeart/2005/8/layout/list1"/>
    <dgm:cxn modelId="{EC063B99-83F0-40EB-9F4E-5E11AD6FD0EC}" type="presParOf" srcId="{4AE5E727-718C-438A-A8C3-0B19617931CE}" destId="{C9DCEE98-27C7-4536-B1B2-73F3807EED5D}" srcOrd="18" destOrd="0" presId="urn:microsoft.com/office/officeart/2005/8/layout/list1"/>
    <dgm:cxn modelId="{AE884752-9409-41C9-837E-CAD6394133D3}" type="presParOf" srcId="{4AE5E727-718C-438A-A8C3-0B19617931CE}" destId="{8BB90C37-D72E-48D4-BFEE-08878C4CC2F8}" srcOrd="19" destOrd="0" presId="urn:microsoft.com/office/officeart/2005/8/layout/list1"/>
    <dgm:cxn modelId="{761DA380-0FF5-48F0-B156-A707AEEA558C}" type="presParOf" srcId="{4AE5E727-718C-438A-A8C3-0B19617931CE}" destId="{15EE9035-FCEA-4F23-83E0-2828C8B3CBB6}" srcOrd="20" destOrd="0" presId="urn:microsoft.com/office/officeart/2005/8/layout/list1"/>
    <dgm:cxn modelId="{4AD93E1C-681C-4124-B9A7-F367D93DC321}" type="presParOf" srcId="{15EE9035-FCEA-4F23-83E0-2828C8B3CBB6}" destId="{C2F34F51-DE61-4855-B653-A3D3926CEEF4}" srcOrd="0" destOrd="0" presId="urn:microsoft.com/office/officeart/2005/8/layout/list1"/>
    <dgm:cxn modelId="{2FEAFE4A-0090-49C9-AB5C-0B6815EF9A08}" type="presParOf" srcId="{15EE9035-FCEA-4F23-83E0-2828C8B3CBB6}" destId="{AE4711FC-8DB0-4D75-9BA2-7DB54439749A}" srcOrd="1" destOrd="0" presId="urn:microsoft.com/office/officeart/2005/8/layout/list1"/>
    <dgm:cxn modelId="{87EEE65D-63BB-4668-BB69-633BCC597C5C}" type="presParOf" srcId="{4AE5E727-718C-438A-A8C3-0B19617931CE}" destId="{48D0319C-E0AC-411E-AF07-08210CD82A7F}" srcOrd="21" destOrd="0" presId="urn:microsoft.com/office/officeart/2005/8/layout/list1"/>
    <dgm:cxn modelId="{E21124B1-6B10-4242-A19C-803F07C3BE02}" type="presParOf" srcId="{4AE5E727-718C-438A-A8C3-0B19617931CE}" destId="{C518F672-D28F-4611-8B89-CB2FCCBFB8B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47356E-1A14-40B1-805C-7D0F392B8EB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A692E98-E051-4EDC-A326-BD6037227619}">
      <dgm:prSet phldr="0"/>
      <dgm:spPr/>
      <dgm:t>
        <a:bodyPr/>
        <a:lstStyle/>
        <a:p>
          <a:r>
            <a:rPr lang="en-GB">
              <a:latin typeface="Calibri Light" panose="020F0302020204030204"/>
            </a:rPr>
            <a:t>Demixing</a:t>
          </a:r>
          <a:endParaRPr lang="en-GB"/>
        </a:p>
      </dgm:t>
    </dgm:pt>
    <dgm:pt modelId="{7ACEF9BF-17CE-4E2E-9A15-870E0E01A3CB}" type="parTrans" cxnId="{A9ABA15E-9E65-4184-8417-236E5055EDCA}">
      <dgm:prSet/>
      <dgm:spPr/>
      <dgm:t>
        <a:bodyPr/>
        <a:lstStyle/>
        <a:p>
          <a:endParaRPr lang="en-US"/>
        </a:p>
      </dgm:t>
    </dgm:pt>
    <dgm:pt modelId="{6ACC6FC6-1029-4087-B831-6DB7AF143EAA}" type="sibTrans" cxnId="{A9ABA15E-9E65-4184-8417-236E5055EDCA}">
      <dgm:prSet/>
      <dgm:spPr/>
      <dgm:t>
        <a:bodyPr/>
        <a:lstStyle/>
        <a:p>
          <a:endParaRPr lang="en-US"/>
        </a:p>
      </dgm:t>
    </dgm:pt>
    <dgm:pt modelId="{341AC87A-F703-4588-94E8-6EE2F1180FD7}">
      <dgm:prSet/>
      <dgm:spPr/>
      <dgm:t>
        <a:bodyPr/>
        <a:lstStyle/>
        <a:p>
          <a:r>
            <a:rPr lang="en-GB"/>
            <a:t>Model Training and Configuration</a:t>
          </a:r>
          <a:endParaRPr lang="en-US"/>
        </a:p>
      </dgm:t>
    </dgm:pt>
    <dgm:pt modelId="{CBF6E172-C31E-4DD9-B9FB-B36450807D24}" type="parTrans" cxnId="{BA87B0BD-D272-4E37-8645-DA2CE7967D1D}">
      <dgm:prSet/>
      <dgm:spPr/>
      <dgm:t>
        <a:bodyPr/>
        <a:lstStyle/>
        <a:p>
          <a:endParaRPr lang="en-US"/>
        </a:p>
      </dgm:t>
    </dgm:pt>
    <dgm:pt modelId="{9802769C-3993-47BE-8E7C-34AAA6CEA861}" type="sibTrans" cxnId="{BA87B0BD-D272-4E37-8645-DA2CE7967D1D}">
      <dgm:prSet/>
      <dgm:spPr/>
      <dgm:t>
        <a:bodyPr/>
        <a:lstStyle/>
        <a:p>
          <a:endParaRPr lang="en-US"/>
        </a:p>
      </dgm:t>
    </dgm:pt>
    <dgm:pt modelId="{D0FB4116-2081-4CD2-B689-C082579CCEF9}">
      <dgm:prSet/>
      <dgm:spPr/>
      <dgm:t>
        <a:bodyPr/>
        <a:lstStyle/>
        <a:p>
          <a:r>
            <a:rPr lang="en-GB"/>
            <a:t>Training Dataset: MUSDB18-HQ dataset</a:t>
          </a:r>
          <a:endParaRPr lang="en-US"/>
        </a:p>
      </dgm:t>
    </dgm:pt>
    <dgm:pt modelId="{44BF5E92-B615-47F3-89B1-B191222CBA9B}" type="parTrans" cxnId="{088993B6-F960-4A04-884C-287FAAB0812D}">
      <dgm:prSet/>
      <dgm:spPr/>
      <dgm:t>
        <a:bodyPr/>
        <a:lstStyle/>
        <a:p>
          <a:endParaRPr lang="en-US"/>
        </a:p>
      </dgm:t>
    </dgm:pt>
    <dgm:pt modelId="{F6BD7642-D0A5-495F-B332-E13DF08A8497}" type="sibTrans" cxnId="{088993B6-F960-4A04-884C-287FAAB0812D}">
      <dgm:prSet/>
      <dgm:spPr/>
      <dgm:t>
        <a:bodyPr/>
        <a:lstStyle/>
        <a:p>
          <a:endParaRPr lang="en-US"/>
        </a:p>
      </dgm:t>
    </dgm:pt>
    <dgm:pt modelId="{D4E115C0-89F7-4D86-9280-7CCC85891A31}">
      <dgm:prSet/>
      <dgm:spPr/>
      <dgm:t>
        <a:bodyPr/>
        <a:lstStyle/>
        <a:p>
          <a:r>
            <a:rPr lang="en-GB"/>
            <a:t>Model Configuration: Hybrid </a:t>
          </a:r>
          <a:r>
            <a:rPr lang="en-GB" err="1"/>
            <a:t>Demucs</a:t>
          </a:r>
          <a:r>
            <a:rPr lang="en-GB"/>
            <a:t> architecture</a:t>
          </a:r>
          <a:endParaRPr lang="en-US"/>
        </a:p>
      </dgm:t>
    </dgm:pt>
    <dgm:pt modelId="{83EED99F-C663-4C2B-B837-2FE80A5E65DA}" type="parTrans" cxnId="{D5615FC1-6CF2-4528-9306-16B312F0AAD3}">
      <dgm:prSet/>
      <dgm:spPr/>
      <dgm:t>
        <a:bodyPr/>
        <a:lstStyle/>
        <a:p>
          <a:endParaRPr lang="en-US"/>
        </a:p>
      </dgm:t>
    </dgm:pt>
    <dgm:pt modelId="{DD74037C-E784-408E-AEF3-A94971054F7C}" type="sibTrans" cxnId="{D5615FC1-6CF2-4528-9306-16B312F0AAD3}">
      <dgm:prSet/>
      <dgm:spPr/>
      <dgm:t>
        <a:bodyPr/>
        <a:lstStyle/>
        <a:p>
          <a:endParaRPr lang="en-US"/>
        </a:p>
      </dgm:t>
    </dgm:pt>
    <dgm:pt modelId="{0D53C0D9-60D4-4BF5-8945-485AC868F454}">
      <dgm:prSet/>
      <dgm:spPr/>
      <dgm:t>
        <a:bodyPr/>
        <a:lstStyle/>
        <a:p>
          <a:pPr rtl="0"/>
          <a:r>
            <a:rPr lang="en-GB"/>
            <a:t>Resampling of tracks for uniform input </a:t>
          </a:r>
          <a:r>
            <a:rPr lang="en-GB">
              <a:latin typeface="Calibri Light" panose="020F0302020204030204"/>
            </a:rPr>
            <a:t>data</a:t>
          </a:r>
          <a:endParaRPr lang="en-US">
            <a:latin typeface="Calibri Light" panose="020F0302020204030204"/>
          </a:endParaRPr>
        </a:p>
      </dgm:t>
    </dgm:pt>
    <dgm:pt modelId="{EF0ECBB2-EC49-49A1-AE26-007EA808FC8C}" type="parTrans" cxnId="{68856675-9333-453C-A37B-A2F443DCD0D0}">
      <dgm:prSet/>
      <dgm:spPr/>
      <dgm:t>
        <a:bodyPr/>
        <a:lstStyle/>
        <a:p>
          <a:endParaRPr lang="en-US"/>
        </a:p>
      </dgm:t>
    </dgm:pt>
    <dgm:pt modelId="{F938E457-60CF-4258-8299-831EDF9F244A}" type="sibTrans" cxnId="{68856675-9333-453C-A37B-A2F443DCD0D0}">
      <dgm:prSet/>
      <dgm:spPr/>
      <dgm:t>
        <a:bodyPr/>
        <a:lstStyle/>
        <a:p>
          <a:endParaRPr lang="en-US"/>
        </a:p>
      </dgm:t>
    </dgm:pt>
    <dgm:pt modelId="{0C6924BF-0614-4DFD-9795-76C9FC92B54F}">
      <dgm:prSet/>
      <dgm:spPr/>
      <dgm:t>
        <a:bodyPr/>
        <a:lstStyle/>
        <a:p>
          <a:r>
            <a:rPr lang="en-GB"/>
            <a:t>Hearing Loss Degree Classification</a:t>
          </a:r>
          <a:endParaRPr lang="en-US"/>
        </a:p>
      </dgm:t>
    </dgm:pt>
    <dgm:pt modelId="{FC8D6171-81BD-4D1B-9A23-644D3A42D12B}" type="parTrans" cxnId="{C1489F94-A91A-4069-A482-7ADF9334C53C}">
      <dgm:prSet/>
      <dgm:spPr/>
      <dgm:t>
        <a:bodyPr/>
        <a:lstStyle/>
        <a:p>
          <a:endParaRPr lang="en-US"/>
        </a:p>
      </dgm:t>
    </dgm:pt>
    <dgm:pt modelId="{4645EB1E-F79C-489D-98C2-C8B74A3BF5FD}" type="sibTrans" cxnId="{C1489F94-A91A-4069-A482-7ADF9334C53C}">
      <dgm:prSet/>
      <dgm:spPr/>
      <dgm:t>
        <a:bodyPr/>
        <a:lstStyle/>
        <a:p>
          <a:endParaRPr lang="en-US"/>
        </a:p>
      </dgm:t>
    </dgm:pt>
    <dgm:pt modelId="{A565E305-3E83-4100-BD67-6130DE3207CD}">
      <dgm:prSet/>
      <dgm:spPr/>
      <dgm:t>
        <a:bodyPr/>
        <a:lstStyle/>
        <a:p>
          <a:r>
            <a:rPr lang="en-GB"/>
            <a:t>Volume Adjustment and Multiband Compression</a:t>
          </a:r>
          <a:endParaRPr lang="en-US"/>
        </a:p>
      </dgm:t>
    </dgm:pt>
    <dgm:pt modelId="{15FFBF4F-C5A9-4AC6-B123-C0B9869B97F9}" type="parTrans" cxnId="{8F46F99D-1047-4253-9532-0B17EC201178}">
      <dgm:prSet/>
      <dgm:spPr/>
      <dgm:t>
        <a:bodyPr/>
        <a:lstStyle/>
        <a:p>
          <a:endParaRPr lang="en-US"/>
        </a:p>
      </dgm:t>
    </dgm:pt>
    <dgm:pt modelId="{997879E8-56B8-4B99-A652-83AC725B82C4}" type="sibTrans" cxnId="{8F46F99D-1047-4253-9532-0B17EC201178}">
      <dgm:prSet/>
      <dgm:spPr/>
      <dgm:t>
        <a:bodyPr/>
        <a:lstStyle/>
        <a:p>
          <a:endParaRPr lang="en-US"/>
        </a:p>
      </dgm:t>
    </dgm:pt>
    <dgm:pt modelId="{1587788C-9158-4859-BF4C-4AC443F02CF5}">
      <dgm:prSet/>
      <dgm:spPr/>
      <dgm:t>
        <a:bodyPr/>
        <a:lstStyle/>
        <a:p>
          <a:r>
            <a:rPr lang="en-GB"/>
            <a:t>Final Assembly and Quality Control</a:t>
          </a:r>
          <a:endParaRPr lang="en-US"/>
        </a:p>
      </dgm:t>
    </dgm:pt>
    <dgm:pt modelId="{63FAB18F-41BF-48E6-AF72-52C4DC0D695D}" type="parTrans" cxnId="{E65B52DD-8C76-4DFD-91B9-E29F01A88830}">
      <dgm:prSet/>
      <dgm:spPr/>
      <dgm:t>
        <a:bodyPr/>
        <a:lstStyle/>
        <a:p>
          <a:endParaRPr lang="en-US"/>
        </a:p>
      </dgm:t>
    </dgm:pt>
    <dgm:pt modelId="{F5FC8375-D260-4A5C-9884-D625D36070D2}" type="sibTrans" cxnId="{E65B52DD-8C76-4DFD-91B9-E29F01A88830}">
      <dgm:prSet/>
      <dgm:spPr/>
      <dgm:t>
        <a:bodyPr/>
        <a:lstStyle/>
        <a:p>
          <a:endParaRPr lang="en-US"/>
        </a:p>
      </dgm:t>
    </dgm:pt>
    <dgm:pt modelId="{953CF2AD-2425-4819-BE2B-73105B45E9BB}">
      <dgm:prSet phldr="0"/>
      <dgm:spPr/>
      <dgm:t>
        <a:bodyPr/>
        <a:lstStyle/>
        <a:p>
          <a:r>
            <a:rPr lang="en-GB">
              <a:latin typeface="Calibri Light" panose="020F0302020204030204"/>
            </a:rPr>
            <a:t>Remixing</a:t>
          </a:r>
          <a:r>
            <a:rPr lang="en-GB"/>
            <a:t> Stage</a:t>
          </a:r>
          <a:endParaRPr lang="en-US"/>
        </a:p>
      </dgm:t>
    </dgm:pt>
    <dgm:pt modelId="{E5AE39ED-5A5D-4D71-BC39-D9C7F403039B}" type="parTrans" cxnId="{EA8039A9-F927-4545-B65C-8D854789846D}">
      <dgm:prSet/>
      <dgm:spPr/>
    </dgm:pt>
    <dgm:pt modelId="{C2823EDD-232E-45D9-B485-A93B39B9DDB4}" type="sibTrans" cxnId="{EA8039A9-F927-4545-B65C-8D854789846D}">
      <dgm:prSet/>
      <dgm:spPr/>
      <dgm:t>
        <a:bodyPr/>
        <a:lstStyle/>
        <a:p>
          <a:endParaRPr lang="en-US"/>
        </a:p>
      </dgm:t>
    </dgm:pt>
    <dgm:pt modelId="{9BD349A2-AC78-49D1-967E-EB8BDF776571}" type="pres">
      <dgm:prSet presAssocID="{D947356E-1A14-40B1-805C-7D0F392B8EB1}" presName="Name0" presStyleCnt="0">
        <dgm:presLayoutVars>
          <dgm:dir/>
          <dgm:resizeHandles val="exact"/>
        </dgm:presLayoutVars>
      </dgm:prSet>
      <dgm:spPr/>
    </dgm:pt>
    <dgm:pt modelId="{507B4988-9188-43B5-BBA5-82E495F304D8}" type="pres">
      <dgm:prSet presAssocID="{7A692E98-E051-4EDC-A326-BD6037227619}" presName="node" presStyleLbl="node1" presStyleIdx="0" presStyleCnt="9">
        <dgm:presLayoutVars>
          <dgm:bulletEnabled val="1"/>
        </dgm:presLayoutVars>
      </dgm:prSet>
      <dgm:spPr/>
    </dgm:pt>
    <dgm:pt modelId="{1BA10BDC-D8DA-48BE-9A2B-1EE2AFFA0CC0}" type="pres">
      <dgm:prSet presAssocID="{6ACC6FC6-1029-4087-B831-6DB7AF143EAA}" presName="sibTrans" presStyleLbl="sibTrans1D1" presStyleIdx="0" presStyleCnt="8"/>
      <dgm:spPr/>
    </dgm:pt>
    <dgm:pt modelId="{C98E4E8E-1FCA-4F92-84E8-0F6748670F2F}" type="pres">
      <dgm:prSet presAssocID="{6ACC6FC6-1029-4087-B831-6DB7AF143EAA}" presName="connectorText" presStyleLbl="sibTrans1D1" presStyleIdx="0" presStyleCnt="8"/>
      <dgm:spPr/>
    </dgm:pt>
    <dgm:pt modelId="{5B8FD459-791C-45D3-86B6-55FF8E8CEE44}" type="pres">
      <dgm:prSet presAssocID="{341AC87A-F703-4588-94E8-6EE2F1180FD7}" presName="node" presStyleLbl="node1" presStyleIdx="1" presStyleCnt="9">
        <dgm:presLayoutVars>
          <dgm:bulletEnabled val="1"/>
        </dgm:presLayoutVars>
      </dgm:prSet>
      <dgm:spPr/>
    </dgm:pt>
    <dgm:pt modelId="{0146CB07-3874-4151-9421-ED0AE0A51230}" type="pres">
      <dgm:prSet presAssocID="{9802769C-3993-47BE-8E7C-34AAA6CEA861}" presName="sibTrans" presStyleLbl="sibTrans1D1" presStyleIdx="1" presStyleCnt="8"/>
      <dgm:spPr/>
    </dgm:pt>
    <dgm:pt modelId="{A885E9AA-4C54-45DA-9AA1-7C92CBD83B3E}" type="pres">
      <dgm:prSet presAssocID="{9802769C-3993-47BE-8E7C-34AAA6CEA861}" presName="connectorText" presStyleLbl="sibTrans1D1" presStyleIdx="1" presStyleCnt="8"/>
      <dgm:spPr/>
    </dgm:pt>
    <dgm:pt modelId="{B5AA5DCD-16CD-4C40-A2D5-FD6CF250191F}" type="pres">
      <dgm:prSet presAssocID="{D0FB4116-2081-4CD2-B689-C082579CCEF9}" presName="node" presStyleLbl="node1" presStyleIdx="2" presStyleCnt="9">
        <dgm:presLayoutVars>
          <dgm:bulletEnabled val="1"/>
        </dgm:presLayoutVars>
      </dgm:prSet>
      <dgm:spPr/>
    </dgm:pt>
    <dgm:pt modelId="{D8641BD8-C1F2-40E5-9A8C-A79C078DE6BF}" type="pres">
      <dgm:prSet presAssocID="{F6BD7642-D0A5-495F-B332-E13DF08A8497}" presName="sibTrans" presStyleLbl="sibTrans1D1" presStyleIdx="2" presStyleCnt="8"/>
      <dgm:spPr/>
    </dgm:pt>
    <dgm:pt modelId="{6F2731C6-D020-4651-A6F6-58495FD23BEF}" type="pres">
      <dgm:prSet presAssocID="{F6BD7642-D0A5-495F-B332-E13DF08A8497}" presName="connectorText" presStyleLbl="sibTrans1D1" presStyleIdx="2" presStyleCnt="8"/>
      <dgm:spPr/>
    </dgm:pt>
    <dgm:pt modelId="{4C151E25-1A93-42D7-8EA8-04FABA4781C2}" type="pres">
      <dgm:prSet presAssocID="{D4E115C0-89F7-4D86-9280-7CCC85891A31}" presName="node" presStyleLbl="node1" presStyleIdx="3" presStyleCnt="9">
        <dgm:presLayoutVars>
          <dgm:bulletEnabled val="1"/>
        </dgm:presLayoutVars>
      </dgm:prSet>
      <dgm:spPr/>
    </dgm:pt>
    <dgm:pt modelId="{95AF8C5C-7E67-4D95-9A06-57282A831F71}" type="pres">
      <dgm:prSet presAssocID="{DD74037C-E784-408E-AEF3-A94971054F7C}" presName="sibTrans" presStyleLbl="sibTrans1D1" presStyleIdx="3" presStyleCnt="8"/>
      <dgm:spPr/>
    </dgm:pt>
    <dgm:pt modelId="{7D4B3FEA-EC5E-40EE-8633-B0C59ABAA4CD}" type="pres">
      <dgm:prSet presAssocID="{DD74037C-E784-408E-AEF3-A94971054F7C}" presName="connectorText" presStyleLbl="sibTrans1D1" presStyleIdx="3" presStyleCnt="8"/>
      <dgm:spPr/>
    </dgm:pt>
    <dgm:pt modelId="{E3EC2A9D-9574-4AF2-9831-86281C6985B9}" type="pres">
      <dgm:prSet presAssocID="{0D53C0D9-60D4-4BF5-8945-485AC868F454}" presName="node" presStyleLbl="node1" presStyleIdx="4" presStyleCnt="9">
        <dgm:presLayoutVars>
          <dgm:bulletEnabled val="1"/>
        </dgm:presLayoutVars>
      </dgm:prSet>
      <dgm:spPr/>
    </dgm:pt>
    <dgm:pt modelId="{5C1D567D-DF2B-4F9A-912D-C20B18BD0820}" type="pres">
      <dgm:prSet presAssocID="{F938E457-60CF-4258-8299-831EDF9F244A}" presName="sibTrans" presStyleLbl="sibTrans1D1" presStyleIdx="4" presStyleCnt="8"/>
      <dgm:spPr/>
    </dgm:pt>
    <dgm:pt modelId="{9F376A6E-9F35-471E-B63E-35BC42391193}" type="pres">
      <dgm:prSet presAssocID="{F938E457-60CF-4258-8299-831EDF9F244A}" presName="connectorText" presStyleLbl="sibTrans1D1" presStyleIdx="4" presStyleCnt="8"/>
      <dgm:spPr/>
    </dgm:pt>
    <dgm:pt modelId="{797A80DD-20EE-42C8-A696-A51554BCF663}" type="pres">
      <dgm:prSet presAssocID="{953CF2AD-2425-4819-BE2B-73105B45E9BB}" presName="node" presStyleLbl="node1" presStyleIdx="5" presStyleCnt="9">
        <dgm:presLayoutVars>
          <dgm:bulletEnabled val="1"/>
        </dgm:presLayoutVars>
      </dgm:prSet>
      <dgm:spPr/>
    </dgm:pt>
    <dgm:pt modelId="{E86E8C3D-31CC-48C9-A266-7CCF4E5154AD}" type="pres">
      <dgm:prSet presAssocID="{C2823EDD-232E-45D9-B485-A93B39B9DDB4}" presName="sibTrans" presStyleLbl="sibTrans1D1" presStyleIdx="5" presStyleCnt="8"/>
      <dgm:spPr/>
    </dgm:pt>
    <dgm:pt modelId="{F1D39440-8A6B-4F21-870D-E01FDBBC5A67}" type="pres">
      <dgm:prSet presAssocID="{C2823EDD-232E-45D9-B485-A93B39B9DDB4}" presName="connectorText" presStyleLbl="sibTrans1D1" presStyleIdx="5" presStyleCnt="8"/>
      <dgm:spPr/>
    </dgm:pt>
    <dgm:pt modelId="{EF4C2551-E4AC-4A12-80AF-B34B5BD6C61E}" type="pres">
      <dgm:prSet presAssocID="{0C6924BF-0614-4DFD-9795-76C9FC92B54F}" presName="node" presStyleLbl="node1" presStyleIdx="6" presStyleCnt="9">
        <dgm:presLayoutVars>
          <dgm:bulletEnabled val="1"/>
        </dgm:presLayoutVars>
      </dgm:prSet>
      <dgm:spPr/>
    </dgm:pt>
    <dgm:pt modelId="{D860D5CA-B2BC-436A-8303-A6205568D509}" type="pres">
      <dgm:prSet presAssocID="{4645EB1E-F79C-489D-98C2-C8B74A3BF5FD}" presName="sibTrans" presStyleLbl="sibTrans1D1" presStyleIdx="6" presStyleCnt="8"/>
      <dgm:spPr/>
    </dgm:pt>
    <dgm:pt modelId="{DCA54626-886F-49CB-B2AB-7AA69AB440EA}" type="pres">
      <dgm:prSet presAssocID="{4645EB1E-F79C-489D-98C2-C8B74A3BF5FD}" presName="connectorText" presStyleLbl="sibTrans1D1" presStyleIdx="6" presStyleCnt="8"/>
      <dgm:spPr/>
    </dgm:pt>
    <dgm:pt modelId="{C6FC2B15-6741-477E-841B-3329024E57F5}" type="pres">
      <dgm:prSet presAssocID="{A565E305-3E83-4100-BD67-6130DE3207CD}" presName="node" presStyleLbl="node1" presStyleIdx="7" presStyleCnt="9">
        <dgm:presLayoutVars>
          <dgm:bulletEnabled val="1"/>
        </dgm:presLayoutVars>
      </dgm:prSet>
      <dgm:spPr/>
    </dgm:pt>
    <dgm:pt modelId="{EC2C1403-5EEA-44B3-92D3-C0FCBCD383A2}" type="pres">
      <dgm:prSet presAssocID="{997879E8-56B8-4B99-A652-83AC725B82C4}" presName="sibTrans" presStyleLbl="sibTrans1D1" presStyleIdx="7" presStyleCnt="8"/>
      <dgm:spPr/>
    </dgm:pt>
    <dgm:pt modelId="{78FE3F2B-C286-4023-A1B0-BF02B5F09BC8}" type="pres">
      <dgm:prSet presAssocID="{997879E8-56B8-4B99-A652-83AC725B82C4}" presName="connectorText" presStyleLbl="sibTrans1D1" presStyleIdx="7" presStyleCnt="8"/>
      <dgm:spPr/>
    </dgm:pt>
    <dgm:pt modelId="{2266E95D-A3C5-41F2-A10F-9B9492B3EE83}" type="pres">
      <dgm:prSet presAssocID="{1587788C-9158-4859-BF4C-4AC443F02CF5}" presName="node" presStyleLbl="node1" presStyleIdx="8" presStyleCnt="9">
        <dgm:presLayoutVars>
          <dgm:bulletEnabled val="1"/>
        </dgm:presLayoutVars>
      </dgm:prSet>
      <dgm:spPr/>
    </dgm:pt>
  </dgm:ptLst>
  <dgm:cxnLst>
    <dgm:cxn modelId="{3314C003-551D-4490-80F2-38B68A4A7235}" type="presOf" srcId="{0D53C0D9-60D4-4BF5-8945-485AC868F454}" destId="{E3EC2A9D-9574-4AF2-9831-86281C6985B9}" srcOrd="0" destOrd="0" presId="urn:microsoft.com/office/officeart/2016/7/layout/RepeatingBendingProcessNew"/>
    <dgm:cxn modelId="{DCAAC50B-C827-4997-8B68-1E1D3ACF0C21}" type="presOf" srcId="{1587788C-9158-4859-BF4C-4AC443F02CF5}" destId="{2266E95D-A3C5-41F2-A10F-9B9492B3EE83}" srcOrd="0" destOrd="0" presId="urn:microsoft.com/office/officeart/2016/7/layout/RepeatingBendingProcessNew"/>
    <dgm:cxn modelId="{C5531B11-A78E-41D8-9CC2-8F99F52B36E5}" type="presOf" srcId="{D4E115C0-89F7-4D86-9280-7CCC85891A31}" destId="{4C151E25-1A93-42D7-8EA8-04FABA4781C2}" srcOrd="0" destOrd="0" presId="urn:microsoft.com/office/officeart/2016/7/layout/RepeatingBendingProcessNew"/>
    <dgm:cxn modelId="{F7DC5011-419A-4A9D-AC2E-2DC5FD12DE4A}" type="presOf" srcId="{F6BD7642-D0A5-495F-B332-E13DF08A8497}" destId="{6F2731C6-D020-4651-A6F6-58495FD23BEF}" srcOrd="1" destOrd="0" presId="urn:microsoft.com/office/officeart/2016/7/layout/RepeatingBendingProcessNew"/>
    <dgm:cxn modelId="{7BB37B19-54BE-4E69-AAE4-731D34A15512}" type="presOf" srcId="{997879E8-56B8-4B99-A652-83AC725B82C4}" destId="{78FE3F2B-C286-4023-A1B0-BF02B5F09BC8}" srcOrd="1" destOrd="0" presId="urn:microsoft.com/office/officeart/2016/7/layout/RepeatingBendingProcessNew"/>
    <dgm:cxn modelId="{9A29EB19-D683-4293-B1E3-558383F4DACF}" type="presOf" srcId="{F938E457-60CF-4258-8299-831EDF9F244A}" destId="{9F376A6E-9F35-471E-B63E-35BC42391193}" srcOrd="1" destOrd="0" presId="urn:microsoft.com/office/officeart/2016/7/layout/RepeatingBendingProcessNew"/>
    <dgm:cxn modelId="{80414122-7B22-412B-BCB7-FA70D6B0D2A7}" type="presOf" srcId="{0C6924BF-0614-4DFD-9795-76C9FC92B54F}" destId="{EF4C2551-E4AC-4A12-80AF-B34B5BD6C61E}" srcOrd="0" destOrd="0" presId="urn:microsoft.com/office/officeart/2016/7/layout/RepeatingBendingProcessNew"/>
    <dgm:cxn modelId="{E068B12C-2695-49C7-A223-3072B0BB094F}" type="presOf" srcId="{4645EB1E-F79C-489D-98C2-C8B74A3BF5FD}" destId="{D860D5CA-B2BC-436A-8303-A6205568D509}" srcOrd="0" destOrd="0" presId="urn:microsoft.com/office/officeart/2016/7/layout/RepeatingBendingProcessNew"/>
    <dgm:cxn modelId="{6D1AEB34-8626-4C7B-BEAB-4C41582FF8D0}" type="presOf" srcId="{6ACC6FC6-1029-4087-B831-6DB7AF143EAA}" destId="{1BA10BDC-D8DA-48BE-9A2B-1EE2AFFA0CC0}" srcOrd="0" destOrd="0" presId="urn:microsoft.com/office/officeart/2016/7/layout/RepeatingBendingProcessNew"/>
    <dgm:cxn modelId="{DB6AFA40-5DF9-48EB-BB39-FD481F35716E}" type="presOf" srcId="{F938E457-60CF-4258-8299-831EDF9F244A}" destId="{5C1D567D-DF2B-4F9A-912D-C20B18BD0820}" srcOrd="0" destOrd="0" presId="urn:microsoft.com/office/officeart/2016/7/layout/RepeatingBendingProcessNew"/>
    <dgm:cxn modelId="{F0AF3C56-AD0D-4134-8B56-69AF4E28901D}" type="presOf" srcId="{C2823EDD-232E-45D9-B485-A93B39B9DDB4}" destId="{E86E8C3D-31CC-48C9-A266-7CCF4E5154AD}" srcOrd="0" destOrd="0" presId="urn:microsoft.com/office/officeart/2016/7/layout/RepeatingBendingProcessNew"/>
    <dgm:cxn modelId="{137E4E57-8B7F-4872-BEB0-04448EE55833}" type="presOf" srcId="{C2823EDD-232E-45D9-B485-A93B39B9DDB4}" destId="{F1D39440-8A6B-4F21-870D-E01FDBBC5A67}" srcOrd="1" destOrd="0" presId="urn:microsoft.com/office/officeart/2016/7/layout/RepeatingBendingProcessNew"/>
    <dgm:cxn modelId="{B114945A-8326-4052-B22E-3765CFA39176}" type="presOf" srcId="{997879E8-56B8-4B99-A652-83AC725B82C4}" destId="{EC2C1403-5EEA-44B3-92D3-C0FCBCD383A2}" srcOrd="0" destOrd="0" presId="urn:microsoft.com/office/officeart/2016/7/layout/RepeatingBendingProcessNew"/>
    <dgm:cxn modelId="{A9ABA15E-9E65-4184-8417-236E5055EDCA}" srcId="{D947356E-1A14-40B1-805C-7D0F392B8EB1}" destId="{7A692E98-E051-4EDC-A326-BD6037227619}" srcOrd="0" destOrd="0" parTransId="{7ACEF9BF-17CE-4E2E-9A15-870E0E01A3CB}" sibTransId="{6ACC6FC6-1029-4087-B831-6DB7AF143EAA}"/>
    <dgm:cxn modelId="{5571F267-3DC1-46DD-BAF8-6873958B929F}" type="presOf" srcId="{D947356E-1A14-40B1-805C-7D0F392B8EB1}" destId="{9BD349A2-AC78-49D1-967E-EB8BDF776571}" srcOrd="0" destOrd="0" presId="urn:microsoft.com/office/officeart/2016/7/layout/RepeatingBendingProcessNew"/>
    <dgm:cxn modelId="{68856675-9333-453C-A37B-A2F443DCD0D0}" srcId="{D947356E-1A14-40B1-805C-7D0F392B8EB1}" destId="{0D53C0D9-60D4-4BF5-8945-485AC868F454}" srcOrd="4" destOrd="0" parTransId="{EF0ECBB2-EC49-49A1-AE26-007EA808FC8C}" sibTransId="{F938E457-60CF-4258-8299-831EDF9F244A}"/>
    <dgm:cxn modelId="{D65DE675-44B6-4090-855C-7C51C2E44263}" type="presOf" srcId="{DD74037C-E784-408E-AEF3-A94971054F7C}" destId="{95AF8C5C-7E67-4D95-9A06-57282A831F71}" srcOrd="0" destOrd="0" presId="urn:microsoft.com/office/officeart/2016/7/layout/RepeatingBendingProcessNew"/>
    <dgm:cxn modelId="{2C10A085-D97D-47A6-BCF3-DF70C5C0FB1C}" type="presOf" srcId="{A565E305-3E83-4100-BD67-6130DE3207CD}" destId="{C6FC2B15-6741-477E-841B-3329024E57F5}" srcOrd="0" destOrd="0" presId="urn:microsoft.com/office/officeart/2016/7/layout/RepeatingBendingProcessNew"/>
    <dgm:cxn modelId="{08D86E8D-8702-4AE2-AE45-1CA667260142}" type="presOf" srcId="{953CF2AD-2425-4819-BE2B-73105B45E9BB}" destId="{797A80DD-20EE-42C8-A696-A51554BCF663}" srcOrd="0" destOrd="0" presId="urn:microsoft.com/office/officeart/2016/7/layout/RepeatingBendingProcessNew"/>
    <dgm:cxn modelId="{C1489F94-A91A-4069-A482-7ADF9334C53C}" srcId="{D947356E-1A14-40B1-805C-7D0F392B8EB1}" destId="{0C6924BF-0614-4DFD-9795-76C9FC92B54F}" srcOrd="6" destOrd="0" parTransId="{FC8D6171-81BD-4D1B-9A23-644D3A42D12B}" sibTransId="{4645EB1E-F79C-489D-98C2-C8B74A3BF5FD}"/>
    <dgm:cxn modelId="{8F46F99D-1047-4253-9532-0B17EC201178}" srcId="{D947356E-1A14-40B1-805C-7D0F392B8EB1}" destId="{A565E305-3E83-4100-BD67-6130DE3207CD}" srcOrd="7" destOrd="0" parTransId="{15FFBF4F-C5A9-4AC6-B123-C0B9869B97F9}" sibTransId="{997879E8-56B8-4B99-A652-83AC725B82C4}"/>
    <dgm:cxn modelId="{EA8039A9-F927-4545-B65C-8D854789846D}" srcId="{D947356E-1A14-40B1-805C-7D0F392B8EB1}" destId="{953CF2AD-2425-4819-BE2B-73105B45E9BB}" srcOrd="5" destOrd="0" parTransId="{E5AE39ED-5A5D-4D71-BC39-D9C7F403039B}" sibTransId="{C2823EDD-232E-45D9-B485-A93B39B9DDB4}"/>
    <dgm:cxn modelId="{2442B6B3-964E-4B4E-B76D-9697831673E8}" type="presOf" srcId="{DD74037C-E784-408E-AEF3-A94971054F7C}" destId="{7D4B3FEA-EC5E-40EE-8633-B0C59ABAA4CD}" srcOrd="1" destOrd="0" presId="urn:microsoft.com/office/officeart/2016/7/layout/RepeatingBendingProcessNew"/>
    <dgm:cxn modelId="{A2E2C0B3-633E-4074-A720-40B7718BAD46}" type="presOf" srcId="{4645EB1E-F79C-489D-98C2-C8B74A3BF5FD}" destId="{DCA54626-886F-49CB-B2AB-7AA69AB440EA}" srcOrd="1" destOrd="0" presId="urn:microsoft.com/office/officeart/2016/7/layout/RepeatingBendingProcessNew"/>
    <dgm:cxn modelId="{088993B6-F960-4A04-884C-287FAAB0812D}" srcId="{D947356E-1A14-40B1-805C-7D0F392B8EB1}" destId="{D0FB4116-2081-4CD2-B689-C082579CCEF9}" srcOrd="2" destOrd="0" parTransId="{44BF5E92-B615-47F3-89B1-B191222CBA9B}" sibTransId="{F6BD7642-D0A5-495F-B332-E13DF08A8497}"/>
    <dgm:cxn modelId="{BA87B0BD-D272-4E37-8645-DA2CE7967D1D}" srcId="{D947356E-1A14-40B1-805C-7D0F392B8EB1}" destId="{341AC87A-F703-4588-94E8-6EE2F1180FD7}" srcOrd="1" destOrd="0" parTransId="{CBF6E172-C31E-4DD9-B9FB-B36450807D24}" sibTransId="{9802769C-3993-47BE-8E7C-34AAA6CEA861}"/>
    <dgm:cxn modelId="{D5615FC1-6CF2-4528-9306-16B312F0AAD3}" srcId="{D947356E-1A14-40B1-805C-7D0F392B8EB1}" destId="{D4E115C0-89F7-4D86-9280-7CCC85891A31}" srcOrd="3" destOrd="0" parTransId="{83EED99F-C663-4C2B-B837-2FE80A5E65DA}" sibTransId="{DD74037C-E784-408E-AEF3-A94971054F7C}"/>
    <dgm:cxn modelId="{2585A8C9-32D0-4535-9ACC-A49A5EDF71E2}" type="presOf" srcId="{6ACC6FC6-1029-4087-B831-6DB7AF143EAA}" destId="{C98E4E8E-1FCA-4F92-84E8-0F6748670F2F}" srcOrd="1" destOrd="0" presId="urn:microsoft.com/office/officeart/2016/7/layout/RepeatingBendingProcessNew"/>
    <dgm:cxn modelId="{DA152ECC-3A76-481C-A0F8-C1953E783B80}" type="presOf" srcId="{9802769C-3993-47BE-8E7C-34AAA6CEA861}" destId="{0146CB07-3874-4151-9421-ED0AE0A51230}" srcOrd="0" destOrd="0" presId="urn:microsoft.com/office/officeart/2016/7/layout/RepeatingBendingProcessNew"/>
    <dgm:cxn modelId="{C7BA53CE-4D84-4C45-B154-BAEB594A8B8C}" type="presOf" srcId="{7A692E98-E051-4EDC-A326-BD6037227619}" destId="{507B4988-9188-43B5-BBA5-82E495F304D8}" srcOrd="0" destOrd="0" presId="urn:microsoft.com/office/officeart/2016/7/layout/RepeatingBendingProcessNew"/>
    <dgm:cxn modelId="{C6F6FCD2-7E2B-4990-B6DE-0126A0E59AEF}" type="presOf" srcId="{341AC87A-F703-4588-94E8-6EE2F1180FD7}" destId="{5B8FD459-791C-45D3-86B6-55FF8E8CEE44}" srcOrd="0" destOrd="0" presId="urn:microsoft.com/office/officeart/2016/7/layout/RepeatingBendingProcessNew"/>
    <dgm:cxn modelId="{65A3B2D7-F1F0-4848-9B92-6D618F0D62F3}" type="presOf" srcId="{9802769C-3993-47BE-8E7C-34AAA6CEA861}" destId="{A885E9AA-4C54-45DA-9AA1-7C92CBD83B3E}" srcOrd="1" destOrd="0" presId="urn:microsoft.com/office/officeart/2016/7/layout/RepeatingBendingProcessNew"/>
    <dgm:cxn modelId="{E65B52DD-8C76-4DFD-91B9-E29F01A88830}" srcId="{D947356E-1A14-40B1-805C-7D0F392B8EB1}" destId="{1587788C-9158-4859-BF4C-4AC443F02CF5}" srcOrd="8" destOrd="0" parTransId="{63FAB18F-41BF-48E6-AF72-52C4DC0D695D}" sibTransId="{F5FC8375-D260-4A5C-9884-D625D36070D2}"/>
    <dgm:cxn modelId="{F2FCDFF9-4864-4BA1-BA56-669A7D767F60}" type="presOf" srcId="{F6BD7642-D0A5-495F-B332-E13DF08A8497}" destId="{D8641BD8-C1F2-40E5-9A8C-A79C078DE6BF}" srcOrd="0" destOrd="0" presId="urn:microsoft.com/office/officeart/2016/7/layout/RepeatingBendingProcessNew"/>
    <dgm:cxn modelId="{E15E96FD-C4DF-4555-A8F1-78D1669B381D}" type="presOf" srcId="{D0FB4116-2081-4CD2-B689-C082579CCEF9}" destId="{B5AA5DCD-16CD-4C40-A2D5-FD6CF250191F}" srcOrd="0" destOrd="0" presId="urn:microsoft.com/office/officeart/2016/7/layout/RepeatingBendingProcessNew"/>
    <dgm:cxn modelId="{80DF356D-DD36-4957-9ABB-ADCE6D31503F}" type="presParOf" srcId="{9BD349A2-AC78-49D1-967E-EB8BDF776571}" destId="{507B4988-9188-43B5-BBA5-82E495F304D8}" srcOrd="0" destOrd="0" presId="urn:microsoft.com/office/officeart/2016/7/layout/RepeatingBendingProcessNew"/>
    <dgm:cxn modelId="{43CE5764-D24F-401E-AFA1-F79183277EB9}" type="presParOf" srcId="{9BD349A2-AC78-49D1-967E-EB8BDF776571}" destId="{1BA10BDC-D8DA-48BE-9A2B-1EE2AFFA0CC0}" srcOrd="1" destOrd="0" presId="urn:microsoft.com/office/officeart/2016/7/layout/RepeatingBendingProcessNew"/>
    <dgm:cxn modelId="{DEB82F63-A192-4D89-AC91-4A7346916654}" type="presParOf" srcId="{1BA10BDC-D8DA-48BE-9A2B-1EE2AFFA0CC0}" destId="{C98E4E8E-1FCA-4F92-84E8-0F6748670F2F}" srcOrd="0" destOrd="0" presId="urn:microsoft.com/office/officeart/2016/7/layout/RepeatingBendingProcessNew"/>
    <dgm:cxn modelId="{9FE99986-9760-4A6E-9EFC-C2866BCEBD3C}" type="presParOf" srcId="{9BD349A2-AC78-49D1-967E-EB8BDF776571}" destId="{5B8FD459-791C-45D3-86B6-55FF8E8CEE44}" srcOrd="2" destOrd="0" presId="urn:microsoft.com/office/officeart/2016/7/layout/RepeatingBendingProcessNew"/>
    <dgm:cxn modelId="{CEF44EA6-F102-4AED-ACE6-85ED6B9BF8E7}" type="presParOf" srcId="{9BD349A2-AC78-49D1-967E-EB8BDF776571}" destId="{0146CB07-3874-4151-9421-ED0AE0A51230}" srcOrd="3" destOrd="0" presId="urn:microsoft.com/office/officeart/2016/7/layout/RepeatingBendingProcessNew"/>
    <dgm:cxn modelId="{8B04058E-930A-4A32-B36F-9A1B2F525C05}" type="presParOf" srcId="{0146CB07-3874-4151-9421-ED0AE0A51230}" destId="{A885E9AA-4C54-45DA-9AA1-7C92CBD83B3E}" srcOrd="0" destOrd="0" presId="urn:microsoft.com/office/officeart/2016/7/layout/RepeatingBendingProcessNew"/>
    <dgm:cxn modelId="{E850979C-1051-413B-8093-199B49B23954}" type="presParOf" srcId="{9BD349A2-AC78-49D1-967E-EB8BDF776571}" destId="{B5AA5DCD-16CD-4C40-A2D5-FD6CF250191F}" srcOrd="4" destOrd="0" presId="urn:microsoft.com/office/officeart/2016/7/layout/RepeatingBendingProcessNew"/>
    <dgm:cxn modelId="{06FBA938-2C8A-4E40-9D72-B9202365DC0B}" type="presParOf" srcId="{9BD349A2-AC78-49D1-967E-EB8BDF776571}" destId="{D8641BD8-C1F2-40E5-9A8C-A79C078DE6BF}" srcOrd="5" destOrd="0" presId="urn:microsoft.com/office/officeart/2016/7/layout/RepeatingBendingProcessNew"/>
    <dgm:cxn modelId="{BE8CC1B9-EBEB-4DF6-8ED1-3C3FAD13B8CD}" type="presParOf" srcId="{D8641BD8-C1F2-40E5-9A8C-A79C078DE6BF}" destId="{6F2731C6-D020-4651-A6F6-58495FD23BEF}" srcOrd="0" destOrd="0" presId="urn:microsoft.com/office/officeart/2016/7/layout/RepeatingBendingProcessNew"/>
    <dgm:cxn modelId="{8DA5BE8B-B548-4A33-884E-8163ADECCCAA}" type="presParOf" srcId="{9BD349A2-AC78-49D1-967E-EB8BDF776571}" destId="{4C151E25-1A93-42D7-8EA8-04FABA4781C2}" srcOrd="6" destOrd="0" presId="urn:microsoft.com/office/officeart/2016/7/layout/RepeatingBendingProcessNew"/>
    <dgm:cxn modelId="{7ABD9C26-AEC6-411E-9F5F-DB0AD7E72478}" type="presParOf" srcId="{9BD349A2-AC78-49D1-967E-EB8BDF776571}" destId="{95AF8C5C-7E67-4D95-9A06-57282A831F71}" srcOrd="7" destOrd="0" presId="urn:microsoft.com/office/officeart/2016/7/layout/RepeatingBendingProcessNew"/>
    <dgm:cxn modelId="{27AA54BD-BE0C-4406-9092-7A107EA041D8}" type="presParOf" srcId="{95AF8C5C-7E67-4D95-9A06-57282A831F71}" destId="{7D4B3FEA-EC5E-40EE-8633-B0C59ABAA4CD}" srcOrd="0" destOrd="0" presId="urn:microsoft.com/office/officeart/2016/7/layout/RepeatingBendingProcessNew"/>
    <dgm:cxn modelId="{8931D312-1CB9-49C2-81AF-0D2ED25E2BE3}" type="presParOf" srcId="{9BD349A2-AC78-49D1-967E-EB8BDF776571}" destId="{E3EC2A9D-9574-4AF2-9831-86281C6985B9}" srcOrd="8" destOrd="0" presId="urn:microsoft.com/office/officeart/2016/7/layout/RepeatingBendingProcessNew"/>
    <dgm:cxn modelId="{EFBAA15E-4C64-495D-B747-33CC269BD7D0}" type="presParOf" srcId="{9BD349A2-AC78-49D1-967E-EB8BDF776571}" destId="{5C1D567D-DF2B-4F9A-912D-C20B18BD0820}" srcOrd="9" destOrd="0" presId="urn:microsoft.com/office/officeart/2016/7/layout/RepeatingBendingProcessNew"/>
    <dgm:cxn modelId="{706814F3-E79C-4B87-B9F8-9AA6632744EA}" type="presParOf" srcId="{5C1D567D-DF2B-4F9A-912D-C20B18BD0820}" destId="{9F376A6E-9F35-471E-B63E-35BC42391193}" srcOrd="0" destOrd="0" presId="urn:microsoft.com/office/officeart/2016/7/layout/RepeatingBendingProcessNew"/>
    <dgm:cxn modelId="{1086043C-B261-411A-AB9F-8E01AF48CEEE}" type="presParOf" srcId="{9BD349A2-AC78-49D1-967E-EB8BDF776571}" destId="{797A80DD-20EE-42C8-A696-A51554BCF663}" srcOrd="10" destOrd="0" presId="urn:microsoft.com/office/officeart/2016/7/layout/RepeatingBendingProcessNew"/>
    <dgm:cxn modelId="{1E195A50-CAE5-4828-84C6-363DC998B1BC}" type="presParOf" srcId="{9BD349A2-AC78-49D1-967E-EB8BDF776571}" destId="{E86E8C3D-31CC-48C9-A266-7CCF4E5154AD}" srcOrd="11" destOrd="0" presId="urn:microsoft.com/office/officeart/2016/7/layout/RepeatingBendingProcessNew"/>
    <dgm:cxn modelId="{3B66F7EA-DA55-4105-B836-85A23CDC5CB1}" type="presParOf" srcId="{E86E8C3D-31CC-48C9-A266-7CCF4E5154AD}" destId="{F1D39440-8A6B-4F21-870D-E01FDBBC5A67}" srcOrd="0" destOrd="0" presId="urn:microsoft.com/office/officeart/2016/7/layout/RepeatingBendingProcessNew"/>
    <dgm:cxn modelId="{CF09231E-98A6-4236-B8ED-AE3D0F3BDE41}" type="presParOf" srcId="{9BD349A2-AC78-49D1-967E-EB8BDF776571}" destId="{EF4C2551-E4AC-4A12-80AF-B34B5BD6C61E}" srcOrd="12" destOrd="0" presId="urn:microsoft.com/office/officeart/2016/7/layout/RepeatingBendingProcessNew"/>
    <dgm:cxn modelId="{8DF1505B-91E4-42A8-9D25-167133744ADE}" type="presParOf" srcId="{9BD349A2-AC78-49D1-967E-EB8BDF776571}" destId="{D860D5CA-B2BC-436A-8303-A6205568D509}" srcOrd="13" destOrd="0" presId="urn:microsoft.com/office/officeart/2016/7/layout/RepeatingBendingProcessNew"/>
    <dgm:cxn modelId="{F7BF3F6A-E4EC-45D7-A244-F31BF3E10567}" type="presParOf" srcId="{D860D5CA-B2BC-436A-8303-A6205568D509}" destId="{DCA54626-886F-49CB-B2AB-7AA69AB440EA}" srcOrd="0" destOrd="0" presId="urn:microsoft.com/office/officeart/2016/7/layout/RepeatingBendingProcessNew"/>
    <dgm:cxn modelId="{EF47AA4A-27F1-4BC4-9078-700F9D0A472A}" type="presParOf" srcId="{9BD349A2-AC78-49D1-967E-EB8BDF776571}" destId="{C6FC2B15-6741-477E-841B-3329024E57F5}" srcOrd="14" destOrd="0" presId="urn:microsoft.com/office/officeart/2016/7/layout/RepeatingBendingProcessNew"/>
    <dgm:cxn modelId="{4C2995FF-9D27-406E-B5EC-29D087A14DD4}" type="presParOf" srcId="{9BD349A2-AC78-49D1-967E-EB8BDF776571}" destId="{EC2C1403-5EEA-44B3-92D3-C0FCBCD383A2}" srcOrd="15" destOrd="0" presId="urn:microsoft.com/office/officeart/2016/7/layout/RepeatingBendingProcessNew"/>
    <dgm:cxn modelId="{C46AF482-A8C5-4BC9-85BA-879A8DD6D40E}" type="presParOf" srcId="{EC2C1403-5EEA-44B3-92D3-C0FCBCD383A2}" destId="{78FE3F2B-C286-4023-A1B0-BF02B5F09BC8}" srcOrd="0" destOrd="0" presId="urn:microsoft.com/office/officeart/2016/7/layout/RepeatingBendingProcessNew"/>
    <dgm:cxn modelId="{3C2BAD84-05E4-4FE2-AEF6-D73B85E483B5}" type="presParOf" srcId="{9BD349A2-AC78-49D1-967E-EB8BDF776571}" destId="{2266E95D-A3C5-41F2-A10F-9B9492B3EE83}"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47356E-1A14-40B1-805C-7D0F392B8EB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A692E98-E051-4EDC-A326-BD6037227619}">
      <dgm:prSet phldr="0"/>
      <dgm:spPr/>
      <dgm:t>
        <a:bodyPr/>
        <a:lstStyle/>
        <a:p>
          <a:r>
            <a:rPr lang="en-GB">
              <a:latin typeface="Calibri Light" panose="020F0302020204030204"/>
            </a:rPr>
            <a:t>Demixing</a:t>
          </a:r>
          <a:endParaRPr lang="en-GB"/>
        </a:p>
      </dgm:t>
    </dgm:pt>
    <dgm:pt modelId="{7ACEF9BF-17CE-4E2E-9A15-870E0E01A3CB}" type="parTrans" cxnId="{A9ABA15E-9E65-4184-8417-236E5055EDCA}">
      <dgm:prSet/>
      <dgm:spPr/>
      <dgm:t>
        <a:bodyPr/>
        <a:lstStyle/>
        <a:p>
          <a:endParaRPr lang="en-US"/>
        </a:p>
      </dgm:t>
    </dgm:pt>
    <dgm:pt modelId="{6ACC6FC6-1029-4087-B831-6DB7AF143EAA}" type="sibTrans" cxnId="{A9ABA15E-9E65-4184-8417-236E5055EDCA}">
      <dgm:prSet/>
      <dgm:spPr/>
      <dgm:t>
        <a:bodyPr/>
        <a:lstStyle/>
        <a:p>
          <a:endParaRPr lang="en-US"/>
        </a:p>
      </dgm:t>
    </dgm:pt>
    <dgm:pt modelId="{341AC87A-F703-4588-94E8-6EE2F1180FD7}">
      <dgm:prSet/>
      <dgm:spPr/>
      <dgm:t>
        <a:bodyPr/>
        <a:lstStyle/>
        <a:p>
          <a:r>
            <a:rPr lang="en-GB"/>
            <a:t>Model Training and Configuration</a:t>
          </a:r>
          <a:endParaRPr lang="en-US"/>
        </a:p>
      </dgm:t>
    </dgm:pt>
    <dgm:pt modelId="{CBF6E172-C31E-4DD9-B9FB-B36450807D24}" type="parTrans" cxnId="{BA87B0BD-D272-4E37-8645-DA2CE7967D1D}">
      <dgm:prSet/>
      <dgm:spPr/>
      <dgm:t>
        <a:bodyPr/>
        <a:lstStyle/>
        <a:p>
          <a:endParaRPr lang="en-US"/>
        </a:p>
      </dgm:t>
    </dgm:pt>
    <dgm:pt modelId="{9802769C-3993-47BE-8E7C-34AAA6CEA861}" type="sibTrans" cxnId="{BA87B0BD-D272-4E37-8645-DA2CE7967D1D}">
      <dgm:prSet/>
      <dgm:spPr/>
      <dgm:t>
        <a:bodyPr/>
        <a:lstStyle/>
        <a:p>
          <a:endParaRPr lang="en-US"/>
        </a:p>
      </dgm:t>
    </dgm:pt>
    <dgm:pt modelId="{D0FB4116-2081-4CD2-B689-C082579CCEF9}">
      <dgm:prSet/>
      <dgm:spPr/>
      <dgm:t>
        <a:bodyPr/>
        <a:lstStyle/>
        <a:p>
          <a:r>
            <a:rPr lang="en-GB"/>
            <a:t>Training Dataset: MUSDB18-HQ dataset</a:t>
          </a:r>
          <a:endParaRPr lang="en-US"/>
        </a:p>
      </dgm:t>
    </dgm:pt>
    <dgm:pt modelId="{44BF5E92-B615-47F3-89B1-B191222CBA9B}" type="parTrans" cxnId="{088993B6-F960-4A04-884C-287FAAB0812D}">
      <dgm:prSet/>
      <dgm:spPr/>
      <dgm:t>
        <a:bodyPr/>
        <a:lstStyle/>
        <a:p>
          <a:endParaRPr lang="en-US"/>
        </a:p>
      </dgm:t>
    </dgm:pt>
    <dgm:pt modelId="{F6BD7642-D0A5-495F-B332-E13DF08A8497}" type="sibTrans" cxnId="{088993B6-F960-4A04-884C-287FAAB0812D}">
      <dgm:prSet/>
      <dgm:spPr/>
      <dgm:t>
        <a:bodyPr/>
        <a:lstStyle/>
        <a:p>
          <a:endParaRPr lang="en-US"/>
        </a:p>
      </dgm:t>
    </dgm:pt>
    <dgm:pt modelId="{D4E115C0-89F7-4D86-9280-7CCC85891A31}">
      <dgm:prSet/>
      <dgm:spPr/>
      <dgm:t>
        <a:bodyPr/>
        <a:lstStyle/>
        <a:p>
          <a:r>
            <a:rPr lang="en-GB"/>
            <a:t>Model Configuration: Hybrid </a:t>
          </a:r>
          <a:r>
            <a:rPr lang="en-GB" err="1"/>
            <a:t>Demucs</a:t>
          </a:r>
          <a:r>
            <a:rPr lang="en-GB"/>
            <a:t> architecture</a:t>
          </a:r>
          <a:endParaRPr lang="en-US"/>
        </a:p>
      </dgm:t>
    </dgm:pt>
    <dgm:pt modelId="{83EED99F-C663-4C2B-B837-2FE80A5E65DA}" type="parTrans" cxnId="{D5615FC1-6CF2-4528-9306-16B312F0AAD3}">
      <dgm:prSet/>
      <dgm:spPr/>
      <dgm:t>
        <a:bodyPr/>
        <a:lstStyle/>
        <a:p>
          <a:endParaRPr lang="en-US"/>
        </a:p>
      </dgm:t>
    </dgm:pt>
    <dgm:pt modelId="{DD74037C-E784-408E-AEF3-A94971054F7C}" type="sibTrans" cxnId="{D5615FC1-6CF2-4528-9306-16B312F0AAD3}">
      <dgm:prSet/>
      <dgm:spPr/>
      <dgm:t>
        <a:bodyPr/>
        <a:lstStyle/>
        <a:p>
          <a:endParaRPr lang="en-US"/>
        </a:p>
      </dgm:t>
    </dgm:pt>
    <dgm:pt modelId="{0D53C0D9-60D4-4BF5-8945-485AC868F454}">
      <dgm:prSet/>
      <dgm:spPr/>
      <dgm:t>
        <a:bodyPr/>
        <a:lstStyle/>
        <a:p>
          <a:pPr rtl="0"/>
          <a:r>
            <a:rPr lang="en-GB"/>
            <a:t>Resampling of tracks for uniform input </a:t>
          </a:r>
          <a:r>
            <a:rPr lang="en-GB">
              <a:latin typeface="Calibri Light" panose="020F0302020204030204"/>
            </a:rPr>
            <a:t>data</a:t>
          </a:r>
          <a:endParaRPr lang="en-US">
            <a:latin typeface="Calibri Light" panose="020F0302020204030204"/>
          </a:endParaRPr>
        </a:p>
      </dgm:t>
    </dgm:pt>
    <dgm:pt modelId="{EF0ECBB2-EC49-49A1-AE26-007EA808FC8C}" type="parTrans" cxnId="{68856675-9333-453C-A37B-A2F443DCD0D0}">
      <dgm:prSet/>
      <dgm:spPr/>
      <dgm:t>
        <a:bodyPr/>
        <a:lstStyle/>
        <a:p>
          <a:endParaRPr lang="en-US"/>
        </a:p>
      </dgm:t>
    </dgm:pt>
    <dgm:pt modelId="{F938E457-60CF-4258-8299-831EDF9F244A}" type="sibTrans" cxnId="{68856675-9333-453C-A37B-A2F443DCD0D0}">
      <dgm:prSet/>
      <dgm:spPr/>
      <dgm:t>
        <a:bodyPr/>
        <a:lstStyle/>
        <a:p>
          <a:endParaRPr lang="en-US"/>
        </a:p>
      </dgm:t>
    </dgm:pt>
    <dgm:pt modelId="{0C6924BF-0614-4DFD-9795-76C9FC92B54F}">
      <dgm:prSet/>
      <dgm:spPr/>
      <dgm:t>
        <a:bodyPr/>
        <a:lstStyle/>
        <a:p>
          <a:r>
            <a:rPr lang="en-GB"/>
            <a:t>Hearing Loss Degree Classification</a:t>
          </a:r>
          <a:endParaRPr lang="en-US"/>
        </a:p>
      </dgm:t>
    </dgm:pt>
    <dgm:pt modelId="{FC8D6171-81BD-4D1B-9A23-644D3A42D12B}" type="parTrans" cxnId="{C1489F94-A91A-4069-A482-7ADF9334C53C}">
      <dgm:prSet/>
      <dgm:spPr/>
      <dgm:t>
        <a:bodyPr/>
        <a:lstStyle/>
        <a:p>
          <a:endParaRPr lang="en-US"/>
        </a:p>
      </dgm:t>
    </dgm:pt>
    <dgm:pt modelId="{4645EB1E-F79C-489D-98C2-C8B74A3BF5FD}" type="sibTrans" cxnId="{C1489F94-A91A-4069-A482-7ADF9334C53C}">
      <dgm:prSet/>
      <dgm:spPr/>
      <dgm:t>
        <a:bodyPr/>
        <a:lstStyle/>
        <a:p>
          <a:endParaRPr lang="en-US"/>
        </a:p>
      </dgm:t>
    </dgm:pt>
    <dgm:pt modelId="{A565E305-3E83-4100-BD67-6130DE3207CD}">
      <dgm:prSet/>
      <dgm:spPr/>
      <dgm:t>
        <a:bodyPr/>
        <a:lstStyle/>
        <a:p>
          <a:r>
            <a:rPr lang="en-GB"/>
            <a:t>Volume Adjustment and Multiband Compression</a:t>
          </a:r>
          <a:endParaRPr lang="en-US"/>
        </a:p>
      </dgm:t>
    </dgm:pt>
    <dgm:pt modelId="{15FFBF4F-C5A9-4AC6-B123-C0B9869B97F9}" type="parTrans" cxnId="{8F46F99D-1047-4253-9532-0B17EC201178}">
      <dgm:prSet/>
      <dgm:spPr/>
      <dgm:t>
        <a:bodyPr/>
        <a:lstStyle/>
        <a:p>
          <a:endParaRPr lang="en-US"/>
        </a:p>
      </dgm:t>
    </dgm:pt>
    <dgm:pt modelId="{997879E8-56B8-4B99-A652-83AC725B82C4}" type="sibTrans" cxnId="{8F46F99D-1047-4253-9532-0B17EC201178}">
      <dgm:prSet/>
      <dgm:spPr/>
      <dgm:t>
        <a:bodyPr/>
        <a:lstStyle/>
        <a:p>
          <a:endParaRPr lang="en-US"/>
        </a:p>
      </dgm:t>
    </dgm:pt>
    <dgm:pt modelId="{1587788C-9158-4859-BF4C-4AC443F02CF5}">
      <dgm:prSet/>
      <dgm:spPr/>
      <dgm:t>
        <a:bodyPr/>
        <a:lstStyle/>
        <a:p>
          <a:r>
            <a:rPr lang="en-GB"/>
            <a:t>Final Assembly and Quality Control</a:t>
          </a:r>
          <a:endParaRPr lang="en-US"/>
        </a:p>
      </dgm:t>
    </dgm:pt>
    <dgm:pt modelId="{63FAB18F-41BF-48E6-AF72-52C4DC0D695D}" type="parTrans" cxnId="{E65B52DD-8C76-4DFD-91B9-E29F01A88830}">
      <dgm:prSet/>
      <dgm:spPr/>
      <dgm:t>
        <a:bodyPr/>
        <a:lstStyle/>
        <a:p>
          <a:endParaRPr lang="en-US"/>
        </a:p>
      </dgm:t>
    </dgm:pt>
    <dgm:pt modelId="{F5FC8375-D260-4A5C-9884-D625D36070D2}" type="sibTrans" cxnId="{E65B52DD-8C76-4DFD-91B9-E29F01A88830}">
      <dgm:prSet/>
      <dgm:spPr/>
      <dgm:t>
        <a:bodyPr/>
        <a:lstStyle/>
        <a:p>
          <a:endParaRPr lang="en-US"/>
        </a:p>
      </dgm:t>
    </dgm:pt>
    <dgm:pt modelId="{953CF2AD-2425-4819-BE2B-73105B45E9BB}">
      <dgm:prSet phldr="0"/>
      <dgm:spPr/>
      <dgm:t>
        <a:bodyPr/>
        <a:lstStyle/>
        <a:p>
          <a:r>
            <a:rPr lang="en-GB">
              <a:latin typeface="Calibri Light" panose="020F0302020204030204"/>
            </a:rPr>
            <a:t>Remixing</a:t>
          </a:r>
          <a:r>
            <a:rPr lang="en-GB"/>
            <a:t> Stage</a:t>
          </a:r>
          <a:endParaRPr lang="en-US"/>
        </a:p>
      </dgm:t>
    </dgm:pt>
    <dgm:pt modelId="{E5AE39ED-5A5D-4D71-BC39-D9C7F403039B}" type="parTrans" cxnId="{EA8039A9-F927-4545-B65C-8D854789846D}">
      <dgm:prSet/>
      <dgm:spPr/>
    </dgm:pt>
    <dgm:pt modelId="{C2823EDD-232E-45D9-B485-A93B39B9DDB4}" type="sibTrans" cxnId="{EA8039A9-F927-4545-B65C-8D854789846D}">
      <dgm:prSet/>
      <dgm:spPr/>
      <dgm:t>
        <a:bodyPr/>
        <a:lstStyle/>
        <a:p>
          <a:endParaRPr lang="en-US"/>
        </a:p>
      </dgm:t>
    </dgm:pt>
    <dgm:pt modelId="{9BD349A2-AC78-49D1-967E-EB8BDF776571}" type="pres">
      <dgm:prSet presAssocID="{D947356E-1A14-40B1-805C-7D0F392B8EB1}" presName="Name0" presStyleCnt="0">
        <dgm:presLayoutVars>
          <dgm:dir/>
          <dgm:resizeHandles val="exact"/>
        </dgm:presLayoutVars>
      </dgm:prSet>
      <dgm:spPr/>
    </dgm:pt>
    <dgm:pt modelId="{507B4988-9188-43B5-BBA5-82E495F304D8}" type="pres">
      <dgm:prSet presAssocID="{7A692E98-E051-4EDC-A326-BD6037227619}" presName="node" presStyleLbl="node1" presStyleIdx="0" presStyleCnt="9">
        <dgm:presLayoutVars>
          <dgm:bulletEnabled val="1"/>
        </dgm:presLayoutVars>
      </dgm:prSet>
      <dgm:spPr/>
    </dgm:pt>
    <dgm:pt modelId="{1BA10BDC-D8DA-48BE-9A2B-1EE2AFFA0CC0}" type="pres">
      <dgm:prSet presAssocID="{6ACC6FC6-1029-4087-B831-6DB7AF143EAA}" presName="sibTrans" presStyleLbl="sibTrans1D1" presStyleIdx="0" presStyleCnt="8"/>
      <dgm:spPr/>
    </dgm:pt>
    <dgm:pt modelId="{C98E4E8E-1FCA-4F92-84E8-0F6748670F2F}" type="pres">
      <dgm:prSet presAssocID="{6ACC6FC6-1029-4087-B831-6DB7AF143EAA}" presName="connectorText" presStyleLbl="sibTrans1D1" presStyleIdx="0" presStyleCnt="8"/>
      <dgm:spPr/>
    </dgm:pt>
    <dgm:pt modelId="{5B8FD459-791C-45D3-86B6-55FF8E8CEE44}" type="pres">
      <dgm:prSet presAssocID="{341AC87A-F703-4588-94E8-6EE2F1180FD7}" presName="node" presStyleLbl="node1" presStyleIdx="1" presStyleCnt="9">
        <dgm:presLayoutVars>
          <dgm:bulletEnabled val="1"/>
        </dgm:presLayoutVars>
      </dgm:prSet>
      <dgm:spPr/>
    </dgm:pt>
    <dgm:pt modelId="{0146CB07-3874-4151-9421-ED0AE0A51230}" type="pres">
      <dgm:prSet presAssocID="{9802769C-3993-47BE-8E7C-34AAA6CEA861}" presName="sibTrans" presStyleLbl="sibTrans1D1" presStyleIdx="1" presStyleCnt="8"/>
      <dgm:spPr/>
    </dgm:pt>
    <dgm:pt modelId="{A885E9AA-4C54-45DA-9AA1-7C92CBD83B3E}" type="pres">
      <dgm:prSet presAssocID="{9802769C-3993-47BE-8E7C-34AAA6CEA861}" presName="connectorText" presStyleLbl="sibTrans1D1" presStyleIdx="1" presStyleCnt="8"/>
      <dgm:spPr/>
    </dgm:pt>
    <dgm:pt modelId="{B5AA5DCD-16CD-4C40-A2D5-FD6CF250191F}" type="pres">
      <dgm:prSet presAssocID="{D0FB4116-2081-4CD2-B689-C082579CCEF9}" presName="node" presStyleLbl="node1" presStyleIdx="2" presStyleCnt="9">
        <dgm:presLayoutVars>
          <dgm:bulletEnabled val="1"/>
        </dgm:presLayoutVars>
      </dgm:prSet>
      <dgm:spPr/>
    </dgm:pt>
    <dgm:pt modelId="{D8641BD8-C1F2-40E5-9A8C-A79C078DE6BF}" type="pres">
      <dgm:prSet presAssocID="{F6BD7642-D0A5-495F-B332-E13DF08A8497}" presName="sibTrans" presStyleLbl="sibTrans1D1" presStyleIdx="2" presStyleCnt="8"/>
      <dgm:spPr/>
    </dgm:pt>
    <dgm:pt modelId="{6F2731C6-D020-4651-A6F6-58495FD23BEF}" type="pres">
      <dgm:prSet presAssocID="{F6BD7642-D0A5-495F-B332-E13DF08A8497}" presName="connectorText" presStyleLbl="sibTrans1D1" presStyleIdx="2" presStyleCnt="8"/>
      <dgm:spPr/>
    </dgm:pt>
    <dgm:pt modelId="{4C151E25-1A93-42D7-8EA8-04FABA4781C2}" type="pres">
      <dgm:prSet presAssocID="{D4E115C0-89F7-4D86-9280-7CCC85891A31}" presName="node" presStyleLbl="node1" presStyleIdx="3" presStyleCnt="9">
        <dgm:presLayoutVars>
          <dgm:bulletEnabled val="1"/>
        </dgm:presLayoutVars>
      </dgm:prSet>
      <dgm:spPr/>
    </dgm:pt>
    <dgm:pt modelId="{95AF8C5C-7E67-4D95-9A06-57282A831F71}" type="pres">
      <dgm:prSet presAssocID="{DD74037C-E784-408E-AEF3-A94971054F7C}" presName="sibTrans" presStyleLbl="sibTrans1D1" presStyleIdx="3" presStyleCnt="8"/>
      <dgm:spPr/>
    </dgm:pt>
    <dgm:pt modelId="{7D4B3FEA-EC5E-40EE-8633-B0C59ABAA4CD}" type="pres">
      <dgm:prSet presAssocID="{DD74037C-E784-408E-AEF3-A94971054F7C}" presName="connectorText" presStyleLbl="sibTrans1D1" presStyleIdx="3" presStyleCnt="8"/>
      <dgm:spPr/>
    </dgm:pt>
    <dgm:pt modelId="{E3EC2A9D-9574-4AF2-9831-86281C6985B9}" type="pres">
      <dgm:prSet presAssocID="{0D53C0D9-60D4-4BF5-8945-485AC868F454}" presName="node" presStyleLbl="node1" presStyleIdx="4" presStyleCnt="9">
        <dgm:presLayoutVars>
          <dgm:bulletEnabled val="1"/>
        </dgm:presLayoutVars>
      </dgm:prSet>
      <dgm:spPr/>
    </dgm:pt>
    <dgm:pt modelId="{5C1D567D-DF2B-4F9A-912D-C20B18BD0820}" type="pres">
      <dgm:prSet presAssocID="{F938E457-60CF-4258-8299-831EDF9F244A}" presName="sibTrans" presStyleLbl="sibTrans1D1" presStyleIdx="4" presStyleCnt="8"/>
      <dgm:spPr/>
    </dgm:pt>
    <dgm:pt modelId="{9F376A6E-9F35-471E-B63E-35BC42391193}" type="pres">
      <dgm:prSet presAssocID="{F938E457-60CF-4258-8299-831EDF9F244A}" presName="connectorText" presStyleLbl="sibTrans1D1" presStyleIdx="4" presStyleCnt="8"/>
      <dgm:spPr/>
    </dgm:pt>
    <dgm:pt modelId="{797A80DD-20EE-42C8-A696-A51554BCF663}" type="pres">
      <dgm:prSet presAssocID="{953CF2AD-2425-4819-BE2B-73105B45E9BB}" presName="node" presStyleLbl="node1" presStyleIdx="5" presStyleCnt="9">
        <dgm:presLayoutVars>
          <dgm:bulletEnabled val="1"/>
        </dgm:presLayoutVars>
      </dgm:prSet>
      <dgm:spPr/>
    </dgm:pt>
    <dgm:pt modelId="{E86E8C3D-31CC-48C9-A266-7CCF4E5154AD}" type="pres">
      <dgm:prSet presAssocID="{C2823EDD-232E-45D9-B485-A93B39B9DDB4}" presName="sibTrans" presStyleLbl="sibTrans1D1" presStyleIdx="5" presStyleCnt="8"/>
      <dgm:spPr/>
    </dgm:pt>
    <dgm:pt modelId="{F1D39440-8A6B-4F21-870D-E01FDBBC5A67}" type="pres">
      <dgm:prSet presAssocID="{C2823EDD-232E-45D9-B485-A93B39B9DDB4}" presName="connectorText" presStyleLbl="sibTrans1D1" presStyleIdx="5" presStyleCnt="8"/>
      <dgm:spPr/>
    </dgm:pt>
    <dgm:pt modelId="{EF4C2551-E4AC-4A12-80AF-B34B5BD6C61E}" type="pres">
      <dgm:prSet presAssocID="{0C6924BF-0614-4DFD-9795-76C9FC92B54F}" presName="node" presStyleLbl="node1" presStyleIdx="6" presStyleCnt="9">
        <dgm:presLayoutVars>
          <dgm:bulletEnabled val="1"/>
        </dgm:presLayoutVars>
      </dgm:prSet>
      <dgm:spPr/>
    </dgm:pt>
    <dgm:pt modelId="{D860D5CA-B2BC-436A-8303-A6205568D509}" type="pres">
      <dgm:prSet presAssocID="{4645EB1E-F79C-489D-98C2-C8B74A3BF5FD}" presName="sibTrans" presStyleLbl="sibTrans1D1" presStyleIdx="6" presStyleCnt="8"/>
      <dgm:spPr/>
    </dgm:pt>
    <dgm:pt modelId="{DCA54626-886F-49CB-B2AB-7AA69AB440EA}" type="pres">
      <dgm:prSet presAssocID="{4645EB1E-F79C-489D-98C2-C8B74A3BF5FD}" presName="connectorText" presStyleLbl="sibTrans1D1" presStyleIdx="6" presStyleCnt="8"/>
      <dgm:spPr/>
    </dgm:pt>
    <dgm:pt modelId="{C6FC2B15-6741-477E-841B-3329024E57F5}" type="pres">
      <dgm:prSet presAssocID="{A565E305-3E83-4100-BD67-6130DE3207CD}" presName="node" presStyleLbl="node1" presStyleIdx="7" presStyleCnt="9">
        <dgm:presLayoutVars>
          <dgm:bulletEnabled val="1"/>
        </dgm:presLayoutVars>
      </dgm:prSet>
      <dgm:spPr/>
    </dgm:pt>
    <dgm:pt modelId="{EC2C1403-5EEA-44B3-92D3-C0FCBCD383A2}" type="pres">
      <dgm:prSet presAssocID="{997879E8-56B8-4B99-A652-83AC725B82C4}" presName="sibTrans" presStyleLbl="sibTrans1D1" presStyleIdx="7" presStyleCnt="8"/>
      <dgm:spPr/>
    </dgm:pt>
    <dgm:pt modelId="{78FE3F2B-C286-4023-A1B0-BF02B5F09BC8}" type="pres">
      <dgm:prSet presAssocID="{997879E8-56B8-4B99-A652-83AC725B82C4}" presName="connectorText" presStyleLbl="sibTrans1D1" presStyleIdx="7" presStyleCnt="8"/>
      <dgm:spPr/>
    </dgm:pt>
    <dgm:pt modelId="{2266E95D-A3C5-41F2-A10F-9B9492B3EE83}" type="pres">
      <dgm:prSet presAssocID="{1587788C-9158-4859-BF4C-4AC443F02CF5}" presName="node" presStyleLbl="node1" presStyleIdx="8" presStyleCnt="9">
        <dgm:presLayoutVars>
          <dgm:bulletEnabled val="1"/>
        </dgm:presLayoutVars>
      </dgm:prSet>
      <dgm:spPr/>
    </dgm:pt>
  </dgm:ptLst>
  <dgm:cxnLst>
    <dgm:cxn modelId="{3314C003-551D-4490-80F2-38B68A4A7235}" type="presOf" srcId="{0D53C0D9-60D4-4BF5-8945-485AC868F454}" destId="{E3EC2A9D-9574-4AF2-9831-86281C6985B9}" srcOrd="0" destOrd="0" presId="urn:microsoft.com/office/officeart/2016/7/layout/RepeatingBendingProcessNew"/>
    <dgm:cxn modelId="{5ADE2E0B-9202-4357-AEE9-2BE73FDC3692}" type="presOf" srcId="{F6BD7642-D0A5-495F-B332-E13DF08A8497}" destId="{6F2731C6-D020-4651-A6F6-58495FD23BEF}" srcOrd="1" destOrd="0" presId="urn:microsoft.com/office/officeart/2016/7/layout/RepeatingBendingProcessNew"/>
    <dgm:cxn modelId="{DCAAC50B-C827-4997-8B68-1E1D3ACF0C21}" type="presOf" srcId="{1587788C-9158-4859-BF4C-4AC443F02CF5}" destId="{2266E95D-A3C5-41F2-A10F-9B9492B3EE83}" srcOrd="0" destOrd="0" presId="urn:microsoft.com/office/officeart/2016/7/layout/RepeatingBendingProcessNew"/>
    <dgm:cxn modelId="{C5531B11-A78E-41D8-9CC2-8F99F52B36E5}" type="presOf" srcId="{D4E115C0-89F7-4D86-9280-7CCC85891A31}" destId="{4C151E25-1A93-42D7-8EA8-04FABA4781C2}" srcOrd="0" destOrd="0" presId="urn:microsoft.com/office/officeart/2016/7/layout/RepeatingBendingProcessNew"/>
    <dgm:cxn modelId="{62250516-BFF5-4C32-A5D7-96D04F03418A}" type="presOf" srcId="{4645EB1E-F79C-489D-98C2-C8B74A3BF5FD}" destId="{DCA54626-886F-49CB-B2AB-7AA69AB440EA}" srcOrd="1" destOrd="0" presId="urn:microsoft.com/office/officeart/2016/7/layout/RepeatingBendingProcessNew"/>
    <dgm:cxn modelId="{327CB41A-D3B2-423D-A347-34BD1D17924C}" type="presOf" srcId="{997879E8-56B8-4B99-A652-83AC725B82C4}" destId="{78FE3F2B-C286-4023-A1B0-BF02B5F09BC8}" srcOrd="1" destOrd="0" presId="urn:microsoft.com/office/officeart/2016/7/layout/RepeatingBendingProcessNew"/>
    <dgm:cxn modelId="{80414122-7B22-412B-BCB7-FA70D6B0D2A7}" type="presOf" srcId="{0C6924BF-0614-4DFD-9795-76C9FC92B54F}" destId="{EF4C2551-E4AC-4A12-80AF-B34B5BD6C61E}" srcOrd="0" destOrd="0" presId="urn:microsoft.com/office/officeart/2016/7/layout/RepeatingBendingProcessNew"/>
    <dgm:cxn modelId="{E068B12C-2695-49C7-A223-3072B0BB094F}" type="presOf" srcId="{4645EB1E-F79C-489D-98C2-C8B74A3BF5FD}" destId="{D860D5CA-B2BC-436A-8303-A6205568D509}" srcOrd="0" destOrd="0" presId="urn:microsoft.com/office/officeart/2016/7/layout/RepeatingBendingProcessNew"/>
    <dgm:cxn modelId="{6D1AEB34-8626-4C7B-BEAB-4C41582FF8D0}" type="presOf" srcId="{6ACC6FC6-1029-4087-B831-6DB7AF143EAA}" destId="{1BA10BDC-D8DA-48BE-9A2B-1EE2AFFA0CC0}" srcOrd="0" destOrd="0" presId="urn:microsoft.com/office/officeart/2016/7/layout/RepeatingBendingProcessNew"/>
    <dgm:cxn modelId="{DB6AFA40-5DF9-48EB-BB39-FD481F35716E}" type="presOf" srcId="{F938E457-60CF-4258-8299-831EDF9F244A}" destId="{5C1D567D-DF2B-4F9A-912D-C20B18BD0820}" srcOrd="0" destOrd="0" presId="urn:microsoft.com/office/officeart/2016/7/layout/RepeatingBendingProcessNew"/>
    <dgm:cxn modelId="{F0AF3C56-AD0D-4134-8B56-69AF4E28901D}" type="presOf" srcId="{C2823EDD-232E-45D9-B485-A93B39B9DDB4}" destId="{E86E8C3D-31CC-48C9-A266-7CCF4E5154AD}" srcOrd="0" destOrd="0" presId="urn:microsoft.com/office/officeart/2016/7/layout/RepeatingBendingProcessNew"/>
    <dgm:cxn modelId="{B114945A-8326-4052-B22E-3765CFA39176}" type="presOf" srcId="{997879E8-56B8-4B99-A652-83AC725B82C4}" destId="{EC2C1403-5EEA-44B3-92D3-C0FCBCD383A2}" srcOrd="0" destOrd="0" presId="urn:microsoft.com/office/officeart/2016/7/layout/RepeatingBendingProcessNew"/>
    <dgm:cxn modelId="{A9ABA15E-9E65-4184-8417-236E5055EDCA}" srcId="{D947356E-1A14-40B1-805C-7D0F392B8EB1}" destId="{7A692E98-E051-4EDC-A326-BD6037227619}" srcOrd="0" destOrd="0" parTransId="{7ACEF9BF-17CE-4E2E-9A15-870E0E01A3CB}" sibTransId="{6ACC6FC6-1029-4087-B831-6DB7AF143EAA}"/>
    <dgm:cxn modelId="{0BF6EF63-2762-4749-BDA6-8C6FC7DB41B3}" type="presOf" srcId="{9802769C-3993-47BE-8E7C-34AAA6CEA861}" destId="{A885E9AA-4C54-45DA-9AA1-7C92CBD83B3E}" srcOrd="1" destOrd="0" presId="urn:microsoft.com/office/officeart/2016/7/layout/RepeatingBendingProcessNew"/>
    <dgm:cxn modelId="{64663A64-24A2-4DAB-BD4B-B1A52391E77E}" type="presOf" srcId="{6ACC6FC6-1029-4087-B831-6DB7AF143EAA}" destId="{C98E4E8E-1FCA-4F92-84E8-0F6748670F2F}" srcOrd="1" destOrd="0" presId="urn:microsoft.com/office/officeart/2016/7/layout/RepeatingBendingProcessNew"/>
    <dgm:cxn modelId="{5571F267-3DC1-46DD-BAF8-6873958B929F}" type="presOf" srcId="{D947356E-1A14-40B1-805C-7D0F392B8EB1}" destId="{9BD349A2-AC78-49D1-967E-EB8BDF776571}" srcOrd="0" destOrd="0" presId="urn:microsoft.com/office/officeart/2016/7/layout/RepeatingBendingProcessNew"/>
    <dgm:cxn modelId="{68856675-9333-453C-A37B-A2F443DCD0D0}" srcId="{D947356E-1A14-40B1-805C-7D0F392B8EB1}" destId="{0D53C0D9-60D4-4BF5-8945-485AC868F454}" srcOrd="4" destOrd="0" parTransId="{EF0ECBB2-EC49-49A1-AE26-007EA808FC8C}" sibTransId="{F938E457-60CF-4258-8299-831EDF9F244A}"/>
    <dgm:cxn modelId="{D65DE675-44B6-4090-855C-7C51C2E44263}" type="presOf" srcId="{DD74037C-E784-408E-AEF3-A94971054F7C}" destId="{95AF8C5C-7E67-4D95-9A06-57282A831F71}" srcOrd="0" destOrd="0" presId="urn:microsoft.com/office/officeart/2016/7/layout/RepeatingBendingProcessNew"/>
    <dgm:cxn modelId="{13C3DF7B-328C-441A-99B8-0803C2BA4CFF}" type="presOf" srcId="{C2823EDD-232E-45D9-B485-A93B39B9DDB4}" destId="{F1D39440-8A6B-4F21-870D-E01FDBBC5A67}" srcOrd="1" destOrd="0" presId="urn:microsoft.com/office/officeart/2016/7/layout/RepeatingBendingProcessNew"/>
    <dgm:cxn modelId="{2C10A085-D97D-47A6-BCF3-DF70C5C0FB1C}" type="presOf" srcId="{A565E305-3E83-4100-BD67-6130DE3207CD}" destId="{C6FC2B15-6741-477E-841B-3329024E57F5}" srcOrd="0" destOrd="0" presId="urn:microsoft.com/office/officeart/2016/7/layout/RepeatingBendingProcessNew"/>
    <dgm:cxn modelId="{391CEA85-F677-4317-AB47-D27A81D67F2A}" type="presOf" srcId="{DD74037C-E784-408E-AEF3-A94971054F7C}" destId="{7D4B3FEA-EC5E-40EE-8633-B0C59ABAA4CD}" srcOrd="1" destOrd="0" presId="urn:microsoft.com/office/officeart/2016/7/layout/RepeatingBendingProcessNew"/>
    <dgm:cxn modelId="{08D86E8D-8702-4AE2-AE45-1CA667260142}" type="presOf" srcId="{953CF2AD-2425-4819-BE2B-73105B45E9BB}" destId="{797A80DD-20EE-42C8-A696-A51554BCF663}" srcOrd="0" destOrd="0" presId="urn:microsoft.com/office/officeart/2016/7/layout/RepeatingBendingProcessNew"/>
    <dgm:cxn modelId="{C1489F94-A91A-4069-A482-7ADF9334C53C}" srcId="{D947356E-1A14-40B1-805C-7D0F392B8EB1}" destId="{0C6924BF-0614-4DFD-9795-76C9FC92B54F}" srcOrd="6" destOrd="0" parTransId="{FC8D6171-81BD-4D1B-9A23-644D3A42D12B}" sibTransId="{4645EB1E-F79C-489D-98C2-C8B74A3BF5FD}"/>
    <dgm:cxn modelId="{8F46F99D-1047-4253-9532-0B17EC201178}" srcId="{D947356E-1A14-40B1-805C-7D0F392B8EB1}" destId="{A565E305-3E83-4100-BD67-6130DE3207CD}" srcOrd="7" destOrd="0" parTransId="{15FFBF4F-C5A9-4AC6-B123-C0B9869B97F9}" sibTransId="{997879E8-56B8-4B99-A652-83AC725B82C4}"/>
    <dgm:cxn modelId="{EA8039A9-F927-4545-B65C-8D854789846D}" srcId="{D947356E-1A14-40B1-805C-7D0F392B8EB1}" destId="{953CF2AD-2425-4819-BE2B-73105B45E9BB}" srcOrd="5" destOrd="0" parTransId="{E5AE39ED-5A5D-4D71-BC39-D9C7F403039B}" sibTransId="{C2823EDD-232E-45D9-B485-A93B39B9DDB4}"/>
    <dgm:cxn modelId="{088993B6-F960-4A04-884C-287FAAB0812D}" srcId="{D947356E-1A14-40B1-805C-7D0F392B8EB1}" destId="{D0FB4116-2081-4CD2-B689-C082579CCEF9}" srcOrd="2" destOrd="0" parTransId="{44BF5E92-B615-47F3-89B1-B191222CBA9B}" sibTransId="{F6BD7642-D0A5-495F-B332-E13DF08A8497}"/>
    <dgm:cxn modelId="{BA87B0BD-D272-4E37-8645-DA2CE7967D1D}" srcId="{D947356E-1A14-40B1-805C-7D0F392B8EB1}" destId="{341AC87A-F703-4588-94E8-6EE2F1180FD7}" srcOrd="1" destOrd="0" parTransId="{CBF6E172-C31E-4DD9-B9FB-B36450807D24}" sibTransId="{9802769C-3993-47BE-8E7C-34AAA6CEA861}"/>
    <dgm:cxn modelId="{D5615FC1-6CF2-4528-9306-16B312F0AAD3}" srcId="{D947356E-1A14-40B1-805C-7D0F392B8EB1}" destId="{D4E115C0-89F7-4D86-9280-7CCC85891A31}" srcOrd="3" destOrd="0" parTransId="{83EED99F-C663-4C2B-B837-2FE80A5E65DA}" sibTransId="{DD74037C-E784-408E-AEF3-A94971054F7C}"/>
    <dgm:cxn modelId="{DA152ECC-3A76-481C-A0F8-C1953E783B80}" type="presOf" srcId="{9802769C-3993-47BE-8E7C-34AAA6CEA861}" destId="{0146CB07-3874-4151-9421-ED0AE0A51230}" srcOrd="0" destOrd="0" presId="urn:microsoft.com/office/officeart/2016/7/layout/RepeatingBendingProcessNew"/>
    <dgm:cxn modelId="{C7BA53CE-4D84-4C45-B154-BAEB594A8B8C}" type="presOf" srcId="{7A692E98-E051-4EDC-A326-BD6037227619}" destId="{507B4988-9188-43B5-BBA5-82E495F304D8}" srcOrd="0" destOrd="0" presId="urn:microsoft.com/office/officeart/2016/7/layout/RepeatingBendingProcessNew"/>
    <dgm:cxn modelId="{C6F6FCD2-7E2B-4990-B6DE-0126A0E59AEF}" type="presOf" srcId="{341AC87A-F703-4588-94E8-6EE2F1180FD7}" destId="{5B8FD459-791C-45D3-86B6-55FF8E8CEE44}" srcOrd="0" destOrd="0" presId="urn:microsoft.com/office/officeart/2016/7/layout/RepeatingBendingProcessNew"/>
    <dgm:cxn modelId="{E65B52DD-8C76-4DFD-91B9-E29F01A88830}" srcId="{D947356E-1A14-40B1-805C-7D0F392B8EB1}" destId="{1587788C-9158-4859-BF4C-4AC443F02CF5}" srcOrd="8" destOrd="0" parTransId="{63FAB18F-41BF-48E6-AF72-52C4DC0D695D}" sibTransId="{F5FC8375-D260-4A5C-9884-D625D36070D2}"/>
    <dgm:cxn modelId="{F2FCDFF9-4864-4BA1-BA56-669A7D767F60}" type="presOf" srcId="{F6BD7642-D0A5-495F-B332-E13DF08A8497}" destId="{D8641BD8-C1F2-40E5-9A8C-A79C078DE6BF}" srcOrd="0" destOrd="0" presId="urn:microsoft.com/office/officeart/2016/7/layout/RepeatingBendingProcessNew"/>
    <dgm:cxn modelId="{F08FE2F9-8EE3-49F0-93C9-CD8A60DFB6DD}" type="presOf" srcId="{F938E457-60CF-4258-8299-831EDF9F244A}" destId="{9F376A6E-9F35-471E-B63E-35BC42391193}" srcOrd="1" destOrd="0" presId="urn:microsoft.com/office/officeart/2016/7/layout/RepeatingBendingProcessNew"/>
    <dgm:cxn modelId="{E15E96FD-C4DF-4555-A8F1-78D1669B381D}" type="presOf" srcId="{D0FB4116-2081-4CD2-B689-C082579CCEF9}" destId="{B5AA5DCD-16CD-4C40-A2D5-FD6CF250191F}" srcOrd="0" destOrd="0" presId="urn:microsoft.com/office/officeart/2016/7/layout/RepeatingBendingProcessNew"/>
    <dgm:cxn modelId="{80DF356D-DD36-4957-9ABB-ADCE6D31503F}" type="presParOf" srcId="{9BD349A2-AC78-49D1-967E-EB8BDF776571}" destId="{507B4988-9188-43B5-BBA5-82E495F304D8}" srcOrd="0" destOrd="0" presId="urn:microsoft.com/office/officeart/2016/7/layout/RepeatingBendingProcessNew"/>
    <dgm:cxn modelId="{43CE5764-D24F-401E-AFA1-F79183277EB9}" type="presParOf" srcId="{9BD349A2-AC78-49D1-967E-EB8BDF776571}" destId="{1BA10BDC-D8DA-48BE-9A2B-1EE2AFFA0CC0}" srcOrd="1" destOrd="0" presId="urn:microsoft.com/office/officeart/2016/7/layout/RepeatingBendingProcessNew"/>
    <dgm:cxn modelId="{B7238182-33BF-494E-8567-E13C5FFC58E6}" type="presParOf" srcId="{1BA10BDC-D8DA-48BE-9A2B-1EE2AFFA0CC0}" destId="{C98E4E8E-1FCA-4F92-84E8-0F6748670F2F}" srcOrd="0" destOrd="0" presId="urn:microsoft.com/office/officeart/2016/7/layout/RepeatingBendingProcessNew"/>
    <dgm:cxn modelId="{9FE99986-9760-4A6E-9EFC-C2866BCEBD3C}" type="presParOf" srcId="{9BD349A2-AC78-49D1-967E-EB8BDF776571}" destId="{5B8FD459-791C-45D3-86B6-55FF8E8CEE44}" srcOrd="2" destOrd="0" presId="urn:microsoft.com/office/officeart/2016/7/layout/RepeatingBendingProcessNew"/>
    <dgm:cxn modelId="{CEF44EA6-F102-4AED-ACE6-85ED6B9BF8E7}" type="presParOf" srcId="{9BD349A2-AC78-49D1-967E-EB8BDF776571}" destId="{0146CB07-3874-4151-9421-ED0AE0A51230}" srcOrd="3" destOrd="0" presId="urn:microsoft.com/office/officeart/2016/7/layout/RepeatingBendingProcessNew"/>
    <dgm:cxn modelId="{6673B626-5746-4A13-B2FC-57E9B3F14668}" type="presParOf" srcId="{0146CB07-3874-4151-9421-ED0AE0A51230}" destId="{A885E9AA-4C54-45DA-9AA1-7C92CBD83B3E}" srcOrd="0" destOrd="0" presId="urn:microsoft.com/office/officeart/2016/7/layout/RepeatingBendingProcessNew"/>
    <dgm:cxn modelId="{E850979C-1051-413B-8093-199B49B23954}" type="presParOf" srcId="{9BD349A2-AC78-49D1-967E-EB8BDF776571}" destId="{B5AA5DCD-16CD-4C40-A2D5-FD6CF250191F}" srcOrd="4" destOrd="0" presId="urn:microsoft.com/office/officeart/2016/7/layout/RepeatingBendingProcessNew"/>
    <dgm:cxn modelId="{06FBA938-2C8A-4E40-9D72-B9202365DC0B}" type="presParOf" srcId="{9BD349A2-AC78-49D1-967E-EB8BDF776571}" destId="{D8641BD8-C1F2-40E5-9A8C-A79C078DE6BF}" srcOrd="5" destOrd="0" presId="urn:microsoft.com/office/officeart/2016/7/layout/RepeatingBendingProcessNew"/>
    <dgm:cxn modelId="{EE796F2F-86A2-4F84-AAE1-DE3D0CAEE269}" type="presParOf" srcId="{D8641BD8-C1F2-40E5-9A8C-A79C078DE6BF}" destId="{6F2731C6-D020-4651-A6F6-58495FD23BEF}" srcOrd="0" destOrd="0" presId="urn:microsoft.com/office/officeart/2016/7/layout/RepeatingBendingProcessNew"/>
    <dgm:cxn modelId="{8DA5BE8B-B548-4A33-884E-8163ADECCCAA}" type="presParOf" srcId="{9BD349A2-AC78-49D1-967E-EB8BDF776571}" destId="{4C151E25-1A93-42D7-8EA8-04FABA4781C2}" srcOrd="6" destOrd="0" presId="urn:microsoft.com/office/officeart/2016/7/layout/RepeatingBendingProcessNew"/>
    <dgm:cxn modelId="{7ABD9C26-AEC6-411E-9F5F-DB0AD7E72478}" type="presParOf" srcId="{9BD349A2-AC78-49D1-967E-EB8BDF776571}" destId="{95AF8C5C-7E67-4D95-9A06-57282A831F71}" srcOrd="7" destOrd="0" presId="urn:microsoft.com/office/officeart/2016/7/layout/RepeatingBendingProcessNew"/>
    <dgm:cxn modelId="{29E7159D-303E-409D-9522-E0ED4978B77B}" type="presParOf" srcId="{95AF8C5C-7E67-4D95-9A06-57282A831F71}" destId="{7D4B3FEA-EC5E-40EE-8633-B0C59ABAA4CD}" srcOrd="0" destOrd="0" presId="urn:microsoft.com/office/officeart/2016/7/layout/RepeatingBendingProcessNew"/>
    <dgm:cxn modelId="{8931D312-1CB9-49C2-81AF-0D2ED25E2BE3}" type="presParOf" srcId="{9BD349A2-AC78-49D1-967E-EB8BDF776571}" destId="{E3EC2A9D-9574-4AF2-9831-86281C6985B9}" srcOrd="8" destOrd="0" presId="urn:microsoft.com/office/officeart/2016/7/layout/RepeatingBendingProcessNew"/>
    <dgm:cxn modelId="{EFBAA15E-4C64-495D-B747-33CC269BD7D0}" type="presParOf" srcId="{9BD349A2-AC78-49D1-967E-EB8BDF776571}" destId="{5C1D567D-DF2B-4F9A-912D-C20B18BD0820}" srcOrd="9" destOrd="0" presId="urn:microsoft.com/office/officeart/2016/7/layout/RepeatingBendingProcessNew"/>
    <dgm:cxn modelId="{48D61381-9E0D-4F6A-836A-F659D367C00C}" type="presParOf" srcId="{5C1D567D-DF2B-4F9A-912D-C20B18BD0820}" destId="{9F376A6E-9F35-471E-B63E-35BC42391193}" srcOrd="0" destOrd="0" presId="urn:microsoft.com/office/officeart/2016/7/layout/RepeatingBendingProcessNew"/>
    <dgm:cxn modelId="{1086043C-B261-411A-AB9F-8E01AF48CEEE}" type="presParOf" srcId="{9BD349A2-AC78-49D1-967E-EB8BDF776571}" destId="{797A80DD-20EE-42C8-A696-A51554BCF663}" srcOrd="10" destOrd="0" presId="urn:microsoft.com/office/officeart/2016/7/layout/RepeatingBendingProcessNew"/>
    <dgm:cxn modelId="{1E195A50-CAE5-4828-84C6-363DC998B1BC}" type="presParOf" srcId="{9BD349A2-AC78-49D1-967E-EB8BDF776571}" destId="{E86E8C3D-31CC-48C9-A266-7CCF4E5154AD}" srcOrd="11" destOrd="0" presId="urn:microsoft.com/office/officeart/2016/7/layout/RepeatingBendingProcessNew"/>
    <dgm:cxn modelId="{4C456291-FD80-4D8D-9D07-88D0C9C40102}" type="presParOf" srcId="{E86E8C3D-31CC-48C9-A266-7CCF4E5154AD}" destId="{F1D39440-8A6B-4F21-870D-E01FDBBC5A67}" srcOrd="0" destOrd="0" presId="urn:microsoft.com/office/officeart/2016/7/layout/RepeatingBendingProcessNew"/>
    <dgm:cxn modelId="{CF09231E-98A6-4236-B8ED-AE3D0F3BDE41}" type="presParOf" srcId="{9BD349A2-AC78-49D1-967E-EB8BDF776571}" destId="{EF4C2551-E4AC-4A12-80AF-B34B5BD6C61E}" srcOrd="12" destOrd="0" presId="urn:microsoft.com/office/officeart/2016/7/layout/RepeatingBendingProcessNew"/>
    <dgm:cxn modelId="{8DF1505B-91E4-42A8-9D25-167133744ADE}" type="presParOf" srcId="{9BD349A2-AC78-49D1-967E-EB8BDF776571}" destId="{D860D5CA-B2BC-436A-8303-A6205568D509}" srcOrd="13" destOrd="0" presId="urn:microsoft.com/office/officeart/2016/7/layout/RepeatingBendingProcessNew"/>
    <dgm:cxn modelId="{F482F18E-B259-498A-8559-B5058E200564}" type="presParOf" srcId="{D860D5CA-B2BC-436A-8303-A6205568D509}" destId="{DCA54626-886F-49CB-B2AB-7AA69AB440EA}" srcOrd="0" destOrd="0" presId="urn:microsoft.com/office/officeart/2016/7/layout/RepeatingBendingProcessNew"/>
    <dgm:cxn modelId="{EF47AA4A-27F1-4BC4-9078-700F9D0A472A}" type="presParOf" srcId="{9BD349A2-AC78-49D1-967E-EB8BDF776571}" destId="{C6FC2B15-6741-477E-841B-3329024E57F5}" srcOrd="14" destOrd="0" presId="urn:microsoft.com/office/officeart/2016/7/layout/RepeatingBendingProcessNew"/>
    <dgm:cxn modelId="{4C2995FF-9D27-406E-B5EC-29D087A14DD4}" type="presParOf" srcId="{9BD349A2-AC78-49D1-967E-EB8BDF776571}" destId="{EC2C1403-5EEA-44B3-92D3-C0FCBCD383A2}" srcOrd="15" destOrd="0" presId="urn:microsoft.com/office/officeart/2016/7/layout/RepeatingBendingProcessNew"/>
    <dgm:cxn modelId="{F717EFAB-19E9-4756-8B2F-45783FBB8C97}" type="presParOf" srcId="{EC2C1403-5EEA-44B3-92D3-C0FCBCD383A2}" destId="{78FE3F2B-C286-4023-A1B0-BF02B5F09BC8}" srcOrd="0" destOrd="0" presId="urn:microsoft.com/office/officeart/2016/7/layout/RepeatingBendingProcessNew"/>
    <dgm:cxn modelId="{3C2BAD84-05E4-4FE2-AEF6-D73B85E483B5}" type="presParOf" srcId="{9BD349A2-AC78-49D1-967E-EB8BDF776571}" destId="{2266E95D-A3C5-41F2-A10F-9B9492B3EE83}"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47356E-1A14-40B1-805C-7D0F392B8EB1}"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7A692E98-E051-4EDC-A326-BD6037227619}">
      <dgm:prSet phldr="0"/>
      <dgm:spPr/>
      <dgm:t>
        <a:bodyPr/>
        <a:lstStyle/>
        <a:p>
          <a:r>
            <a:rPr lang="en-GB">
              <a:latin typeface="Calibri Light" panose="020F0302020204030204"/>
            </a:rPr>
            <a:t>Demixing</a:t>
          </a:r>
          <a:endParaRPr lang="en-GB"/>
        </a:p>
      </dgm:t>
    </dgm:pt>
    <dgm:pt modelId="{7ACEF9BF-17CE-4E2E-9A15-870E0E01A3CB}" type="parTrans" cxnId="{A9ABA15E-9E65-4184-8417-236E5055EDCA}">
      <dgm:prSet/>
      <dgm:spPr/>
      <dgm:t>
        <a:bodyPr/>
        <a:lstStyle/>
        <a:p>
          <a:endParaRPr lang="en-US"/>
        </a:p>
      </dgm:t>
    </dgm:pt>
    <dgm:pt modelId="{6ACC6FC6-1029-4087-B831-6DB7AF143EAA}" type="sibTrans" cxnId="{A9ABA15E-9E65-4184-8417-236E5055EDCA}">
      <dgm:prSet/>
      <dgm:spPr/>
      <dgm:t>
        <a:bodyPr/>
        <a:lstStyle/>
        <a:p>
          <a:endParaRPr lang="en-US"/>
        </a:p>
      </dgm:t>
    </dgm:pt>
    <dgm:pt modelId="{341AC87A-F703-4588-94E8-6EE2F1180FD7}">
      <dgm:prSet/>
      <dgm:spPr/>
      <dgm:t>
        <a:bodyPr/>
        <a:lstStyle/>
        <a:p>
          <a:r>
            <a:rPr lang="en-GB"/>
            <a:t>Model Training and Configuration</a:t>
          </a:r>
          <a:endParaRPr lang="en-US"/>
        </a:p>
      </dgm:t>
    </dgm:pt>
    <dgm:pt modelId="{CBF6E172-C31E-4DD9-B9FB-B36450807D24}" type="parTrans" cxnId="{BA87B0BD-D272-4E37-8645-DA2CE7967D1D}">
      <dgm:prSet/>
      <dgm:spPr/>
      <dgm:t>
        <a:bodyPr/>
        <a:lstStyle/>
        <a:p>
          <a:endParaRPr lang="en-US"/>
        </a:p>
      </dgm:t>
    </dgm:pt>
    <dgm:pt modelId="{9802769C-3993-47BE-8E7C-34AAA6CEA861}" type="sibTrans" cxnId="{BA87B0BD-D272-4E37-8645-DA2CE7967D1D}">
      <dgm:prSet/>
      <dgm:spPr/>
      <dgm:t>
        <a:bodyPr/>
        <a:lstStyle/>
        <a:p>
          <a:endParaRPr lang="en-US"/>
        </a:p>
      </dgm:t>
    </dgm:pt>
    <dgm:pt modelId="{D0FB4116-2081-4CD2-B689-C082579CCEF9}">
      <dgm:prSet/>
      <dgm:spPr/>
      <dgm:t>
        <a:bodyPr/>
        <a:lstStyle/>
        <a:p>
          <a:r>
            <a:rPr lang="en-GB"/>
            <a:t>Training Dataset: MUSDB18-HQ dataset</a:t>
          </a:r>
          <a:endParaRPr lang="en-US"/>
        </a:p>
      </dgm:t>
    </dgm:pt>
    <dgm:pt modelId="{44BF5E92-B615-47F3-89B1-B191222CBA9B}" type="parTrans" cxnId="{088993B6-F960-4A04-884C-287FAAB0812D}">
      <dgm:prSet/>
      <dgm:spPr/>
      <dgm:t>
        <a:bodyPr/>
        <a:lstStyle/>
        <a:p>
          <a:endParaRPr lang="en-US"/>
        </a:p>
      </dgm:t>
    </dgm:pt>
    <dgm:pt modelId="{F6BD7642-D0A5-495F-B332-E13DF08A8497}" type="sibTrans" cxnId="{088993B6-F960-4A04-884C-287FAAB0812D}">
      <dgm:prSet/>
      <dgm:spPr/>
      <dgm:t>
        <a:bodyPr/>
        <a:lstStyle/>
        <a:p>
          <a:endParaRPr lang="en-US"/>
        </a:p>
      </dgm:t>
    </dgm:pt>
    <dgm:pt modelId="{D4E115C0-89F7-4D86-9280-7CCC85891A31}">
      <dgm:prSet/>
      <dgm:spPr/>
      <dgm:t>
        <a:bodyPr/>
        <a:lstStyle/>
        <a:p>
          <a:r>
            <a:rPr lang="en-GB"/>
            <a:t>Model Configuration: Hybrid </a:t>
          </a:r>
          <a:r>
            <a:rPr lang="en-GB" err="1"/>
            <a:t>Demucs</a:t>
          </a:r>
          <a:r>
            <a:rPr lang="en-GB"/>
            <a:t> architecture</a:t>
          </a:r>
          <a:endParaRPr lang="en-US"/>
        </a:p>
      </dgm:t>
    </dgm:pt>
    <dgm:pt modelId="{83EED99F-C663-4C2B-B837-2FE80A5E65DA}" type="parTrans" cxnId="{D5615FC1-6CF2-4528-9306-16B312F0AAD3}">
      <dgm:prSet/>
      <dgm:spPr/>
      <dgm:t>
        <a:bodyPr/>
        <a:lstStyle/>
        <a:p>
          <a:endParaRPr lang="en-US"/>
        </a:p>
      </dgm:t>
    </dgm:pt>
    <dgm:pt modelId="{DD74037C-E784-408E-AEF3-A94971054F7C}" type="sibTrans" cxnId="{D5615FC1-6CF2-4528-9306-16B312F0AAD3}">
      <dgm:prSet/>
      <dgm:spPr/>
      <dgm:t>
        <a:bodyPr/>
        <a:lstStyle/>
        <a:p>
          <a:endParaRPr lang="en-US"/>
        </a:p>
      </dgm:t>
    </dgm:pt>
    <dgm:pt modelId="{0D53C0D9-60D4-4BF5-8945-485AC868F454}">
      <dgm:prSet/>
      <dgm:spPr/>
      <dgm:t>
        <a:bodyPr/>
        <a:lstStyle/>
        <a:p>
          <a:pPr rtl="0"/>
          <a:r>
            <a:rPr lang="en-GB"/>
            <a:t>Resampling of tracks for uniform input </a:t>
          </a:r>
          <a:r>
            <a:rPr lang="en-GB">
              <a:latin typeface="Calibri Light" panose="020F0302020204030204"/>
            </a:rPr>
            <a:t>data</a:t>
          </a:r>
          <a:endParaRPr lang="en-US">
            <a:latin typeface="Calibri Light" panose="020F0302020204030204"/>
          </a:endParaRPr>
        </a:p>
      </dgm:t>
    </dgm:pt>
    <dgm:pt modelId="{EF0ECBB2-EC49-49A1-AE26-007EA808FC8C}" type="parTrans" cxnId="{68856675-9333-453C-A37B-A2F443DCD0D0}">
      <dgm:prSet/>
      <dgm:spPr/>
      <dgm:t>
        <a:bodyPr/>
        <a:lstStyle/>
        <a:p>
          <a:endParaRPr lang="en-US"/>
        </a:p>
      </dgm:t>
    </dgm:pt>
    <dgm:pt modelId="{F938E457-60CF-4258-8299-831EDF9F244A}" type="sibTrans" cxnId="{68856675-9333-453C-A37B-A2F443DCD0D0}">
      <dgm:prSet/>
      <dgm:spPr/>
      <dgm:t>
        <a:bodyPr/>
        <a:lstStyle/>
        <a:p>
          <a:endParaRPr lang="en-US"/>
        </a:p>
      </dgm:t>
    </dgm:pt>
    <dgm:pt modelId="{0C6924BF-0614-4DFD-9795-76C9FC92B54F}">
      <dgm:prSet/>
      <dgm:spPr/>
      <dgm:t>
        <a:bodyPr/>
        <a:lstStyle/>
        <a:p>
          <a:r>
            <a:rPr lang="en-GB"/>
            <a:t>Hearing Loss Degree Classification</a:t>
          </a:r>
          <a:endParaRPr lang="en-US"/>
        </a:p>
      </dgm:t>
    </dgm:pt>
    <dgm:pt modelId="{FC8D6171-81BD-4D1B-9A23-644D3A42D12B}" type="parTrans" cxnId="{C1489F94-A91A-4069-A482-7ADF9334C53C}">
      <dgm:prSet/>
      <dgm:spPr/>
      <dgm:t>
        <a:bodyPr/>
        <a:lstStyle/>
        <a:p>
          <a:endParaRPr lang="en-US"/>
        </a:p>
      </dgm:t>
    </dgm:pt>
    <dgm:pt modelId="{4645EB1E-F79C-489D-98C2-C8B74A3BF5FD}" type="sibTrans" cxnId="{C1489F94-A91A-4069-A482-7ADF9334C53C}">
      <dgm:prSet/>
      <dgm:spPr/>
      <dgm:t>
        <a:bodyPr/>
        <a:lstStyle/>
        <a:p>
          <a:endParaRPr lang="en-US"/>
        </a:p>
      </dgm:t>
    </dgm:pt>
    <dgm:pt modelId="{A565E305-3E83-4100-BD67-6130DE3207CD}">
      <dgm:prSet/>
      <dgm:spPr/>
      <dgm:t>
        <a:bodyPr/>
        <a:lstStyle/>
        <a:p>
          <a:r>
            <a:rPr lang="en-GB"/>
            <a:t>Volume Adjustment and Multiband Compression</a:t>
          </a:r>
          <a:endParaRPr lang="en-US"/>
        </a:p>
      </dgm:t>
    </dgm:pt>
    <dgm:pt modelId="{15FFBF4F-C5A9-4AC6-B123-C0B9869B97F9}" type="parTrans" cxnId="{8F46F99D-1047-4253-9532-0B17EC201178}">
      <dgm:prSet/>
      <dgm:spPr/>
      <dgm:t>
        <a:bodyPr/>
        <a:lstStyle/>
        <a:p>
          <a:endParaRPr lang="en-US"/>
        </a:p>
      </dgm:t>
    </dgm:pt>
    <dgm:pt modelId="{997879E8-56B8-4B99-A652-83AC725B82C4}" type="sibTrans" cxnId="{8F46F99D-1047-4253-9532-0B17EC201178}">
      <dgm:prSet/>
      <dgm:spPr/>
      <dgm:t>
        <a:bodyPr/>
        <a:lstStyle/>
        <a:p>
          <a:endParaRPr lang="en-US"/>
        </a:p>
      </dgm:t>
    </dgm:pt>
    <dgm:pt modelId="{1587788C-9158-4859-BF4C-4AC443F02CF5}">
      <dgm:prSet/>
      <dgm:spPr/>
      <dgm:t>
        <a:bodyPr/>
        <a:lstStyle/>
        <a:p>
          <a:r>
            <a:rPr lang="en-GB"/>
            <a:t>Final Assembly and Quality Control</a:t>
          </a:r>
          <a:endParaRPr lang="en-US"/>
        </a:p>
      </dgm:t>
    </dgm:pt>
    <dgm:pt modelId="{63FAB18F-41BF-48E6-AF72-52C4DC0D695D}" type="parTrans" cxnId="{E65B52DD-8C76-4DFD-91B9-E29F01A88830}">
      <dgm:prSet/>
      <dgm:spPr/>
      <dgm:t>
        <a:bodyPr/>
        <a:lstStyle/>
        <a:p>
          <a:endParaRPr lang="en-US"/>
        </a:p>
      </dgm:t>
    </dgm:pt>
    <dgm:pt modelId="{F5FC8375-D260-4A5C-9884-D625D36070D2}" type="sibTrans" cxnId="{E65B52DD-8C76-4DFD-91B9-E29F01A88830}">
      <dgm:prSet/>
      <dgm:spPr/>
      <dgm:t>
        <a:bodyPr/>
        <a:lstStyle/>
        <a:p>
          <a:endParaRPr lang="en-US"/>
        </a:p>
      </dgm:t>
    </dgm:pt>
    <dgm:pt modelId="{953CF2AD-2425-4819-BE2B-73105B45E9BB}">
      <dgm:prSet phldr="0"/>
      <dgm:spPr/>
      <dgm:t>
        <a:bodyPr/>
        <a:lstStyle/>
        <a:p>
          <a:r>
            <a:rPr lang="en-GB">
              <a:latin typeface="Calibri Light" panose="020F0302020204030204"/>
            </a:rPr>
            <a:t>Remixing</a:t>
          </a:r>
          <a:r>
            <a:rPr lang="en-GB"/>
            <a:t> Stage</a:t>
          </a:r>
          <a:endParaRPr lang="en-US"/>
        </a:p>
      </dgm:t>
    </dgm:pt>
    <dgm:pt modelId="{E5AE39ED-5A5D-4D71-BC39-D9C7F403039B}" type="parTrans" cxnId="{EA8039A9-F927-4545-B65C-8D854789846D}">
      <dgm:prSet/>
      <dgm:spPr/>
    </dgm:pt>
    <dgm:pt modelId="{C2823EDD-232E-45D9-B485-A93B39B9DDB4}" type="sibTrans" cxnId="{EA8039A9-F927-4545-B65C-8D854789846D}">
      <dgm:prSet/>
      <dgm:spPr/>
      <dgm:t>
        <a:bodyPr/>
        <a:lstStyle/>
        <a:p>
          <a:endParaRPr lang="en-US"/>
        </a:p>
      </dgm:t>
    </dgm:pt>
    <dgm:pt modelId="{9BD349A2-AC78-49D1-967E-EB8BDF776571}" type="pres">
      <dgm:prSet presAssocID="{D947356E-1A14-40B1-805C-7D0F392B8EB1}" presName="Name0" presStyleCnt="0">
        <dgm:presLayoutVars>
          <dgm:dir/>
          <dgm:resizeHandles val="exact"/>
        </dgm:presLayoutVars>
      </dgm:prSet>
      <dgm:spPr/>
    </dgm:pt>
    <dgm:pt modelId="{507B4988-9188-43B5-BBA5-82E495F304D8}" type="pres">
      <dgm:prSet presAssocID="{7A692E98-E051-4EDC-A326-BD6037227619}" presName="node" presStyleLbl="node1" presStyleIdx="0" presStyleCnt="9">
        <dgm:presLayoutVars>
          <dgm:bulletEnabled val="1"/>
        </dgm:presLayoutVars>
      </dgm:prSet>
      <dgm:spPr/>
    </dgm:pt>
    <dgm:pt modelId="{1BA10BDC-D8DA-48BE-9A2B-1EE2AFFA0CC0}" type="pres">
      <dgm:prSet presAssocID="{6ACC6FC6-1029-4087-B831-6DB7AF143EAA}" presName="sibTrans" presStyleLbl="sibTrans1D1" presStyleIdx="0" presStyleCnt="8"/>
      <dgm:spPr/>
    </dgm:pt>
    <dgm:pt modelId="{C98E4E8E-1FCA-4F92-84E8-0F6748670F2F}" type="pres">
      <dgm:prSet presAssocID="{6ACC6FC6-1029-4087-B831-6DB7AF143EAA}" presName="connectorText" presStyleLbl="sibTrans1D1" presStyleIdx="0" presStyleCnt="8"/>
      <dgm:spPr/>
    </dgm:pt>
    <dgm:pt modelId="{5B8FD459-791C-45D3-86B6-55FF8E8CEE44}" type="pres">
      <dgm:prSet presAssocID="{341AC87A-F703-4588-94E8-6EE2F1180FD7}" presName="node" presStyleLbl="node1" presStyleIdx="1" presStyleCnt="9">
        <dgm:presLayoutVars>
          <dgm:bulletEnabled val="1"/>
        </dgm:presLayoutVars>
      </dgm:prSet>
      <dgm:spPr/>
    </dgm:pt>
    <dgm:pt modelId="{0146CB07-3874-4151-9421-ED0AE0A51230}" type="pres">
      <dgm:prSet presAssocID="{9802769C-3993-47BE-8E7C-34AAA6CEA861}" presName="sibTrans" presStyleLbl="sibTrans1D1" presStyleIdx="1" presStyleCnt="8"/>
      <dgm:spPr/>
    </dgm:pt>
    <dgm:pt modelId="{A885E9AA-4C54-45DA-9AA1-7C92CBD83B3E}" type="pres">
      <dgm:prSet presAssocID="{9802769C-3993-47BE-8E7C-34AAA6CEA861}" presName="connectorText" presStyleLbl="sibTrans1D1" presStyleIdx="1" presStyleCnt="8"/>
      <dgm:spPr/>
    </dgm:pt>
    <dgm:pt modelId="{B5AA5DCD-16CD-4C40-A2D5-FD6CF250191F}" type="pres">
      <dgm:prSet presAssocID="{D0FB4116-2081-4CD2-B689-C082579CCEF9}" presName="node" presStyleLbl="node1" presStyleIdx="2" presStyleCnt="9">
        <dgm:presLayoutVars>
          <dgm:bulletEnabled val="1"/>
        </dgm:presLayoutVars>
      </dgm:prSet>
      <dgm:spPr/>
    </dgm:pt>
    <dgm:pt modelId="{D8641BD8-C1F2-40E5-9A8C-A79C078DE6BF}" type="pres">
      <dgm:prSet presAssocID="{F6BD7642-D0A5-495F-B332-E13DF08A8497}" presName="sibTrans" presStyleLbl="sibTrans1D1" presStyleIdx="2" presStyleCnt="8"/>
      <dgm:spPr/>
    </dgm:pt>
    <dgm:pt modelId="{6F2731C6-D020-4651-A6F6-58495FD23BEF}" type="pres">
      <dgm:prSet presAssocID="{F6BD7642-D0A5-495F-B332-E13DF08A8497}" presName="connectorText" presStyleLbl="sibTrans1D1" presStyleIdx="2" presStyleCnt="8"/>
      <dgm:spPr/>
    </dgm:pt>
    <dgm:pt modelId="{4C151E25-1A93-42D7-8EA8-04FABA4781C2}" type="pres">
      <dgm:prSet presAssocID="{D4E115C0-89F7-4D86-9280-7CCC85891A31}" presName="node" presStyleLbl="node1" presStyleIdx="3" presStyleCnt="9">
        <dgm:presLayoutVars>
          <dgm:bulletEnabled val="1"/>
        </dgm:presLayoutVars>
      </dgm:prSet>
      <dgm:spPr/>
    </dgm:pt>
    <dgm:pt modelId="{95AF8C5C-7E67-4D95-9A06-57282A831F71}" type="pres">
      <dgm:prSet presAssocID="{DD74037C-E784-408E-AEF3-A94971054F7C}" presName="sibTrans" presStyleLbl="sibTrans1D1" presStyleIdx="3" presStyleCnt="8"/>
      <dgm:spPr/>
    </dgm:pt>
    <dgm:pt modelId="{7D4B3FEA-EC5E-40EE-8633-B0C59ABAA4CD}" type="pres">
      <dgm:prSet presAssocID="{DD74037C-E784-408E-AEF3-A94971054F7C}" presName="connectorText" presStyleLbl="sibTrans1D1" presStyleIdx="3" presStyleCnt="8"/>
      <dgm:spPr/>
    </dgm:pt>
    <dgm:pt modelId="{E3EC2A9D-9574-4AF2-9831-86281C6985B9}" type="pres">
      <dgm:prSet presAssocID="{0D53C0D9-60D4-4BF5-8945-485AC868F454}" presName="node" presStyleLbl="node1" presStyleIdx="4" presStyleCnt="9">
        <dgm:presLayoutVars>
          <dgm:bulletEnabled val="1"/>
        </dgm:presLayoutVars>
      </dgm:prSet>
      <dgm:spPr/>
    </dgm:pt>
    <dgm:pt modelId="{5C1D567D-DF2B-4F9A-912D-C20B18BD0820}" type="pres">
      <dgm:prSet presAssocID="{F938E457-60CF-4258-8299-831EDF9F244A}" presName="sibTrans" presStyleLbl="sibTrans1D1" presStyleIdx="4" presStyleCnt="8"/>
      <dgm:spPr/>
    </dgm:pt>
    <dgm:pt modelId="{9F376A6E-9F35-471E-B63E-35BC42391193}" type="pres">
      <dgm:prSet presAssocID="{F938E457-60CF-4258-8299-831EDF9F244A}" presName="connectorText" presStyleLbl="sibTrans1D1" presStyleIdx="4" presStyleCnt="8"/>
      <dgm:spPr/>
    </dgm:pt>
    <dgm:pt modelId="{797A80DD-20EE-42C8-A696-A51554BCF663}" type="pres">
      <dgm:prSet presAssocID="{953CF2AD-2425-4819-BE2B-73105B45E9BB}" presName="node" presStyleLbl="node1" presStyleIdx="5" presStyleCnt="9">
        <dgm:presLayoutVars>
          <dgm:bulletEnabled val="1"/>
        </dgm:presLayoutVars>
      </dgm:prSet>
      <dgm:spPr/>
    </dgm:pt>
    <dgm:pt modelId="{E86E8C3D-31CC-48C9-A266-7CCF4E5154AD}" type="pres">
      <dgm:prSet presAssocID="{C2823EDD-232E-45D9-B485-A93B39B9DDB4}" presName="sibTrans" presStyleLbl="sibTrans1D1" presStyleIdx="5" presStyleCnt="8"/>
      <dgm:spPr/>
    </dgm:pt>
    <dgm:pt modelId="{F1D39440-8A6B-4F21-870D-E01FDBBC5A67}" type="pres">
      <dgm:prSet presAssocID="{C2823EDD-232E-45D9-B485-A93B39B9DDB4}" presName="connectorText" presStyleLbl="sibTrans1D1" presStyleIdx="5" presStyleCnt="8"/>
      <dgm:spPr/>
    </dgm:pt>
    <dgm:pt modelId="{EF4C2551-E4AC-4A12-80AF-B34B5BD6C61E}" type="pres">
      <dgm:prSet presAssocID="{0C6924BF-0614-4DFD-9795-76C9FC92B54F}" presName="node" presStyleLbl="node1" presStyleIdx="6" presStyleCnt="9">
        <dgm:presLayoutVars>
          <dgm:bulletEnabled val="1"/>
        </dgm:presLayoutVars>
      </dgm:prSet>
      <dgm:spPr/>
    </dgm:pt>
    <dgm:pt modelId="{D860D5CA-B2BC-436A-8303-A6205568D509}" type="pres">
      <dgm:prSet presAssocID="{4645EB1E-F79C-489D-98C2-C8B74A3BF5FD}" presName="sibTrans" presStyleLbl="sibTrans1D1" presStyleIdx="6" presStyleCnt="8"/>
      <dgm:spPr/>
    </dgm:pt>
    <dgm:pt modelId="{DCA54626-886F-49CB-B2AB-7AA69AB440EA}" type="pres">
      <dgm:prSet presAssocID="{4645EB1E-F79C-489D-98C2-C8B74A3BF5FD}" presName="connectorText" presStyleLbl="sibTrans1D1" presStyleIdx="6" presStyleCnt="8"/>
      <dgm:spPr/>
    </dgm:pt>
    <dgm:pt modelId="{C6FC2B15-6741-477E-841B-3329024E57F5}" type="pres">
      <dgm:prSet presAssocID="{A565E305-3E83-4100-BD67-6130DE3207CD}" presName="node" presStyleLbl="node1" presStyleIdx="7" presStyleCnt="9">
        <dgm:presLayoutVars>
          <dgm:bulletEnabled val="1"/>
        </dgm:presLayoutVars>
      </dgm:prSet>
      <dgm:spPr/>
    </dgm:pt>
    <dgm:pt modelId="{EC2C1403-5EEA-44B3-92D3-C0FCBCD383A2}" type="pres">
      <dgm:prSet presAssocID="{997879E8-56B8-4B99-A652-83AC725B82C4}" presName="sibTrans" presStyleLbl="sibTrans1D1" presStyleIdx="7" presStyleCnt="8"/>
      <dgm:spPr/>
    </dgm:pt>
    <dgm:pt modelId="{78FE3F2B-C286-4023-A1B0-BF02B5F09BC8}" type="pres">
      <dgm:prSet presAssocID="{997879E8-56B8-4B99-A652-83AC725B82C4}" presName="connectorText" presStyleLbl="sibTrans1D1" presStyleIdx="7" presStyleCnt="8"/>
      <dgm:spPr/>
    </dgm:pt>
    <dgm:pt modelId="{2266E95D-A3C5-41F2-A10F-9B9492B3EE83}" type="pres">
      <dgm:prSet presAssocID="{1587788C-9158-4859-BF4C-4AC443F02CF5}" presName="node" presStyleLbl="node1" presStyleIdx="8" presStyleCnt="9">
        <dgm:presLayoutVars>
          <dgm:bulletEnabled val="1"/>
        </dgm:presLayoutVars>
      </dgm:prSet>
      <dgm:spPr/>
    </dgm:pt>
  </dgm:ptLst>
  <dgm:cxnLst>
    <dgm:cxn modelId="{3314C003-551D-4490-80F2-38B68A4A7235}" type="presOf" srcId="{0D53C0D9-60D4-4BF5-8945-485AC868F454}" destId="{E3EC2A9D-9574-4AF2-9831-86281C6985B9}" srcOrd="0" destOrd="0" presId="urn:microsoft.com/office/officeart/2016/7/layout/RepeatingBendingProcessNew"/>
    <dgm:cxn modelId="{5ADE2E0B-9202-4357-AEE9-2BE73FDC3692}" type="presOf" srcId="{F6BD7642-D0A5-495F-B332-E13DF08A8497}" destId="{6F2731C6-D020-4651-A6F6-58495FD23BEF}" srcOrd="1" destOrd="0" presId="urn:microsoft.com/office/officeart/2016/7/layout/RepeatingBendingProcessNew"/>
    <dgm:cxn modelId="{DCAAC50B-C827-4997-8B68-1E1D3ACF0C21}" type="presOf" srcId="{1587788C-9158-4859-BF4C-4AC443F02CF5}" destId="{2266E95D-A3C5-41F2-A10F-9B9492B3EE83}" srcOrd="0" destOrd="0" presId="urn:microsoft.com/office/officeart/2016/7/layout/RepeatingBendingProcessNew"/>
    <dgm:cxn modelId="{C5531B11-A78E-41D8-9CC2-8F99F52B36E5}" type="presOf" srcId="{D4E115C0-89F7-4D86-9280-7CCC85891A31}" destId="{4C151E25-1A93-42D7-8EA8-04FABA4781C2}" srcOrd="0" destOrd="0" presId="urn:microsoft.com/office/officeart/2016/7/layout/RepeatingBendingProcessNew"/>
    <dgm:cxn modelId="{62250516-BFF5-4C32-A5D7-96D04F03418A}" type="presOf" srcId="{4645EB1E-F79C-489D-98C2-C8B74A3BF5FD}" destId="{DCA54626-886F-49CB-B2AB-7AA69AB440EA}" srcOrd="1" destOrd="0" presId="urn:microsoft.com/office/officeart/2016/7/layout/RepeatingBendingProcessNew"/>
    <dgm:cxn modelId="{327CB41A-D3B2-423D-A347-34BD1D17924C}" type="presOf" srcId="{997879E8-56B8-4B99-A652-83AC725B82C4}" destId="{78FE3F2B-C286-4023-A1B0-BF02B5F09BC8}" srcOrd="1" destOrd="0" presId="urn:microsoft.com/office/officeart/2016/7/layout/RepeatingBendingProcessNew"/>
    <dgm:cxn modelId="{80414122-7B22-412B-BCB7-FA70D6B0D2A7}" type="presOf" srcId="{0C6924BF-0614-4DFD-9795-76C9FC92B54F}" destId="{EF4C2551-E4AC-4A12-80AF-B34B5BD6C61E}" srcOrd="0" destOrd="0" presId="urn:microsoft.com/office/officeart/2016/7/layout/RepeatingBendingProcessNew"/>
    <dgm:cxn modelId="{E068B12C-2695-49C7-A223-3072B0BB094F}" type="presOf" srcId="{4645EB1E-F79C-489D-98C2-C8B74A3BF5FD}" destId="{D860D5CA-B2BC-436A-8303-A6205568D509}" srcOrd="0" destOrd="0" presId="urn:microsoft.com/office/officeart/2016/7/layout/RepeatingBendingProcessNew"/>
    <dgm:cxn modelId="{6D1AEB34-8626-4C7B-BEAB-4C41582FF8D0}" type="presOf" srcId="{6ACC6FC6-1029-4087-B831-6DB7AF143EAA}" destId="{1BA10BDC-D8DA-48BE-9A2B-1EE2AFFA0CC0}" srcOrd="0" destOrd="0" presId="urn:microsoft.com/office/officeart/2016/7/layout/RepeatingBendingProcessNew"/>
    <dgm:cxn modelId="{DB6AFA40-5DF9-48EB-BB39-FD481F35716E}" type="presOf" srcId="{F938E457-60CF-4258-8299-831EDF9F244A}" destId="{5C1D567D-DF2B-4F9A-912D-C20B18BD0820}" srcOrd="0" destOrd="0" presId="urn:microsoft.com/office/officeart/2016/7/layout/RepeatingBendingProcessNew"/>
    <dgm:cxn modelId="{F0AF3C56-AD0D-4134-8B56-69AF4E28901D}" type="presOf" srcId="{C2823EDD-232E-45D9-B485-A93B39B9DDB4}" destId="{E86E8C3D-31CC-48C9-A266-7CCF4E5154AD}" srcOrd="0" destOrd="0" presId="urn:microsoft.com/office/officeart/2016/7/layout/RepeatingBendingProcessNew"/>
    <dgm:cxn modelId="{B114945A-8326-4052-B22E-3765CFA39176}" type="presOf" srcId="{997879E8-56B8-4B99-A652-83AC725B82C4}" destId="{EC2C1403-5EEA-44B3-92D3-C0FCBCD383A2}" srcOrd="0" destOrd="0" presId="urn:microsoft.com/office/officeart/2016/7/layout/RepeatingBendingProcessNew"/>
    <dgm:cxn modelId="{A9ABA15E-9E65-4184-8417-236E5055EDCA}" srcId="{D947356E-1A14-40B1-805C-7D0F392B8EB1}" destId="{7A692E98-E051-4EDC-A326-BD6037227619}" srcOrd="0" destOrd="0" parTransId="{7ACEF9BF-17CE-4E2E-9A15-870E0E01A3CB}" sibTransId="{6ACC6FC6-1029-4087-B831-6DB7AF143EAA}"/>
    <dgm:cxn modelId="{0BF6EF63-2762-4749-BDA6-8C6FC7DB41B3}" type="presOf" srcId="{9802769C-3993-47BE-8E7C-34AAA6CEA861}" destId="{A885E9AA-4C54-45DA-9AA1-7C92CBD83B3E}" srcOrd="1" destOrd="0" presId="urn:microsoft.com/office/officeart/2016/7/layout/RepeatingBendingProcessNew"/>
    <dgm:cxn modelId="{64663A64-24A2-4DAB-BD4B-B1A52391E77E}" type="presOf" srcId="{6ACC6FC6-1029-4087-B831-6DB7AF143EAA}" destId="{C98E4E8E-1FCA-4F92-84E8-0F6748670F2F}" srcOrd="1" destOrd="0" presId="urn:microsoft.com/office/officeart/2016/7/layout/RepeatingBendingProcessNew"/>
    <dgm:cxn modelId="{5571F267-3DC1-46DD-BAF8-6873958B929F}" type="presOf" srcId="{D947356E-1A14-40B1-805C-7D0F392B8EB1}" destId="{9BD349A2-AC78-49D1-967E-EB8BDF776571}" srcOrd="0" destOrd="0" presId="urn:microsoft.com/office/officeart/2016/7/layout/RepeatingBendingProcessNew"/>
    <dgm:cxn modelId="{68856675-9333-453C-A37B-A2F443DCD0D0}" srcId="{D947356E-1A14-40B1-805C-7D0F392B8EB1}" destId="{0D53C0D9-60D4-4BF5-8945-485AC868F454}" srcOrd="4" destOrd="0" parTransId="{EF0ECBB2-EC49-49A1-AE26-007EA808FC8C}" sibTransId="{F938E457-60CF-4258-8299-831EDF9F244A}"/>
    <dgm:cxn modelId="{D65DE675-44B6-4090-855C-7C51C2E44263}" type="presOf" srcId="{DD74037C-E784-408E-AEF3-A94971054F7C}" destId="{95AF8C5C-7E67-4D95-9A06-57282A831F71}" srcOrd="0" destOrd="0" presId="urn:microsoft.com/office/officeart/2016/7/layout/RepeatingBendingProcessNew"/>
    <dgm:cxn modelId="{13C3DF7B-328C-441A-99B8-0803C2BA4CFF}" type="presOf" srcId="{C2823EDD-232E-45D9-B485-A93B39B9DDB4}" destId="{F1D39440-8A6B-4F21-870D-E01FDBBC5A67}" srcOrd="1" destOrd="0" presId="urn:microsoft.com/office/officeart/2016/7/layout/RepeatingBendingProcessNew"/>
    <dgm:cxn modelId="{2C10A085-D97D-47A6-BCF3-DF70C5C0FB1C}" type="presOf" srcId="{A565E305-3E83-4100-BD67-6130DE3207CD}" destId="{C6FC2B15-6741-477E-841B-3329024E57F5}" srcOrd="0" destOrd="0" presId="urn:microsoft.com/office/officeart/2016/7/layout/RepeatingBendingProcessNew"/>
    <dgm:cxn modelId="{391CEA85-F677-4317-AB47-D27A81D67F2A}" type="presOf" srcId="{DD74037C-E784-408E-AEF3-A94971054F7C}" destId="{7D4B3FEA-EC5E-40EE-8633-B0C59ABAA4CD}" srcOrd="1" destOrd="0" presId="urn:microsoft.com/office/officeart/2016/7/layout/RepeatingBendingProcessNew"/>
    <dgm:cxn modelId="{08D86E8D-8702-4AE2-AE45-1CA667260142}" type="presOf" srcId="{953CF2AD-2425-4819-BE2B-73105B45E9BB}" destId="{797A80DD-20EE-42C8-A696-A51554BCF663}" srcOrd="0" destOrd="0" presId="urn:microsoft.com/office/officeart/2016/7/layout/RepeatingBendingProcessNew"/>
    <dgm:cxn modelId="{C1489F94-A91A-4069-A482-7ADF9334C53C}" srcId="{D947356E-1A14-40B1-805C-7D0F392B8EB1}" destId="{0C6924BF-0614-4DFD-9795-76C9FC92B54F}" srcOrd="6" destOrd="0" parTransId="{FC8D6171-81BD-4D1B-9A23-644D3A42D12B}" sibTransId="{4645EB1E-F79C-489D-98C2-C8B74A3BF5FD}"/>
    <dgm:cxn modelId="{8F46F99D-1047-4253-9532-0B17EC201178}" srcId="{D947356E-1A14-40B1-805C-7D0F392B8EB1}" destId="{A565E305-3E83-4100-BD67-6130DE3207CD}" srcOrd="7" destOrd="0" parTransId="{15FFBF4F-C5A9-4AC6-B123-C0B9869B97F9}" sibTransId="{997879E8-56B8-4B99-A652-83AC725B82C4}"/>
    <dgm:cxn modelId="{EA8039A9-F927-4545-B65C-8D854789846D}" srcId="{D947356E-1A14-40B1-805C-7D0F392B8EB1}" destId="{953CF2AD-2425-4819-BE2B-73105B45E9BB}" srcOrd="5" destOrd="0" parTransId="{E5AE39ED-5A5D-4D71-BC39-D9C7F403039B}" sibTransId="{C2823EDD-232E-45D9-B485-A93B39B9DDB4}"/>
    <dgm:cxn modelId="{088993B6-F960-4A04-884C-287FAAB0812D}" srcId="{D947356E-1A14-40B1-805C-7D0F392B8EB1}" destId="{D0FB4116-2081-4CD2-B689-C082579CCEF9}" srcOrd="2" destOrd="0" parTransId="{44BF5E92-B615-47F3-89B1-B191222CBA9B}" sibTransId="{F6BD7642-D0A5-495F-B332-E13DF08A8497}"/>
    <dgm:cxn modelId="{BA87B0BD-D272-4E37-8645-DA2CE7967D1D}" srcId="{D947356E-1A14-40B1-805C-7D0F392B8EB1}" destId="{341AC87A-F703-4588-94E8-6EE2F1180FD7}" srcOrd="1" destOrd="0" parTransId="{CBF6E172-C31E-4DD9-B9FB-B36450807D24}" sibTransId="{9802769C-3993-47BE-8E7C-34AAA6CEA861}"/>
    <dgm:cxn modelId="{D5615FC1-6CF2-4528-9306-16B312F0AAD3}" srcId="{D947356E-1A14-40B1-805C-7D0F392B8EB1}" destId="{D4E115C0-89F7-4D86-9280-7CCC85891A31}" srcOrd="3" destOrd="0" parTransId="{83EED99F-C663-4C2B-B837-2FE80A5E65DA}" sibTransId="{DD74037C-E784-408E-AEF3-A94971054F7C}"/>
    <dgm:cxn modelId="{DA152ECC-3A76-481C-A0F8-C1953E783B80}" type="presOf" srcId="{9802769C-3993-47BE-8E7C-34AAA6CEA861}" destId="{0146CB07-3874-4151-9421-ED0AE0A51230}" srcOrd="0" destOrd="0" presId="urn:microsoft.com/office/officeart/2016/7/layout/RepeatingBendingProcessNew"/>
    <dgm:cxn modelId="{C7BA53CE-4D84-4C45-B154-BAEB594A8B8C}" type="presOf" srcId="{7A692E98-E051-4EDC-A326-BD6037227619}" destId="{507B4988-9188-43B5-BBA5-82E495F304D8}" srcOrd="0" destOrd="0" presId="urn:microsoft.com/office/officeart/2016/7/layout/RepeatingBendingProcessNew"/>
    <dgm:cxn modelId="{C6F6FCD2-7E2B-4990-B6DE-0126A0E59AEF}" type="presOf" srcId="{341AC87A-F703-4588-94E8-6EE2F1180FD7}" destId="{5B8FD459-791C-45D3-86B6-55FF8E8CEE44}" srcOrd="0" destOrd="0" presId="urn:microsoft.com/office/officeart/2016/7/layout/RepeatingBendingProcessNew"/>
    <dgm:cxn modelId="{E65B52DD-8C76-4DFD-91B9-E29F01A88830}" srcId="{D947356E-1A14-40B1-805C-7D0F392B8EB1}" destId="{1587788C-9158-4859-BF4C-4AC443F02CF5}" srcOrd="8" destOrd="0" parTransId="{63FAB18F-41BF-48E6-AF72-52C4DC0D695D}" sibTransId="{F5FC8375-D260-4A5C-9884-D625D36070D2}"/>
    <dgm:cxn modelId="{F2FCDFF9-4864-4BA1-BA56-669A7D767F60}" type="presOf" srcId="{F6BD7642-D0A5-495F-B332-E13DF08A8497}" destId="{D8641BD8-C1F2-40E5-9A8C-A79C078DE6BF}" srcOrd="0" destOrd="0" presId="urn:microsoft.com/office/officeart/2016/7/layout/RepeatingBendingProcessNew"/>
    <dgm:cxn modelId="{F08FE2F9-8EE3-49F0-93C9-CD8A60DFB6DD}" type="presOf" srcId="{F938E457-60CF-4258-8299-831EDF9F244A}" destId="{9F376A6E-9F35-471E-B63E-35BC42391193}" srcOrd="1" destOrd="0" presId="urn:microsoft.com/office/officeart/2016/7/layout/RepeatingBendingProcessNew"/>
    <dgm:cxn modelId="{E15E96FD-C4DF-4555-A8F1-78D1669B381D}" type="presOf" srcId="{D0FB4116-2081-4CD2-B689-C082579CCEF9}" destId="{B5AA5DCD-16CD-4C40-A2D5-FD6CF250191F}" srcOrd="0" destOrd="0" presId="urn:microsoft.com/office/officeart/2016/7/layout/RepeatingBendingProcessNew"/>
    <dgm:cxn modelId="{80DF356D-DD36-4957-9ABB-ADCE6D31503F}" type="presParOf" srcId="{9BD349A2-AC78-49D1-967E-EB8BDF776571}" destId="{507B4988-9188-43B5-BBA5-82E495F304D8}" srcOrd="0" destOrd="0" presId="urn:microsoft.com/office/officeart/2016/7/layout/RepeatingBendingProcessNew"/>
    <dgm:cxn modelId="{43CE5764-D24F-401E-AFA1-F79183277EB9}" type="presParOf" srcId="{9BD349A2-AC78-49D1-967E-EB8BDF776571}" destId="{1BA10BDC-D8DA-48BE-9A2B-1EE2AFFA0CC0}" srcOrd="1" destOrd="0" presId="urn:microsoft.com/office/officeart/2016/7/layout/RepeatingBendingProcessNew"/>
    <dgm:cxn modelId="{B7238182-33BF-494E-8567-E13C5FFC58E6}" type="presParOf" srcId="{1BA10BDC-D8DA-48BE-9A2B-1EE2AFFA0CC0}" destId="{C98E4E8E-1FCA-4F92-84E8-0F6748670F2F}" srcOrd="0" destOrd="0" presId="urn:microsoft.com/office/officeart/2016/7/layout/RepeatingBendingProcessNew"/>
    <dgm:cxn modelId="{9FE99986-9760-4A6E-9EFC-C2866BCEBD3C}" type="presParOf" srcId="{9BD349A2-AC78-49D1-967E-EB8BDF776571}" destId="{5B8FD459-791C-45D3-86B6-55FF8E8CEE44}" srcOrd="2" destOrd="0" presId="urn:microsoft.com/office/officeart/2016/7/layout/RepeatingBendingProcessNew"/>
    <dgm:cxn modelId="{CEF44EA6-F102-4AED-ACE6-85ED6B9BF8E7}" type="presParOf" srcId="{9BD349A2-AC78-49D1-967E-EB8BDF776571}" destId="{0146CB07-3874-4151-9421-ED0AE0A51230}" srcOrd="3" destOrd="0" presId="urn:microsoft.com/office/officeart/2016/7/layout/RepeatingBendingProcessNew"/>
    <dgm:cxn modelId="{6673B626-5746-4A13-B2FC-57E9B3F14668}" type="presParOf" srcId="{0146CB07-3874-4151-9421-ED0AE0A51230}" destId="{A885E9AA-4C54-45DA-9AA1-7C92CBD83B3E}" srcOrd="0" destOrd="0" presId="urn:microsoft.com/office/officeart/2016/7/layout/RepeatingBendingProcessNew"/>
    <dgm:cxn modelId="{E850979C-1051-413B-8093-199B49B23954}" type="presParOf" srcId="{9BD349A2-AC78-49D1-967E-EB8BDF776571}" destId="{B5AA5DCD-16CD-4C40-A2D5-FD6CF250191F}" srcOrd="4" destOrd="0" presId="urn:microsoft.com/office/officeart/2016/7/layout/RepeatingBendingProcessNew"/>
    <dgm:cxn modelId="{06FBA938-2C8A-4E40-9D72-B9202365DC0B}" type="presParOf" srcId="{9BD349A2-AC78-49D1-967E-EB8BDF776571}" destId="{D8641BD8-C1F2-40E5-9A8C-A79C078DE6BF}" srcOrd="5" destOrd="0" presId="urn:microsoft.com/office/officeart/2016/7/layout/RepeatingBendingProcessNew"/>
    <dgm:cxn modelId="{EE796F2F-86A2-4F84-AAE1-DE3D0CAEE269}" type="presParOf" srcId="{D8641BD8-C1F2-40E5-9A8C-A79C078DE6BF}" destId="{6F2731C6-D020-4651-A6F6-58495FD23BEF}" srcOrd="0" destOrd="0" presId="urn:microsoft.com/office/officeart/2016/7/layout/RepeatingBendingProcessNew"/>
    <dgm:cxn modelId="{8DA5BE8B-B548-4A33-884E-8163ADECCCAA}" type="presParOf" srcId="{9BD349A2-AC78-49D1-967E-EB8BDF776571}" destId="{4C151E25-1A93-42D7-8EA8-04FABA4781C2}" srcOrd="6" destOrd="0" presId="urn:microsoft.com/office/officeart/2016/7/layout/RepeatingBendingProcessNew"/>
    <dgm:cxn modelId="{7ABD9C26-AEC6-411E-9F5F-DB0AD7E72478}" type="presParOf" srcId="{9BD349A2-AC78-49D1-967E-EB8BDF776571}" destId="{95AF8C5C-7E67-4D95-9A06-57282A831F71}" srcOrd="7" destOrd="0" presId="urn:microsoft.com/office/officeart/2016/7/layout/RepeatingBendingProcessNew"/>
    <dgm:cxn modelId="{29E7159D-303E-409D-9522-E0ED4978B77B}" type="presParOf" srcId="{95AF8C5C-7E67-4D95-9A06-57282A831F71}" destId="{7D4B3FEA-EC5E-40EE-8633-B0C59ABAA4CD}" srcOrd="0" destOrd="0" presId="urn:microsoft.com/office/officeart/2016/7/layout/RepeatingBendingProcessNew"/>
    <dgm:cxn modelId="{8931D312-1CB9-49C2-81AF-0D2ED25E2BE3}" type="presParOf" srcId="{9BD349A2-AC78-49D1-967E-EB8BDF776571}" destId="{E3EC2A9D-9574-4AF2-9831-86281C6985B9}" srcOrd="8" destOrd="0" presId="urn:microsoft.com/office/officeart/2016/7/layout/RepeatingBendingProcessNew"/>
    <dgm:cxn modelId="{EFBAA15E-4C64-495D-B747-33CC269BD7D0}" type="presParOf" srcId="{9BD349A2-AC78-49D1-967E-EB8BDF776571}" destId="{5C1D567D-DF2B-4F9A-912D-C20B18BD0820}" srcOrd="9" destOrd="0" presId="urn:microsoft.com/office/officeart/2016/7/layout/RepeatingBendingProcessNew"/>
    <dgm:cxn modelId="{48D61381-9E0D-4F6A-836A-F659D367C00C}" type="presParOf" srcId="{5C1D567D-DF2B-4F9A-912D-C20B18BD0820}" destId="{9F376A6E-9F35-471E-B63E-35BC42391193}" srcOrd="0" destOrd="0" presId="urn:microsoft.com/office/officeart/2016/7/layout/RepeatingBendingProcessNew"/>
    <dgm:cxn modelId="{1086043C-B261-411A-AB9F-8E01AF48CEEE}" type="presParOf" srcId="{9BD349A2-AC78-49D1-967E-EB8BDF776571}" destId="{797A80DD-20EE-42C8-A696-A51554BCF663}" srcOrd="10" destOrd="0" presId="urn:microsoft.com/office/officeart/2016/7/layout/RepeatingBendingProcessNew"/>
    <dgm:cxn modelId="{1E195A50-CAE5-4828-84C6-363DC998B1BC}" type="presParOf" srcId="{9BD349A2-AC78-49D1-967E-EB8BDF776571}" destId="{E86E8C3D-31CC-48C9-A266-7CCF4E5154AD}" srcOrd="11" destOrd="0" presId="urn:microsoft.com/office/officeart/2016/7/layout/RepeatingBendingProcessNew"/>
    <dgm:cxn modelId="{4C456291-FD80-4D8D-9D07-88D0C9C40102}" type="presParOf" srcId="{E86E8C3D-31CC-48C9-A266-7CCF4E5154AD}" destId="{F1D39440-8A6B-4F21-870D-E01FDBBC5A67}" srcOrd="0" destOrd="0" presId="urn:microsoft.com/office/officeart/2016/7/layout/RepeatingBendingProcessNew"/>
    <dgm:cxn modelId="{CF09231E-98A6-4236-B8ED-AE3D0F3BDE41}" type="presParOf" srcId="{9BD349A2-AC78-49D1-967E-EB8BDF776571}" destId="{EF4C2551-E4AC-4A12-80AF-B34B5BD6C61E}" srcOrd="12" destOrd="0" presId="urn:microsoft.com/office/officeart/2016/7/layout/RepeatingBendingProcessNew"/>
    <dgm:cxn modelId="{8DF1505B-91E4-42A8-9D25-167133744ADE}" type="presParOf" srcId="{9BD349A2-AC78-49D1-967E-EB8BDF776571}" destId="{D860D5CA-B2BC-436A-8303-A6205568D509}" srcOrd="13" destOrd="0" presId="urn:microsoft.com/office/officeart/2016/7/layout/RepeatingBendingProcessNew"/>
    <dgm:cxn modelId="{F482F18E-B259-498A-8559-B5058E200564}" type="presParOf" srcId="{D860D5CA-B2BC-436A-8303-A6205568D509}" destId="{DCA54626-886F-49CB-B2AB-7AA69AB440EA}" srcOrd="0" destOrd="0" presId="urn:microsoft.com/office/officeart/2016/7/layout/RepeatingBendingProcessNew"/>
    <dgm:cxn modelId="{EF47AA4A-27F1-4BC4-9078-700F9D0A472A}" type="presParOf" srcId="{9BD349A2-AC78-49D1-967E-EB8BDF776571}" destId="{C6FC2B15-6741-477E-841B-3329024E57F5}" srcOrd="14" destOrd="0" presId="urn:microsoft.com/office/officeart/2016/7/layout/RepeatingBendingProcessNew"/>
    <dgm:cxn modelId="{4C2995FF-9D27-406E-B5EC-29D087A14DD4}" type="presParOf" srcId="{9BD349A2-AC78-49D1-967E-EB8BDF776571}" destId="{EC2C1403-5EEA-44B3-92D3-C0FCBCD383A2}" srcOrd="15" destOrd="0" presId="urn:microsoft.com/office/officeart/2016/7/layout/RepeatingBendingProcessNew"/>
    <dgm:cxn modelId="{F717EFAB-19E9-4756-8B2F-45783FBB8C97}" type="presParOf" srcId="{EC2C1403-5EEA-44B3-92D3-C0FCBCD383A2}" destId="{78FE3F2B-C286-4023-A1B0-BF02B5F09BC8}" srcOrd="0" destOrd="0" presId="urn:microsoft.com/office/officeart/2016/7/layout/RepeatingBendingProcessNew"/>
    <dgm:cxn modelId="{3C2BAD84-05E4-4FE2-AEF6-D73B85E483B5}" type="presParOf" srcId="{9BD349A2-AC78-49D1-967E-EB8BDF776571}" destId="{2266E95D-A3C5-41F2-A10F-9B9492B3EE83}"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D9A6C8-ABC8-4B1D-966C-6802A45976B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DB9D84-E9CC-4421-A3B9-38134E97563F}">
      <dgm:prSet/>
      <dgm:spPr/>
      <dgm:t>
        <a:bodyPr/>
        <a:lstStyle/>
        <a:p>
          <a:pPr>
            <a:lnSpc>
              <a:spcPct val="100000"/>
            </a:lnSpc>
          </a:pPr>
          <a:r>
            <a:rPr lang="en-US" b="1"/>
            <a:t>Functions Utilized</a:t>
          </a:r>
          <a:r>
            <a:rPr lang="en-US"/>
            <a:t>:</a:t>
          </a:r>
        </a:p>
      </dgm:t>
    </dgm:pt>
    <dgm:pt modelId="{24A18A60-56FD-4FEC-A90B-A38F96B4296B}" type="parTrans" cxnId="{35EB9928-8DF4-43E3-8638-38149379A4AB}">
      <dgm:prSet/>
      <dgm:spPr/>
      <dgm:t>
        <a:bodyPr/>
        <a:lstStyle/>
        <a:p>
          <a:endParaRPr lang="en-US"/>
        </a:p>
      </dgm:t>
    </dgm:pt>
    <dgm:pt modelId="{44D3EFD5-32E2-42F6-B1C6-0384D059AAC5}" type="sibTrans" cxnId="{35EB9928-8DF4-43E3-8638-38149379A4AB}">
      <dgm:prSet/>
      <dgm:spPr/>
      <dgm:t>
        <a:bodyPr/>
        <a:lstStyle/>
        <a:p>
          <a:endParaRPr lang="en-US"/>
        </a:p>
      </dgm:t>
    </dgm:pt>
    <dgm:pt modelId="{9E7A0C69-B6E0-4EEA-A579-CB3449ABF73F}">
      <dgm:prSet/>
      <dgm:spPr/>
      <dgm:t>
        <a:bodyPr/>
        <a:lstStyle/>
        <a:p>
          <a:pPr>
            <a:lnSpc>
              <a:spcPct val="100000"/>
            </a:lnSpc>
          </a:pPr>
          <a:r>
            <a:rPr lang="en-US" b="1" err="1"/>
            <a:t>change_volume</a:t>
          </a:r>
          <a:r>
            <a:rPr lang="en-US"/>
            <a:t>: Adjusts track loudness by scaling the audio signal array.</a:t>
          </a:r>
        </a:p>
      </dgm:t>
    </dgm:pt>
    <dgm:pt modelId="{E8CC739D-A1C8-460A-92F5-0434D5235783}" type="parTrans" cxnId="{32CDF897-0577-4EED-9DC1-40525C98251A}">
      <dgm:prSet/>
      <dgm:spPr/>
      <dgm:t>
        <a:bodyPr/>
        <a:lstStyle/>
        <a:p>
          <a:endParaRPr lang="en-US"/>
        </a:p>
      </dgm:t>
    </dgm:pt>
    <dgm:pt modelId="{BAF845A6-3694-4D60-B546-6F493D8D8773}" type="sibTrans" cxnId="{32CDF897-0577-4EED-9DC1-40525C98251A}">
      <dgm:prSet/>
      <dgm:spPr/>
      <dgm:t>
        <a:bodyPr/>
        <a:lstStyle/>
        <a:p>
          <a:endParaRPr lang="en-US"/>
        </a:p>
      </dgm:t>
    </dgm:pt>
    <dgm:pt modelId="{EE893E26-31F0-48A3-99A4-9AE72C268C18}">
      <dgm:prSet/>
      <dgm:spPr/>
      <dgm:t>
        <a:bodyPr/>
        <a:lstStyle/>
        <a:p>
          <a:pPr>
            <a:lnSpc>
              <a:spcPct val="100000"/>
            </a:lnSpc>
          </a:pPr>
          <a:r>
            <a:rPr lang="en-US" b="1" err="1"/>
            <a:t>judge_volume</a:t>
          </a:r>
          <a:r>
            <a:rPr lang="en-US"/>
            <a:t>: Determines the dB adjustment needed per track, then calls </a:t>
          </a:r>
          <a:r>
            <a:rPr lang="en-US" b="1" err="1"/>
            <a:t>change_volume</a:t>
          </a:r>
          <a:r>
            <a:rPr lang="en-US"/>
            <a:t>.</a:t>
          </a:r>
        </a:p>
      </dgm:t>
    </dgm:pt>
    <dgm:pt modelId="{0847ED39-14DC-44DB-989D-A4A3F5995454}" type="parTrans" cxnId="{7AA449A4-269B-4A6C-889E-8B273E5C3E87}">
      <dgm:prSet/>
      <dgm:spPr/>
      <dgm:t>
        <a:bodyPr/>
        <a:lstStyle/>
        <a:p>
          <a:endParaRPr lang="en-US"/>
        </a:p>
      </dgm:t>
    </dgm:pt>
    <dgm:pt modelId="{B5FC28A8-0AB6-40EE-85A1-BE6D9525E9E3}" type="sibTrans" cxnId="{7AA449A4-269B-4A6C-889E-8B273E5C3E87}">
      <dgm:prSet/>
      <dgm:spPr/>
      <dgm:t>
        <a:bodyPr/>
        <a:lstStyle/>
        <a:p>
          <a:endParaRPr lang="en-US"/>
        </a:p>
      </dgm:t>
    </dgm:pt>
    <dgm:pt modelId="{B4C484FF-E76E-42F7-BF29-A63A024D2D0D}">
      <dgm:prSet/>
      <dgm:spPr/>
      <dgm:t>
        <a:bodyPr/>
        <a:lstStyle/>
        <a:p>
          <a:pPr>
            <a:lnSpc>
              <a:spcPct val="100000"/>
            </a:lnSpc>
          </a:pPr>
          <a:r>
            <a:rPr lang="en-US" b="1"/>
            <a:t>Dynamic Loudness Control</a:t>
          </a:r>
          <a:r>
            <a:rPr lang="en-US"/>
            <a:t>: Tailored volume adjustments to individual hearing profiles.</a:t>
          </a:r>
        </a:p>
      </dgm:t>
    </dgm:pt>
    <dgm:pt modelId="{038C1BD9-2409-4B1C-A826-76716E3D3C1A}" type="parTrans" cxnId="{6205A5AA-51D9-473E-B452-77EF7C62D98E}">
      <dgm:prSet/>
      <dgm:spPr/>
      <dgm:t>
        <a:bodyPr/>
        <a:lstStyle/>
        <a:p>
          <a:endParaRPr lang="en-US"/>
        </a:p>
      </dgm:t>
    </dgm:pt>
    <dgm:pt modelId="{7C0E78EB-7AAC-43CA-82E6-65854E4AAF3A}" type="sibTrans" cxnId="{6205A5AA-51D9-473E-B452-77EF7C62D98E}">
      <dgm:prSet/>
      <dgm:spPr/>
      <dgm:t>
        <a:bodyPr/>
        <a:lstStyle/>
        <a:p>
          <a:endParaRPr lang="en-US"/>
        </a:p>
      </dgm:t>
    </dgm:pt>
    <dgm:pt modelId="{773A917F-4D25-4239-BC65-F9177B2CED5E}">
      <dgm:prSet/>
      <dgm:spPr/>
      <dgm:t>
        <a:bodyPr/>
        <a:lstStyle/>
        <a:p>
          <a:pPr>
            <a:lnSpc>
              <a:spcPct val="100000"/>
            </a:lnSpc>
          </a:pPr>
          <a:r>
            <a:rPr lang="en-US" b="1"/>
            <a:t>Balanced Audio Mix</a:t>
          </a:r>
          <a:r>
            <a:rPr lang="en-US"/>
            <a:t>: Ensured essential audio elements were appropriately emphasized for clarity.</a:t>
          </a:r>
        </a:p>
      </dgm:t>
    </dgm:pt>
    <dgm:pt modelId="{390168ED-0C3E-4F5F-9EC6-1C2D57904625}" type="parTrans" cxnId="{ABD2AB36-CE59-4872-A9DF-E777036C68B2}">
      <dgm:prSet/>
      <dgm:spPr/>
      <dgm:t>
        <a:bodyPr/>
        <a:lstStyle/>
        <a:p>
          <a:endParaRPr lang="en-US"/>
        </a:p>
      </dgm:t>
    </dgm:pt>
    <dgm:pt modelId="{07C06A50-99A1-4280-9EA2-C13A65ADEE8B}" type="sibTrans" cxnId="{ABD2AB36-CE59-4872-A9DF-E777036C68B2}">
      <dgm:prSet/>
      <dgm:spPr/>
      <dgm:t>
        <a:bodyPr/>
        <a:lstStyle/>
        <a:p>
          <a:endParaRPr lang="en-US"/>
        </a:p>
      </dgm:t>
    </dgm:pt>
    <dgm:pt modelId="{4E231D2E-E571-4B36-85AA-3A49D46A0B97}">
      <dgm:prSet/>
      <dgm:spPr/>
      <dgm:t>
        <a:bodyPr/>
        <a:lstStyle/>
        <a:p>
          <a:pPr>
            <a:lnSpc>
              <a:spcPct val="100000"/>
            </a:lnSpc>
          </a:pPr>
          <a:r>
            <a:rPr lang="en-US" b="1"/>
            <a:t>Enhanced Listening Experience</a:t>
          </a:r>
          <a:r>
            <a:rPr lang="en-US"/>
            <a:t>: Improved music enjoyment and intelligibility for listeners with hearing impairments.</a:t>
          </a:r>
        </a:p>
      </dgm:t>
    </dgm:pt>
    <dgm:pt modelId="{AA57E241-EAD4-4EA4-9202-86CD0F4DB75A}" type="parTrans" cxnId="{F7B2792B-7917-4BA5-ADF0-25E51918B5C6}">
      <dgm:prSet/>
      <dgm:spPr/>
      <dgm:t>
        <a:bodyPr/>
        <a:lstStyle/>
        <a:p>
          <a:endParaRPr lang="en-US"/>
        </a:p>
      </dgm:t>
    </dgm:pt>
    <dgm:pt modelId="{673C2C0C-14B3-413D-974E-3C4D35E199FF}" type="sibTrans" cxnId="{F7B2792B-7917-4BA5-ADF0-25E51918B5C6}">
      <dgm:prSet/>
      <dgm:spPr/>
      <dgm:t>
        <a:bodyPr/>
        <a:lstStyle/>
        <a:p>
          <a:endParaRPr lang="en-US"/>
        </a:p>
      </dgm:t>
    </dgm:pt>
    <dgm:pt modelId="{CC5D6195-2DE4-496C-AC5F-AD156F9B189B}">
      <dgm:prSet/>
      <dgm:spPr/>
      <dgm:t>
        <a:bodyPr/>
        <a:lstStyle/>
        <a:p>
          <a:pPr>
            <a:lnSpc>
              <a:spcPct val="100000"/>
            </a:lnSpc>
          </a:pPr>
          <a:r>
            <a:rPr lang="en-US"/>
            <a:t>Volume adjustments were meticulously calculated based on detailed audiogram analysis for precision in audio delivery.</a:t>
          </a:r>
        </a:p>
      </dgm:t>
    </dgm:pt>
    <dgm:pt modelId="{6ECB7B3A-1451-4708-8244-E88162A71BCF}" type="parTrans" cxnId="{A810794E-D8CF-4AC3-83E0-CB81AB7BE4F8}">
      <dgm:prSet/>
      <dgm:spPr/>
      <dgm:t>
        <a:bodyPr/>
        <a:lstStyle/>
        <a:p>
          <a:endParaRPr lang="en-US"/>
        </a:p>
      </dgm:t>
    </dgm:pt>
    <dgm:pt modelId="{7CC24940-D570-4DA2-93CE-BB168D36BD30}" type="sibTrans" cxnId="{A810794E-D8CF-4AC3-83E0-CB81AB7BE4F8}">
      <dgm:prSet/>
      <dgm:spPr/>
      <dgm:t>
        <a:bodyPr/>
        <a:lstStyle/>
        <a:p>
          <a:endParaRPr lang="en-US"/>
        </a:p>
      </dgm:t>
    </dgm:pt>
    <dgm:pt modelId="{FC3E9FB0-6F58-4454-A1FC-C2A8F291DBD5}">
      <dgm:prSet/>
      <dgm:spPr/>
      <dgm:t>
        <a:bodyPr/>
        <a:lstStyle/>
        <a:p>
          <a:pPr>
            <a:lnSpc>
              <a:spcPct val="100000"/>
            </a:lnSpc>
          </a:pPr>
          <a:r>
            <a:rPr lang="en-US"/>
            <a:t>The implementation of these functions has significantly contributed to the customization of the listening experience, adhering to the unique needs of each user.</a:t>
          </a:r>
        </a:p>
      </dgm:t>
    </dgm:pt>
    <dgm:pt modelId="{AFC00D7F-6D30-4923-B30E-B589C4115E99}" type="parTrans" cxnId="{65C179B3-E5A8-4D1A-B5F6-357236EBB6F2}">
      <dgm:prSet/>
      <dgm:spPr/>
      <dgm:t>
        <a:bodyPr/>
        <a:lstStyle/>
        <a:p>
          <a:endParaRPr lang="en-US"/>
        </a:p>
      </dgm:t>
    </dgm:pt>
    <dgm:pt modelId="{58AC5797-B0AA-49C2-9527-D75A0EEB8993}" type="sibTrans" cxnId="{65C179B3-E5A8-4D1A-B5F6-357236EBB6F2}">
      <dgm:prSet/>
      <dgm:spPr/>
      <dgm:t>
        <a:bodyPr/>
        <a:lstStyle/>
        <a:p>
          <a:endParaRPr lang="en-US"/>
        </a:p>
      </dgm:t>
    </dgm:pt>
    <dgm:pt modelId="{47D7B5BA-DC70-4C93-B753-BD1B40C63AB8}" type="pres">
      <dgm:prSet presAssocID="{B0D9A6C8-ABC8-4B1D-966C-6802A45976B5}" presName="root" presStyleCnt="0">
        <dgm:presLayoutVars>
          <dgm:dir/>
          <dgm:resizeHandles val="exact"/>
        </dgm:presLayoutVars>
      </dgm:prSet>
      <dgm:spPr/>
    </dgm:pt>
    <dgm:pt modelId="{2FBBAFEC-CDEC-4975-8F4E-8BC6B864FFF7}" type="pres">
      <dgm:prSet presAssocID="{CFDB9D84-E9CC-4421-A3B9-38134E97563F}" presName="compNode" presStyleCnt="0"/>
      <dgm:spPr/>
    </dgm:pt>
    <dgm:pt modelId="{4DBAAC6B-4FE8-44A4-BE41-17E5EB1F19DF}" type="pres">
      <dgm:prSet presAssocID="{CFDB9D84-E9CC-4421-A3B9-38134E97563F}" presName="bgRect" presStyleLbl="bgShp" presStyleIdx="0" presStyleCnt="6"/>
      <dgm:spPr/>
    </dgm:pt>
    <dgm:pt modelId="{FA241433-FA29-42D1-A3A3-B976719DDCC6}" type="pres">
      <dgm:prSet presAssocID="{CFDB9D84-E9CC-4421-A3B9-38134E97563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J"/>
        </a:ext>
      </dgm:extLst>
    </dgm:pt>
    <dgm:pt modelId="{01C77470-7B37-403B-9AF9-F91453B69381}" type="pres">
      <dgm:prSet presAssocID="{CFDB9D84-E9CC-4421-A3B9-38134E97563F}" presName="spaceRect" presStyleCnt="0"/>
      <dgm:spPr/>
    </dgm:pt>
    <dgm:pt modelId="{727DC977-031F-4DEB-9E29-D09688D78CF2}" type="pres">
      <dgm:prSet presAssocID="{CFDB9D84-E9CC-4421-A3B9-38134E97563F}" presName="parTx" presStyleLbl="revTx" presStyleIdx="0" presStyleCnt="7">
        <dgm:presLayoutVars>
          <dgm:chMax val="0"/>
          <dgm:chPref val="0"/>
        </dgm:presLayoutVars>
      </dgm:prSet>
      <dgm:spPr/>
    </dgm:pt>
    <dgm:pt modelId="{A7D9CAF5-1A82-40B9-9998-EE992E9FC565}" type="pres">
      <dgm:prSet presAssocID="{CFDB9D84-E9CC-4421-A3B9-38134E97563F}" presName="desTx" presStyleLbl="revTx" presStyleIdx="1" presStyleCnt="7">
        <dgm:presLayoutVars/>
      </dgm:prSet>
      <dgm:spPr/>
    </dgm:pt>
    <dgm:pt modelId="{EC323F4C-35A3-4C1E-AED2-FBDA71E98DA8}" type="pres">
      <dgm:prSet presAssocID="{44D3EFD5-32E2-42F6-B1C6-0384D059AAC5}" presName="sibTrans" presStyleCnt="0"/>
      <dgm:spPr/>
    </dgm:pt>
    <dgm:pt modelId="{B964226A-0008-4ED4-84DD-D31A4EA0B5BF}" type="pres">
      <dgm:prSet presAssocID="{B4C484FF-E76E-42F7-BF29-A63A024D2D0D}" presName="compNode" presStyleCnt="0"/>
      <dgm:spPr/>
    </dgm:pt>
    <dgm:pt modelId="{30425C78-21C5-4C2A-BC6F-FA7093493A0D}" type="pres">
      <dgm:prSet presAssocID="{B4C484FF-E76E-42F7-BF29-A63A024D2D0D}" presName="bgRect" presStyleLbl="bgShp" presStyleIdx="1" presStyleCnt="6"/>
      <dgm:spPr/>
    </dgm:pt>
    <dgm:pt modelId="{CBDE0661-17C4-4D9B-BDA7-AB89A76D0D12}" type="pres">
      <dgm:prSet presAssocID="{B4C484FF-E76E-42F7-BF29-A63A024D2D0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C58D9FC8-F054-4C8E-93D3-AFA12A3B0C44}" type="pres">
      <dgm:prSet presAssocID="{B4C484FF-E76E-42F7-BF29-A63A024D2D0D}" presName="spaceRect" presStyleCnt="0"/>
      <dgm:spPr/>
    </dgm:pt>
    <dgm:pt modelId="{24C34623-66EA-4D18-AB59-5F7F8225C034}" type="pres">
      <dgm:prSet presAssocID="{B4C484FF-E76E-42F7-BF29-A63A024D2D0D}" presName="parTx" presStyleLbl="revTx" presStyleIdx="2" presStyleCnt="7">
        <dgm:presLayoutVars>
          <dgm:chMax val="0"/>
          <dgm:chPref val="0"/>
        </dgm:presLayoutVars>
      </dgm:prSet>
      <dgm:spPr/>
    </dgm:pt>
    <dgm:pt modelId="{AA86FE96-7E49-4D58-8F3E-AE06E5C30384}" type="pres">
      <dgm:prSet presAssocID="{7C0E78EB-7AAC-43CA-82E6-65854E4AAF3A}" presName="sibTrans" presStyleCnt="0"/>
      <dgm:spPr/>
    </dgm:pt>
    <dgm:pt modelId="{B0939AB4-BD98-4137-B090-B57AE6B6C0A1}" type="pres">
      <dgm:prSet presAssocID="{773A917F-4D25-4239-BC65-F9177B2CED5E}" presName="compNode" presStyleCnt="0"/>
      <dgm:spPr/>
    </dgm:pt>
    <dgm:pt modelId="{9C222C07-97B1-445D-A9F1-C773CDFB3533}" type="pres">
      <dgm:prSet presAssocID="{773A917F-4D25-4239-BC65-F9177B2CED5E}" presName="bgRect" presStyleLbl="bgShp" presStyleIdx="2" presStyleCnt="6"/>
      <dgm:spPr/>
    </dgm:pt>
    <dgm:pt modelId="{5B3A240E-1491-4120-9F75-89665A05E894}" type="pres">
      <dgm:prSet presAssocID="{773A917F-4D25-4239-BC65-F9177B2CED5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odcast"/>
        </a:ext>
      </dgm:extLst>
    </dgm:pt>
    <dgm:pt modelId="{AA5BE64A-E72E-462D-9FA1-206EFEF1726D}" type="pres">
      <dgm:prSet presAssocID="{773A917F-4D25-4239-BC65-F9177B2CED5E}" presName="spaceRect" presStyleCnt="0"/>
      <dgm:spPr/>
    </dgm:pt>
    <dgm:pt modelId="{05A00A52-5A7F-4DAC-B8F6-5257D98A6A97}" type="pres">
      <dgm:prSet presAssocID="{773A917F-4D25-4239-BC65-F9177B2CED5E}" presName="parTx" presStyleLbl="revTx" presStyleIdx="3" presStyleCnt="7">
        <dgm:presLayoutVars>
          <dgm:chMax val="0"/>
          <dgm:chPref val="0"/>
        </dgm:presLayoutVars>
      </dgm:prSet>
      <dgm:spPr/>
    </dgm:pt>
    <dgm:pt modelId="{0650DC31-721B-4A7C-BC61-947A117400C9}" type="pres">
      <dgm:prSet presAssocID="{07C06A50-99A1-4280-9EA2-C13A65ADEE8B}" presName="sibTrans" presStyleCnt="0"/>
      <dgm:spPr/>
    </dgm:pt>
    <dgm:pt modelId="{78D820DA-8711-449A-AAC5-1FD6714B3AD0}" type="pres">
      <dgm:prSet presAssocID="{4E231D2E-E571-4B36-85AA-3A49D46A0B97}" presName="compNode" presStyleCnt="0"/>
      <dgm:spPr/>
    </dgm:pt>
    <dgm:pt modelId="{D0D0845A-B1CF-4AD8-9C29-ED6B21E66F3F}" type="pres">
      <dgm:prSet presAssocID="{4E231D2E-E571-4B36-85AA-3A49D46A0B97}" presName="bgRect" presStyleLbl="bgShp" presStyleIdx="3" presStyleCnt="6"/>
      <dgm:spPr/>
    </dgm:pt>
    <dgm:pt modelId="{68085916-896F-4127-BB48-B607E324486A}" type="pres">
      <dgm:prSet presAssocID="{4E231D2E-E571-4B36-85AA-3A49D46A0B9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ice"/>
        </a:ext>
      </dgm:extLst>
    </dgm:pt>
    <dgm:pt modelId="{82BB7D50-D0D3-4CA2-AC3E-2EE15CEA8B80}" type="pres">
      <dgm:prSet presAssocID="{4E231D2E-E571-4B36-85AA-3A49D46A0B97}" presName="spaceRect" presStyleCnt="0"/>
      <dgm:spPr/>
    </dgm:pt>
    <dgm:pt modelId="{F242655E-2F21-4EE8-A74B-69AD27A1A4F3}" type="pres">
      <dgm:prSet presAssocID="{4E231D2E-E571-4B36-85AA-3A49D46A0B97}" presName="parTx" presStyleLbl="revTx" presStyleIdx="4" presStyleCnt="7">
        <dgm:presLayoutVars>
          <dgm:chMax val="0"/>
          <dgm:chPref val="0"/>
        </dgm:presLayoutVars>
      </dgm:prSet>
      <dgm:spPr/>
    </dgm:pt>
    <dgm:pt modelId="{E501B76A-6335-4107-9B27-CB89BFAB316E}" type="pres">
      <dgm:prSet presAssocID="{673C2C0C-14B3-413D-974E-3C4D35E199FF}" presName="sibTrans" presStyleCnt="0"/>
      <dgm:spPr/>
    </dgm:pt>
    <dgm:pt modelId="{7E3FAF82-04D7-4F7D-9156-BE3F89E14BDB}" type="pres">
      <dgm:prSet presAssocID="{CC5D6195-2DE4-496C-AC5F-AD156F9B189B}" presName="compNode" presStyleCnt="0"/>
      <dgm:spPr/>
    </dgm:pt>
    <dgm:pt modelId="{E9C33E9D-4D01-49DA-84D8-2A447C29126B}" type="pres">
      <dgm:prSet presAssocID="{CC5D6195-2DE4-496C-AC5F-AD156F9B189B}" presName="bgRect" presStyleLbl="bgShp" presStyleIdx="4" presStyleCnt="6"/>
      <dgm:spPr/>
    </dgm:pt>
    <dgm:pt modelId="{6F337C24-A234-4429-A9D7-A4679981176D}" type="pres">
      <dgm:prSet presAssocID="{CC5D6195-2DE4-496C-AC5F-AD156F9B189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Volume"/>
        </a:ext>
      </dgm:extLst>
    </dgm:pt>
    <dgm:pt modelId="{F038122F-7897-49EF-A766-5E10FA870115}" type="pres">
      <dgm:prSet presAssocID="{CC5D6195-2DE4-496C-AC5F-AD156F9B189B}" presName="spaceRect" presStyleCnt="0"/>
      <dgm:spPr/>
    </dgm:pt>
    <dgm:pt modelId="{99C25502-567C-45DF-B641-6716E13F3F57}" type="pres">
      <dgm:prSet presAssocID="{CC5D6195-2DE4-496C-AC5F-AD156F9B189B}" presName="parTx" presStyleLbl="revTx" presStyleIdx="5" presStyleCnt="7">
        <dgm:presLayoutVars>
          <dgm:chMax val="0"/>
          <dgm:chPref val="0"/>
        </dgm:presLayoutVars>
      </dgm:prSet>
      <dgm:spPr/>
    </dgm:pt>
    <dgm:pt modelId="{2C7F6FC4-5CA3-4C2C-A270-EE565B7D77DE}" type="pres">
      <dgm:prSet presAssocID="{7CC24940-D570-4DA2-93CE-BB168D36BD30}" presName="sibTrans" presStyleCnt="0"/>
      <dgm:spPr/>
    </dgm:pt>
    <dgm:pt modelId="{1EC1F8AD-D433-4D4D-BA8E-3FE0A6FFB3FF}" type="pres">
      <dgm:prSet presAssocID="{FC3E9FB0-6F58-4454-A1FC-C2A8F291DBD5}" presName="compNode" presStyleCnt="0"/>
      <dgm:spPr/>
    </dgm:pt>
    <dgm:pt modelId="{182CBA04-3D85-4941-9683-69FD141D8CA9}" type="pres">
      <dgm:prSet presAssocID="{FC3E9FB0-6F58-4454-A1FC-C2A8F291DBD5}" presName="bgRect" presStyleLbl="bgShp" presStyleIdx="5" presStyleCnt="6"/>
      <dgm:spPr/>
    </dgm:pt>
    <dgm:pt modelId="{5F28F12D-7634-4041-80A7-E0ADD9F12401}" type="pres">
      <dgm:prSet presAssocID="{FC3E9FB0-6F58-4454-A1FC-C2A8F291DBD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869E3E80-E653-404D-AEF0-F7518B5398F6}" type="pres">
      <dgm:prSet presAssocID="{FC3E9FB0-6F58-4454-A1FC-C2A8F291DBD5}" presName="spaceRect" presStyleCnt="0"/>
      <dgm:spPr/>
    </dgm:pt>
    <dgm:pt modelId="{FAEA77B9-3218-41A0-AAE5-2B992C7B209D}" type="pres">
      <dgm:prSet presAssocID="{FC3E9FB0-6F58-4454-A1FC-C2A8F291DBD5}" presName="parTx" presStyleLbl="revTx" presStyleIdx="6" presStyleCnt="7">
        <dgm:presLayoutVars>
          <dgm:chMax val="0"/>
          <dgm:chPref val="0"/>
        </dgm:presLayoutVars>
      </dgm:prSet>
      <dgm:spPr/>
    </dgm:pt>
  </dgm:ptLst>
  <dgm:cxnLst>
    <dgm:cxn modelId="{8520521C-17FE-4F1F-839B-846934AA6E04}" type="presOf" srcId="{EE893E26-31F0-48A3-99A4-9AE72C268C18}" destId="{A7D9CAF5-1A82-40B9-9998-EE992E9FC565}" srcOrd="0" destOrd="1" presId="urn:microsoft.com/office/officeart/2018/2/layout/IconVerticalSolidList"/>
    <dgm:cxn modelId="{320E2623-1164-406B-9B2A-99595F6E5A94}" type="presOf" srcId="{773A917F-4D25-4239-BC65-F9177B2CED5E}" destId="{05A00A52-5A7F-4DAC-B8F6-5257D98A6A97}" srcOrd="0" destOrd="0" presId="urn:microsoft.com/office/officeart/2018/2/layout/IconVerticalSolidList"/>
    <dgm:cxn modelId="{35EB9928-8DF4-43E3-8638-38149379A4AB}" srcId="{B0D9A6C8-ABC8-4B1D-966C-6802A45976B5}" destId="{CFDB9D84-E9CC-4421-A3B9-38134E97563F}" srcOrd="0" destOrd="0" parTransId="{24A18A60-56FD-4FEC-A90B-A38F96B4296B}" sibTransId="{44D3EFD5-32E2-42F6-B1C6-0384D059AAC5}"/>
    <dgm:cxn modelId="{F7B2792B-7917-4BA5-ADF0-25E51918B5C6}" srcId="{B0D9A6C8-ABC8-4B1D-966C-6802A45976B5}" destId="{4E231D2E-E571-4B36-85AA-3A49D46A0B97}" srcOrd="3" destOrd="0" parTransId="{AA57E241-EAD4-4EA4-9202-86CD0F4DB75A}" sibTransId="{673C2C0C-14B3-413D-974E-3C4D35E199FF}"/>
    <dgm:cxn modelId="{ABD2AB36-CE59-4872-A9DF-E777036C68B2}" srcId="{B0D9A6C8-ABC8-4B1D-966C-6802A45976B5}" destId="{773A917F-4D25-4239-BC65-F9177B2CED5E}" srcOrd="2" destOrd="0" parTransId="{390168ED-0C3E-4F5F-9EC6-1C2D57904625}" sibTransId="{07C06A50-99A1-4280-9EA2-C13A65ADEE8B}"/>
    <dgm:cxn modelId="{FAF0A34D-1278-408C-96D5-3FCE7CC694F3}" type="presOf" srcId="{B0D9A6C8-ABC8-4B1D-966C-6802A45976B5}" destId="{47D7B5BA-DC70-4C93-B753-BD1B40C63AB8}" srcOrd="0" destOrd="0" presId="urn:microsoft.com/office/officeart/2018/2/layout/IconVerticalSolidList"/>
    <dgm:cxn modelId="{A810794E-D8CF-4AC3-83E0-CB81AB7BE4F8}" srcId="{B0D9A6C8-ABC8-4B1D-966C-6802A45976B5}" destId="{CC5D6195-2DE4-496C-AC5F-AD156F9B189B}" srcOrd="4" destOrd="0" parTransId="{6ECB7B3A-1451-4708-8244-E88162A71BCF}" sibTransId="{7CC24940-D570-4DA2-93CE-BB168D36BD30}"/>
    <dgm:cxn modelId="{CC6A7389-2D98-4C8A-9341-BB1358A580A0}" type="presOf" srcId="{9E7A0C69-B6E0-4EEA-A579-CB3449ABF73F}" destId="{A7D9CAF5-1A82-40B9-9998-EE992E9FC565}" srcOrd="0" destOrd="0" presId="urn:microsoft.com/office/officeart/2018/2/layout/IconVerticalSolidList"/>
    <dgm:cxn modelId="{C4253896-CB02-4862-8BA9-FA3D26B6B62E}" type="presOf" srcId="{FC3E9FB0-6F58-4454-A1FC-C2A8F291DBD5}" destId="{FAEA77B9-3218-41A0-AAE5-2B992C7B209D}" srcOrd="0" destOrd="0" presId="urn:microsoft.com/office/officeart/2018/2/layout/IconVerticalSolidList"/>
    <dgm:cxn modelId="{32CDF897-0577-4EED-9DC1-40525C98251A}" srcId="{CFDB9D84-E9CC-4421-A3B9-38134E97563F}" destId="{9E7A0C69-B6E0-4EEA-A579-CB3449ABF73F}" srcOrd="0" destOrd="0" parTransId="{E8CC739D-A1C8-460A-92F5-0434D5235783}" sibTransId="{BAF845A6-3694-4D60-B546-6F493D8D8773}"/>
    <dgm:cxn modelId="{7AA449A4-269B-4A6C-889E-8B273E5C3E87}" srcId="{CFDB9D84-E9CC-4421-A3B9-38134E97563F}" destId="{EE893E26-31F0-48A3-99A4-9AE72C268C18}" srcOrd="1" destOrd="0" parTransId="{0847ED39-14DC-44DB-989D-A4A3F5995454}" sibTransId="{B5FC28A8-0AB6-40EE-85A1-BE6D9525E9E3}"/>
    <dgm:cxn modelId="{6205A5AA-51D9-473E-B452-77EF7C62D98E}" srcId="{B0D9A6C8-ABC8-4B1D-966C-6802A45976B5}" destId="{B4C484FF-E76E-42F7-BF29-A63A024D2D0D}" srcOrd="1" destOrd="0" parTransId="{038C1BD9-2409-4B1C-A826-76716E3D3C1A}" sibTransId="{7C0E78EB-7AAC-43CA-82E6-65854E4AAF3A}"/>
    <dgm:cxn modelId="{65C179B3-E5A8-4D1A-B5F6-357236EBB6F2}" srcId="{B0D9A6C8-ABC8-4B1D-966C-6802A45976B5}" destId="{FC3E9FB0-6F58-4454-A1FC-C2A8F291DBD5}" srcOrd="5" destOrd="0" parTransId="{AFC00D7F-6D30-4923-B30E-B589C4115E99}" sibTransId="{58AC5797-B0AA-49C2-9527-D75A0EEB8993}"/>
    <dgm:cxn modelId="{B5E1ECBF-11E6-4FCD-A00D-7930071A1612}" type="presOf" srcId="{4E231D2E-E571-4B36-85AA-3A49D46A0B97}" destId="{F242655E-2F21-4EE8-A74B-69AD27A1A4F3}" srcOrd="0" destOrd="0" presId="urn:microsoft.com/office/officeart/2018/2/layout/IconVerticalSolidList"/>
    <dgm:cxn modelId="{D2D903C1-FFF1-4B81-9A53-B67D77CEE7BC}" type="presOf" srcId="{CC5D6195-2DE4-496C-AC5F-AD156F9B189B}" destId="{99C25502-567C-45DF-B641-6716E13F3F57}" srcOrd="0" destOrd="0" presId="urn:microsoft.com/office/officeart/2018/2/layout/IconVerticalSolidList"/>
    <dgm:cxn modelId="{BBC860D5-B8A7-4F5F-8161-2D64973F1B43}" type="presOf" srcId="{B4C484FF-E76E-42F7-BF29-A63A024D2D0D}" destId="{24C34623-66EA-4D18-AB59-5F7F8225C034}" srcOrd="0" destOrd="0" presId="urn:microsoft.com/office/officeart/2018/2/layout/IconVerticalSolidList"/>
    <dgm:cxn modelId="{6E03C7F5-D08C-4B10-83F0-DF7645D51455}" type="presOf" srcId="{CFDB9D84-E9CC-4421-A3B9-38134E97563F}" destId="{727DC977-031F-4DEB-9E29-D09688D78CF2}" srcOrd="0" destOrd="0" presId="urn:microsoft.com/office/officeart/2018/2/layout/IconVerticalSolidList"/>
    <dgm:cxn modelId="{874433D5-18B7-43E7-8A64-937B307E6697}" type="presParOf" srcId="{47D7B5BA-DC70-4C93-B753-BD1B40C63AB8}" destId="{2FBBAFEC-CDEC-4975-8F4E-8BC6B864FFF7}" srcOrd="0" destOrd="0" presId="urn:microsoft.com/office/officeart/2018/2/layout/IconVerticalSolidList"/>
    <dgm:cxn modelId="{75BB2F7B-5308-4354-AFBD-C90038B89005}" type="presParOf" srcId="{2FBBAFEC-CDEC-4975-8F4E-8BC6B864FFF7}" destId="{4DBAAC6B-4FE8-44A4-BE41-17E5EB1F19DF}" srcOrd="0" destOrd="0" presId="urn:microsoft.com/office/officeart/2018/2/layout/IconVerticalSolidList"/>
    <dgm:cxn modelId="{D3EACF57-B440-46E8-B67E-A789CFF9C77C}" type="presParOf" srcId="{2FBBAFEC-CDEC-4975-8F4E-8BC6B864FFF7}" destId="{FA241433-FA29-42D1-A3A3-B976719DDCC6}" srcOrd="1" destOrd="0" presId="urn:microsoft.com/office/officeart/2018/2/layout/IconVerticalSolidList"/>
    <dgm:cxn modelId="{7CC99828-58FF-4C0B-8DCB-8EAD845F6D1E}" type="presParOf" srcId="{2FBBAFEC-CDEC-4975-8F4E-8BC6B864FFF7}" destId="{01C77470-7B37-403B-9AF9-F91453B69381}" srcOrd="2" destOrd="0" presId="urn:microsoft.com/office/officeart/2018/2/layout/IconVerticalSolidList"/>
    <dgm:cxn modelId="{EE8C20D6-CC9F-48CF-9363-8B84B4F8BE85}" type="presParOf" srcId="{2FBBAFEC-CDEC-4975-8F4E-8BC6B864FFF7}" destId="{727DC977-031F-4DEB-9E29-D09688D78CF2}" srcOrd="3" destOrd="0" presId="urn:microsoft.com/office/officeart/2018/2/layout/IconVerticalSolidList"/>
    <dgm:cxn modelId="{A555FCDB-5DFD-4884-B44E-C9CB0F77C96A}" type="presParOf" srcId="{2FBBAFEC-CDEC-4975-8F4E-8BC6B864FFF7}" destId="{A7D9CAF5-1A82-40B9-9998-EE992E9FC565}" srcOrd="4" destOrd="0" presId="urn:microsoft.com/office/officeart/2018/2/layout/IconVerticalSolidList"/>
    <dgm:cxn modelId="{72D2C9A3-7648-425E-8F7B-B8F51C980633}" type="presParOf" srcId="{47D7B5BA-DC70-4C93-B753-BD1B40C63AB8}" destId="{EC323F4C-35A3-4C1E-AED2-FBDA71E98DA8}" srcOrd="1" destOrd="0" presId="urn:microsoft.com/office/officeart/2018/2/layout/IconVerticalSolidList"/>
    <dgm:cxn modelId="{0C056C81-3CDC-4638-9FE0-4AE81DD01942}" type="presParOf" srcId="{47D7B5BA-DC70-4C93-B753-BD1B40C63AB8}" destId="{B964226A-0008-4ED4-84DD-D31A4EA0B5BF}" srcOrd="2" destOrd="0" presId="urn:microsoft.com/office/officeart/2018/2/layout/IconVerticalSolidList"/>
    <dgm:cxn modelId="{F61BDAF1-72AE-425B-8058-934C92B54262}" type="presParOf" srcId="{B964226A-0008-4ED4-84DD-D31A4EA0B5BF}" destId="{30425C78-21C5-4C2A-BC6F-FA7093493A0D}" srcOrd="0" destOrd="0" presId="urn:microsoft.com/office/officeart/2018/2/layout/IconVerticalSolidList"/>
    <dgm:cxn modelId="{93DC73D1-8FDF-4FD4-8A4B-3E4D94620452}" type="presParOf" srcId="{B964226A-0008-4ED4-84DD-D31A4EA0B5BF}" destId="{CBDE0661-17C4-4D9B-BDA7-AB89A76D0D12}" srcOrd="1" destOrd="0" presId="urn:microsoft.com/office/officeart/2018/2/layout/IconVerticalSolidList"/>
    <dgm:cxn modelId="{6AF9D4BD-D593-4B6B-AB7E-6379B6C37FA3}" type="presParOf" srcId="{B964226A-0008-4ED4-84DD-D31A4EA0B5BF}" destId="{C58D9FC8-F054-4C8E-93D3-AFA12A3B0C44}" srcOrd="2" destOrd="0" presId="urn:microsoft.com/office/officeart/2018/2/layout/IconVerticalSolidList"/>
    <dgm:cxn modelId="{5652D3DF-8DA9-4566-A5FC-29FE7F509253}" type="presParOf" srcId="{B964226A-0008-4ED4-84DD-D31A4EA0B5BF}" destId="{24C34623-66EA-4D18-AB59-5F7F8225C034}" srcOrd="3" destOrd="0" presId="urn:microsoft.com/office/officeart/2018/2/layout/IconVerticalSolidList"/>
    <dgm:cxn modelId="{E6FA4FD3-7941-4EB2-8559-A3BA316766DF}" type="presParOf" srcId="{47D7B5BA-DC70-4C93-B753-BD1B40C63AB8}" destId="{AA86FE96-7E49-4D58-8F3E-AE06E5C30384}" srcOrd="3" destOrd="0" presId="urn:microsoft.com/office/officeart/2018/2/layout/IconVerticalSolidList"/>
    <dgm:cxn modelId="{741E6573-669F-499C-A00C-A0896E4DD326}" type="presParOf" srcId="{47D7B5BA-DC70-4C93-B753-BD1B40C63AB8}" destId="{B0939AB4-BD98-4137-B090-B57AE6B6C0A1}" srcOrd="4" destOrd="0" presId="urn:microsoft.com/office/officeart/2018/2/layout/IconVerticalSolidList"/>
    <dgm:cxn modelId="{D3516EC3-02F5-4D10-A72C-360510DFECA0}" type="presParOf" srcId="{B0939AB4-BD98-4137-B090-B57AE6B6C0A1}" destId="{9C222C07-97B1-445D-A9F1-C773CDFB3533}" srcOrd="0" destOrd="0" presId="urn:microsoft.com/office/officeart/2018/2/layout/IconVerticalSolidList"/>
    <dgm:cxn modelId="{631B75E3-F5CA-4CEF-94A0-9C294E905978}" type="presParOf" srcId="{B0939AB4-BD98-4137-B090-B57AE6B6C0A1}" destId="{5B3A240E-1491-4120-9F75-89665A05E894}" srcOrd="1" destOrd="0" presId="urn:microsoft.com/office/officeart/2018/2/layout/IconVerticalSolidList"/>
    <dgm:cxn modelId="{327DE9C1-0FF0-4C00-8DA8-CA7236B8D4C7}" type="presParOf" srcId="{B0939AB4-BD98-4137-B090-B57AE6B6C0A1}" destId="{AA5BE64A-E72E-462D-9FA1-206EFEF1726D}" srcOrd="2" destOrd="0" presId="urn:microsoft.com/office/officeart/2018/2/layout/IconVerticalSolidList"/>
    <dgm:cxn modelId="{EEE0DC59-4E1A-455A-A5BA-8F26D803F886}" type="presParOf" srcId="{B0939AB4-BD98-4137-B090-B57AE6B6C0A1}" destId="{05A00A52-5A7F-4DAC-B8F6-5257D98A6A97}" srcOrd="3" destOrd="0" presId="urn:microsoft.com/office/officeart/2018/2/layout/IconVerticalSolidList"/>
    <dgm:cxn modelId="{E3007778-7C0D-43D5-9A6F-610F9B90840A}" type="presParOf" srcId="{47D7B5BA-DC70-4C93-B753-BD1B40C63AB8}" destId="{0650DC31-721B-4A7C-BC61-947A117400C9}" srcOrd="5" destOrd="0" presId="urn:microsoft.com/office/officeart/2018/2/layout/IconVerticalSolidList"/>
    <dgm:cxn modelId="{FA9B4816-749A-4A3D-BEB5-0F2A8CC998AC}" type="presParOf" srcId="{47D7B5BA-DC70-4C93-B753-BD1B40C63AB8}" destId="{78D820DA-8711-449A-AAC5-1FD6714B3AD0}" srcOrd="6" destOrd="0" presId="urn:microsoft.com/office/officeart/2018/2/layout/IconVerticalSolidList"/>
    <dgm:cxn modelId="{41A44E4D-EA02-4430-B066-1CC63A5DA56F}" type="presParOf" srcId="{78D820DA-8711-449A-AAC5-1FD6714B3AD0}" destId="{D0D0845A-B1CF-4AD8-9C29-ED6B21E66F3F}" srcOrd="0" destOrd="0" presId="urn:microsoft.com/office/officeart/2018/2/layout/IconVerticalSolidList"/>
    <dgm:cxn modelId="{EE25782F-5B13-4B45-A189-4AA8CDDFEAF9}" type="presParOf" srcId="{78D820DA-8711-449A-AAC5-1FD6714B3AD0}" destId="{68085916-896F-4127-BB48-B607E324486A}" srcOrd="1" destOrd="0" presId="urn:microsoft.com/office/officeart/2018/2/layout/IconVerticalSolidList"/>
    <dgm:cxn modelId="{33D969E9-F479-4E8F-B570-A45D06E57C64}" type="presParOf" srcId="{78D820DA-8711-449A-AAC5-1FD6714B3AD0}" destId="{82BB7D50-D0D3-4CA2-AC3E-2EE15CEA8B80}" srcOrd="2" destOrd="0" presId="urn:microsoft.com/office/officeart/2018/2/layout/IconVerticalSolidList"/>
    <dgm:cxn modelId="{65B701FC-C04B-4DEB-B931-67EFCE43B047}" type="presParOf" srcId="{78D820DA-8711-449A-AAC5-1FD6714B3AD0}" destId="{F242655E-2F21-4EE8-A74B-69AD27A1A4F3}" srcOrd="3" destOrd="0" presId="urn:microsoft.com/office/officeart/2018/2/layout/IconVerticalSolidList"/>
    <dgm:cxn modelId="{FDD993F0-4D4E-4B64-9078-4B3939C35A84}" type="presParOf" srcId="{47D7B5BA-DC70-4C93-B753-BD1B40C63AB8}" destId="{E501B76A-6335-4107-9B27-CB89BFAB316E}" srcOrd="7" destOrd="0" presId="urn:microsoft.com/office/officeart/2018/2/layout/IconVerticalSolidList"/>
    <dgm:cxn modelId="{29EF37F5-264C-49E2-95A0-DE443E1FEF68}" type="presParOf" srcId="{47D7B5BA-DC70-4C93-B753-BD1B40C63AB8}" destId="{7E3FAF82-04D7-4F7D-9156-BE3F89E14BDB}" srcOrd="8" destOrd="0" presId="urn:microsoft.com/office/officeart/2018/2/layout/IconVerticalSolidList"/>
    <dgm:cxn modelId="{3D4E0A10-F657-4891-9087-395FC9FB3CBA}" type="presParOf" srcId="{7E3FAF82-04D7-4F7D-9156-BE3F89E14BDB}" destId="{E9C33E9D-4D01-49DA-84D8-2A447C29126B}" srcOrd="0" destOrd="0" presId="urn:microsoft.com/office/officeart/2018/2/layout/IconVerticalSolidList"/>
    <dgm:cxn modelId="{4882F3D2-BFD0-45B0-9D36-002CFA167951}" type="presParOf" srcId="{7E3FAF82-04D7-4F7D-9156-BE3F89E14BDB}" destId="{6F337C24-A234-4429-A9D7-A4679981176D}" srcOrd="1" destOrd="0" presId="urn:microsoft.com/office/officeart/2018/2/layout/IconVerticalSolidList"/>
    <dgm:cxn modelId="{7360806C-BE02-4417-9AB6-19D2AE957724}" type="presParOf" srcId="{7E3FAF82-04D7-4F7D-9156-BE3F89E14BDB}" destId="{F038122F-7897-49EF-A766-5E10FA870115}" srcOrd="2" destOrd="0" presId="urn:microsoft.com/office/officeart/2018/2/layout/IconVerticalSolidList"/>
    <dgm:cxn modelId="{0DBC438D-EB60-43C5-B30A-2E9E8DC6F322}" type="presParOf" srcId="{7E3FAF82-04D7-4F7D-9156-BE3F89E14BDB}" destId="{99C25502-567C-45DF-B641-6716E13F3F57}" srcOrd="3" destOrd="0" presId="urn:microsoft.com/office/officeart/2018/2/layout/IconVerticalSolidList"/>
    <dgm:cxn modelId="{7AFA9E83-F749-4A7A-8D5A-3E7A8DA48E7C}" type="presParOf" srcId="{47D7B5BA-DC70-4C93-B753-BD1B40C63AB8}" destId="{2C7F6FC4-5CA3-4C2C-A270-EE565B7D77DE}" srcOrd="9" destOrd="0" presId="urn:microsoft.com/office/officeart/2018/2/layout/IconVerticalSolidList"/>
    <dgm:cxn modelId="{59FAA783-1B4D-4B3D-9CA3-137A5373D02A}" type="presParOf" srcId="{47D7B5BA-DC70-4C93-B753-BD1B40C63AB8}" destId="{1EC1F8AD-D433-4D4D-BA8E-3FE0A6FFB3FF}" srcOrd="10" destOrd="0" presId="urn:microsoft.com/office/officeart/2018/2/layout/IconVerticalSolidList"/>
    <dgm:cxn modelId="{B2F419F0-117E-451A-BDDC-79BA27BD6F57}" type="presParOf" srcId="{1EC1F8AD-D433-4D4D-BA8E-3FE0A6FFB3FF}" destId="{182CBA04-3D85-4941-9683-69FD141D8CA9}" srcOrd="0" destOrd="0" presId="urn:microsoft.com/office/officeart/2018/2/layout/IconVerticalSolidList"/>
    <dgm:cxn modelId="{AFBF4461-9E43-4DC5-AC83-074B1A0CAA10}" type="presParOf" srcId="{1EC1F8AD-D433-4D4D-BA8E-3FE0A6FFB3FF}" destId="{5F28F12D-7634-4041-80A7-E0ADD9F12401}" srcOrd="1" destOrd="0" presId="urn:microsoft.com/office/officeart/2018/2/layout/IconVerticalSolidList"/>
    <dgm:cxn modelId="{7BB61AE3-B80B-4D2D-AB00-71CE60AD688F}" type="presParOf" srcId="{1EC1F8AD-D433-4D4D-BA8E-3FE0A6FFB3FF}" destId="{869E3E80-E653-404D-AEF0-F7518B5398F6}" srcOrd="2" destOrd="0" presId="urn:microsoft.com/office/officeart/2018/2/layout/IconVerticalSolidList"/>
    <dgm:cxn modelId="{741B4980-0040-400E-B35A-8160D1E6524C}" type="presParOf" srcId="{1EC1F8AD-D433-4D4D-BA8E-3FE0A6FFB3FF}" destId="{FAEA77B9-3218-41A0-AAE5-2B992C7B209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9693-14C7-4D41-A0A9-A604D6B0F4C0}">
      <dsp:nvSpPr>
        <dsp:cNvPr id="0" name=""/>
        <dsp:cNvSpPr/>
      </dsp:nvSpPr>
      <dsp:spPr>
        <a:xfrm>
          <a:off x="0" y="395670"/>
          <a:ext cx="6900512" cy="504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1101CE-1C55-400E-916C-0DAFFAFFC22E}">
      <dsp:nvSpPr>
        <dsp:cNvPr id="0" name=""/>
        <dsp:cNvSpPr/>
      </dsp:nvSpPr>
      <dsp:spPr>
        <a:xfrm>
          <a:off x="345025" y="100470"/>
          <a:ext cx="4830358" cy="590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Introduction</a:t>
          </a:r>
        </a:p>
      </dsp:txBody>
      <dsp:txXfrm>
        <a:off x="373846" y="129291"/>
        <a:ext cx="4772716" cy="532758"/>
      </dsp:txXfrm>
    </dsp:sp>
    <dsp:sp modelId="{2987194F-7CAB-4395-8308-73203B88B6EC}">
      <dsp:nvSpPr>
        <dsp:cNvPr id="0" name=""/>
        <dsp:cNvSpPr/>
      </dsp:nvSpPr>
      <dsp:spPr>
        <a:xfrm>
          <a:off x="0" y="1302870"/>
          <a:ext cx="6900512" cy="504000"/>
        </a:xfrm>
        <a:prstGeom prst="rect">
          <a:avLst/>
        </a:prstGeom>
        <a:solidFill>
          <a:schemeClr val="lt1">
            <a:alpha val="90000"/>
            <a:hueOff val="0"/>
            <a:satOff val="0"/>
            <a:lumOff val="0"/>
            <a:alphaOff val="0"/>
          </a:schemeClr>
        </a:solidFill>
        <a:ln w="12700" cap="flat" cmpd="sng" algn="ctr">
          <a:solidFill>
            <a:schemeClr val="accent2">
              <a:hueOff val="1273292"/>
              <a:satOff val="2160"/>
              <a:lumOff val="-7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808517-CF19-4AA0-9DA5-1A8D32DC9C21}">
      <dsp:nvSpPr>
        <dsp:cNvPr id="0" name=""/>
        <dsp:cNvSpPr/>
      </dsp:nvSpPr>
      <dsp:spPr>
        <a:xfrm>
          <a:off x="345025" y="1007670"/>
          <a:ext cx="4830358" cy="590400"/>
        </a:xfrm>
        <a:prstGeom prst="roundRect">
          <a:avLst/>
        </a:prstGeom>
        <a:solidFill>
          <a:schemeClr val="accent2">
            <a:hueOff val="1273292"/>
            <a:satOff val="2160"/>
            <a:lumOff val="-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Methodology</a:t>
          </a:r>
        </a:p>
      </dsp:txBody>
      <dsp:txXfrm>
        <a:off x="373846" y="1036491"/>
        <a:ext cx="4772716" cy="532758"/>
      </dsp:txXfrm>
    </dsp:sp>
    <dsp:sp modelId="{34B8EAE0-B6D0-48FB-95B0-CEEA919AC628}">
      <dsp:nvSpPr>
        <dsp:cNvPr id="0" name=""/>
        <dsp:cNvSpPr/>
      </dsp:nvSpPr>
      <dsp:spPr>
        <a:xfrm>
          <a:off x="0" y="2210070"/>
          <a:ext cx="6900512" cy="504000"/>
        </a:xfrm>
        <a:prstGeom prst="rect">
          <a:avLst/>
        </a:prstGeom>
        <a:solidFill>
          <a:schemeClr val="lt1">
            <a:alpha val="90000"/>
            <a:hueOff val="0"/>
            <a:satOff val="0"/>
            <a:lumOff val="0"/>
            <a:alphaOff val="0"/>
          </a:schemeClr>
        </a:solidFill>
        <a:ln w="12700" cap="flat" cmpd="sng" algn="ctr">
          <a:solidFill>
            <a:schemeClr val="accent2">
              <a:hueOff val="2546585"/>
              <a:satOff val="4320"/>
              <a:lumOff val="-15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638660-8D6C-4C07-92B7-01AEC541055B}">
      <dsp:nvSpPr>
        <dsp:cNvPr id="0" name=""/>
        <dsp:cNvSpPr/>
      </dsp:nvSpPr>
      <dsp:spPr>
        <a:xfrm>
          <a:off x="345025" y="1914870"/>
          <a:ext cx="4830358" cy="590400"/>
        </a:xfrm>
        <a:prstGeom prst="roundRect">
          <a:avLst/>
        </a:prstGeom>
        <a:solidFill>
          <a:schemeClr val="accent2">
            <a:hueOff val="2546585"/>
            <a:satOff val="4320"/>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System Information</a:t>
          </a:r>
        </a:p>
      </dsp:txBody>
      <dsp:txXfrm>
        <a:off x="373846" y="1943691"/>
        <a:ext cx="4772716" cy="532758"/>
      </dsp:txXfrm>
    </dsp:sp>
    <dsp:sp modelId="{0CA28D1D-F12E-4B1B-80A0-64CD8B85937B}">
      <dsp:nvSpPr>
        <dsp:cNvPr id="0" name=""/>
        <dsp:cNvSpPr/>
      </dsp:nvSpPr>
      <dsp:spPr>
        <a:xfrm>
          <a:off x="0" y="3117270"/>
          <a:ext cx="6900512" cy="504000"/>
        </a:xfrm>
        <a:prstGeom prst="rect">
          <a:avLst/>
        </a:prstGeom>
        <a:solidFill>
          <a:schemeClr val="lt1">
            <a:alpha val="90000"/>
            <a:hueOff val="0"/>
            <a:satOff val="0"/>
            <a:lumOff val="0"/>
            <a:alphaOff val="0"/>
          </a:schemeClr>
        </a:solidFill>
        <a:ln w="12700" cap="flat" cmpd="sng" algn="ctr">
          <a:solidFill>
            <a:schemeClr val="accent2">
              <a:hueOff val="3819877"/>
              <a:satOff val="6480"/>
              <a:lumOff val="-235"/>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E780E8-F6DF-418A-A0C4-0D6B6FB113AB}">
      <dsp:nvSpPr>
        <dsp:cNvPr id="0" name=""/>
        <dsp:cNvSpPr/>
      </dsp:nvSpPr>
      <dsp:spPr>
        <a:xfrm>
          <a:off x="345025" y="2822070"/>
          <a:ext cx="4830358" cy="590400"/>
        </a:xfrm>
        <a:prstGeom prst="roundRect">
          <a:avLst/>
        </a:prstGeom>
        <a:solidFill>
          <a:schemeClr val="accent2">
            <a:hueOff val="3819877"/>
            <a:satOff val="6480"/>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Results and Evaluation</a:t>
          </a:r>
        </a:p>
      </dsp:txBody>
      <dsp:txXfrm>
        <a:off x="373846" y="2850891"/>
        <a:ext cx="4772716" cy="532758"/>
      </dsp:txXfrm>
    </dsp:sp>
    <dsp:sp modelId="{C9DCEE98-27C7-4536-B1B2-73F3807EED5D}">
      <dsp:nvSpPr>
        <dsp:cNvPr id="0" name=""/>
        <dsp:cNvSpPr/>
      </dsp:nvSpPr>
      <dsp:spPr>
        <a:xfrm>
          <a:off x="0" y="4024470"/>
          <a:ext cx="6900512" cy="504000"/>
        </a:xfrm>
        <a:prstGeom prst="rect">
          <a:avLst/>
        </a:prstGeom>
        <a:solidFill>
          <a:schemeClr val="lt1">
            <a:alpha val="90000"/>
            <a:hueOff val="0"/>
            <a:satOff val="0"/>
            <a:lumOff val="0"/>
            <a:alphaOff val="0"/>
          </a:schemeClr>
        </a:solidFill>
        <a:ln w="12700" cap="flat" cmpd="sng" algn="ctr">
          <a:solidFill>
            <a:schemeClr val="accent2">
              <a:hueOff val="5093169"/>
              <a:satOff val="8640"/>
              <a:lumOff val="-3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B6C30985-B753-4638-920B-E8D6B75BE01B}">
      <dsp:nvSpPr>
        <dsp:cNvPr id="0" name=""/>
        <dsp:cNvSpPr/>
      </dsp:nvSpPr>
      <dsp:spPr>
        <a:xfrm>
          <a:off x="345025" y="3729270"/>
          <a:ext cx="4830358" cy="590400"/>
        </a:xfrm>
        <a:prstGeom prst="roundRect">
          <a:avLst/>
        </a:prstGeom>
        <a:solidFill>
          <a:schemeClr val="accent2">
            <a:hueOff val="5093169"/>
            <a:satOff val="8640"/>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Conclusion</a:t>
          </a:r>
        </a:p>
      </dsp:txBody>
      <dsp:txXfrm>
        <a:off x="373846" y="3758091"/>
        <a:ext cx="4772716" cy="532758"/>
      </dsp:txXfrm>
    </dsp:sp>
    <dsp:sp modelId="{C518F672-D28F-4611-8B89-CB2FCCBFB8BB}">
      <dsp:nvSpPr>
        <dsp:cNvPr id="0" name=""/>
        <dsp:cNvSpPr/>
      </dsp:nvSpPr>
      <dsp:spPr>
        <a:xfrm>
          <a:off x="0" y="4931670"/>
          <a:ext cx="6900512" cy="504000"/>
        </a:xfrm>
        <a:prstGeom prst="rect">
          <a:avLst/>
        </a:prstGeom>
        <a:solidFill>
          <a:schemeClr val="lt1">
            <a:alpha val="90000"/>
            <a:hueOff val="0"/>
            <a:satOff val="0"/>
            <a:lumOff val="0"/>
            <a:alphaOff val="0"/>
          </a:schemeClr>
        </a:solidFill>
        <a:ln w="12700" cap="flat" cmpd="sng" algn="ctr">
          <a:solidFill>
            <a:schemeClr val="accent2">
              <a:hueOff val="6366461"/>
              <a:satOff val="10800"/>
              <a:lumOff val="-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E4711FC-8DB0-4D75-9BA2-7DB54439749A}">
      <dsp:nvSpPr>
        <dsp:cNvPr id="0" name=""/>
        <dsp:cNvSpPr/>
      </dsp:nvSpPr>
      <dsp:spPr>
        <a:xfrm>
          <a:off x="345025" y="4636470"/>
          <a:ext cx="4830358" cy="590400"/>
        </a:xfrm>
        <a:prstGeom prst="roundRec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89000">
            <a:lnSpc>
              <a:spcPct val="90000"/>
            </a:lnSpc>
            <a:spcBef>
              <a:spcPct val="0"/>
            </a:spcBef>
            <a:spcAft>
              <a:spcPct val="35000"/>
            </a:spcAft>
            <a:buNone/>
          </a:pPr>
          <a:r>
            <a:rPr lang="en-US" sz="2000" kern="1200"/>
            <a:t>Acknowledgements</a:t>
          </a:r>
        </a:p>
      </dsp:txBody>
      <dsp:txXfrm>
        <a:off x="373846" y="4665291"/>
        <a:ext cx="4772716"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10BDC-D8DA-48BE-9A2B-1EE2AFFA0CC0}">
      <dsp:nvSpPr>
        <dsp:cNvPr id="0" name=""/>
        <dsp:cNvSpPr/>
      </dsp:nvSpPr>
      <dsp:spPr>
        <a:xfrm>
          <a:off x="1904741"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1041572"/>
        <a:ext cx="21867" cy="4373"/>
      </dsp:txXfrm>
    </dsp:sp>
    <dsp:sp modelId="{507B4988-9188-43B5-BBA5-82E495F304D8}">
      <dsp:nvSpPr>
        <dsp:cNvPr id="0" name=""/>
        <dsp:cNvSpPr/>
      </dsp:nvSpPr>
      <dsp:spPr>
        <a:xfrm>
          <a:off x="5051"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Demixing</a:t>
          </a:r>
          <a:endParaRPr lang="en-GB" sz="1600" kern="1200"/>
        </a:p>
      </dsp:txBody>
      <dsp:txXfrm>
        <a:off x="5051" y="473312"/>
        <a:ext cx="1901490" cy="1140894"/>
      </dsp:txXfrm>
    </dsp:sp>
    <dsp:sp modelId="{0146CB07-3874-4151-9421-ED0AE0A51230}">
      <dsp:nvSpPr>
        <dsp:cNvPr id="0" name=""/>
        <dsp:cNvSpPr/>
      </dsp:nvSpPr>
      <dsp:spPr>
        <a:xfrm>
          <a:off x="4243575"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1041572"/>
        <a:ext cx="21867" cy="4373"/>
      </dsp:txXfrm>
    </dsp:sp>
    <dsp:sp modelId="{5B8FD459-791C-45D3-86B6-55FF8E8CEE44}">
      <dsp:nvSpPr>
        <dsp:cNvPr id="0" name=""/>
        <dsp:cNvSpPr/>
      </dsp:nvSpPr>
      <dsp:spPr>
        <a:xfrm>
          <a:off x="2343884"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Training and Configuration</a:t>
          </a:r>
          <a:endParaRPr lang="en-US" sz="1600" kern="1200"/>
        </a:p>
      </dsp:txBody>
      <dsp:txXfrm>
        <a:off x="2343884" y="473312"/>
        <a:ext cx="1901490" cy="1140894"/>
      </dsp:txXfrm>
    </dsp:sp>
    <dsp:sp modelId="{D8641BD8-C1F2-40E5-9A8C-A79C078DE6BF}">
      <dsp:nvSpPr>
        <dsp:cNvPr id="0" name=""/>
        <dsp:cNvSpPr/>
      </dsp:nvSpPr>
      <dsp:spPr>
        <a:xfrm>
          <a:off x="955796" y="1612406"/>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1813591"/>
        <a:ext cx="234903" cy="4373"/>
      </dsp:txXfrm>
    </dsp:sp>
    <dsp:sp modelId="{B5AA5DCD-16CD-4C40-A2D5-FD6CF250191F}">
      <dsp:nvSpPr>
        <dsp:cNvPr id="0" name=""/>
        <dsp:cNvSpPr/>
      </dsp:nvSpPr>
      <dsp:spPr>
        <a:xfrm>
          <a:off x="4682718"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Training Dataset: MUSDB18-HQ dataset</a:t>
          </a:r>
          <a:endParaRPr lang="en-US" sz="1600" kern="1200"/>
        </a:p>
      </dsp:txBody>
      <dsp:txXfrm>
        <a:off x="4682718" y="473312"/>
        <a:ext cx="1901490" cy="1140894"/>
      </dsp:txXfrm>
    </dsp:sp>
    <dsp:sp modelId="{95AF8C5C-7E67-4D95-9A06-57282A831F71}">
      <dsp:nvSpPr>
        <dsp:cNvPr id="0" name=""/>
        <dsp:cNvSpPr/>
      </dsp:nvSpPr>
      <dsp:spPr>
        <a:xfrm>
          <a:off x="1904741"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2619809"/>
        <a:ext cx="21867" cy="4373"/>
      </dsp:txXfrm>
    </dsp:sp>
    <dsp:sp modelId="{4C151E25-1A93-42D7-8EA8-04FABA4781C2}">
      <dsp:nvSpPr>
        <dsp:cNvPr id="0" name=""/>
        <dsp:cNvSpPr/>
      </dsp:nvSpPr>
      <dsp:spPr>
        <a:xfrm>
          <a:off x="5051"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Configuration: Hybrid </a:t>
          </a:r>
          <a:r>
            <a:rPr lang="en-GB" sz="1600" kern="1200" err="1"/>
            <a:t>Demucs</a:t>
          </a:r>
          <a:r>
            <a:rPr lang="en-GB" sz="1600" kern="1200"/>
            <a:t> architecture</a:t>
          </a:r>
          <a:endParaRPr lang="en-US" sz="1600" kern="1200"/>
        </a:p>
      </dsp:txBody>
      <dsp:txXfrm>
        <a:off x="5051" y="2051549"/>
        <a:ext cx="1901490" cy="1140894"/>
      </dsp:txXfrm>
    </dsp:sp>
    <dsp:sp modelId="{5C1D567D-DF2B-4F9A-912D-C20B18BD0820}">
      <dsp:nvSpPr>
        <dsp:cNvPr id="0" name=""/>
        <dsp:cNvSpPr/>
      </dsp:nvSpPr>
      <dsp:spPr>
        <a:xfrm>
          <a:off x="4243575"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2619809"/>
        <a:ext cx="21867" cy="4373"/>
      </dsp:txXfrm>
    </dsp:sp>
    <dsp:sp modelId="{E3EC2A9D-9574-4AF2-9831-86281C6985B9}">
      <dsp:nvSpPr>
        <dsp:cNvPr id="0" name=""/>
        <dsp:cNvSpPr/>
      </dsp:nvSpPr>
      <dsp:spPr>
        <a:xfrm>
          <a:off x="2343884"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rtl="0">
            <a:lnSpc>
              <a:spcPct val="90000"/>
            </a:lnSpc>
            <a:spcBef>
              <a:spcPct val="0"/>
            </a:spcBef>
            <a:spcAft>
              <a:spcPct val="35000"/>
            </a:spcAft>
            <a:buNone/>
          </a:pPr>
          <a:r>
            <a:rPr lang="en-GB" sz="1600" kern="1200"/>
            <a:t>Resampling of tracks for uniform input </a:t>
          </a:r>
          <a:r>
            <a:rPr lang="en-GB" sz="1600" kern="1200">
              <a:latin typeface="Calibri Light" panose="020F0302020204030204"/>
            </a:rPr>
            <a:t>data</a:t>
          </a:r>
          <a:endParaRPr lang="en-US" sz="1600" kern="1200">
            <a:latin typeface="Calibri Light" panose="020F0302020204030204"/>
          </a:endParaRPr>
        </a:p>
      </dsp:txBody>
      <dsp:txXfrm>
        <a:off x="2343884" y="2051549"/>
        <a:ext cx="1901490" cy="1140894"/>
      </dsp:txXfrm>
    </dsp:sp>
    <dsp:sp modelId="{E86E8C3D-31CC-48C9-A266-7CCF4E5154AD}">
      <dsp:nvSpPr>
        <dsp:cNvPr id="0" name=""/>
        <dsp:cNvSpPr/>
      </dsp:nvSpPr>
      <dsp:spPr>
        <a:xfrm>
          <a:off x="955796" y="3190643"/>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3391828"/>
        <a:ext cx="234903" cy="4373"/>
      </dsp:txXfrm>
    </dsp:sp>
    <dsp:sp modelId="{797A80DD-20EE-42C8-A696-A51554BCF663}">
      <dsp:nvSpPr>
        <dsp:cNvPr id="0" name=""/>
        <dsp:cNvSpPr/>
      </dsp:nvSpPr>
      <dsp:spPr>
        <a:xfrm>
          <a:off x="4682718"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Remixing</a:t>
          </a:r>
          <a:r>
            <a:rPr lang="en-GB" sz="1600" kern="1200"/>
            <a:t> Stage</a:t>
          </a:r>
          <a:endParaRPr lang="en-US" sz="1600" kern="1200"/>
        </a:p>
      </dsp:txBody>
      <dsp:txXfrm>
        <a:off x="4682718" y="2051549"/>
        <a:ext cx="1901490" cy="1140894"/>
      </dsp:txXfrm>
    </dsp:sp>
    <dsp:sp modelId="{D860D5CA-B2BC-436A-8303-A6205568D509}">
      <dsp:nvSpPr>
        <dsp:cNvPr id="0" name=""/>
        <dsp:cNvSpPr/>
      </dsp:nvSpPr>
      <dsp:spPr>
        <a:xfrm>
          <a:off x="1904741"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4198046"/>
        <a:ext cx="21867" cy="4373"/>
      </dsp:txXfrm>
    </dsp:sp>
    <dsp:sp modelId="{EF4C2551-E4AC-4A12-80AF-B34B5BD6C61E}">
      <dsp:nvSpPr>
        <dsp:cNvPr id="0" name=""/>
        <dsp:cNvSpPr/>
      </dsp:nvSpPr>
      <dsp:spPr>
        <a:xfrm>
          <a:off x="5051"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Hearing Loss Degree Classification</a:t>
          </a:r>
          <a:endParaRPr lang="en-US" sz="1600" kern="1200"/>
        </a:p>
      </dsp:txBody>
      <dsp:txXfrm>
        <a:off x="5051" y="3629786"/>
        <a:ext cx="1901490" cy="1140894"/>
      </dsp:txXfrm>
    </dsp:sp>
    <dsp:sp modelId="{EC2C1403-5EEA-44B3-92D3-C0FCBCD383A2}">
      <dsp:nvSpPr>
        <dsp:cNvPr id="0" name=""/>
        <dsp:cNvSpPr/>
      </dsp:nvSpPr>
      <dsp:spPr>
        <a:xfrm>
          <a:off x="4243575"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4198046"/>
        <a:ext cx="21867" cy="4373"/>
      </dsp:txXfrm>
    </dsp:sp>
    <dsp:sp modelId="{C6FC2B15-6741-477E-841B-3329024E57F5}">
      <dsp:nvSpPr>
        <dsp:cNvPr id="0" name=""/>
        <dsp:cNvSpPr/>
      </dsp:nvSpPr>
      <dsp:spPr>
        <a:xfrm>
          <a:off x="2343884"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Volume Adjustment and Multiband Compression</a:t>
          </a:r>
          <a:endParaRPr lang="en-US" sz="1600" kern="1200"/>
        </a:p>
      </dsp:txBody>
      <dsp:txXfrm>
        <a:off x="2343884" y="3629786"/>
        <a:ext cx="1901490" cy="1140894"/>
      </dsp:txXfrm>
    </dsp:sp>
    <dsp:sp modelId="{2266E95D-A3C5-41F2-A10F-9B9492B3EE83}">
      <dsp:nvSpPr>
        <dsp:cNvPr id="0" name=""/>
        <dsp:cNvSpPr/>
      </dsp:nvSpPr>
      <dsp:spPr>
        <a:xfrm>
          <a:off x="4682718"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Final Assembly and Quality Control</a:t>
          </a:r>
          <a:endParaRPr lang="en-US" sz="1600" kern="1200"/>
        </a:p>
      </dsp:txBody>
      <dsp:txXfrm>
        <a:off x="4682718" y="3629786"/>
        <a:ext cx="1901490" cy="11408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10BDC-D8DA-48BE-9A2B-1EE2AFFA0CC0}">
      <dsp:nvSpPr>
        <dsp:cNvPr id="0" name=""/>
        <dsp:cNvSpPr/>
      </dsp:nvSpPr>
      <dsp:spPr>
        <a:xfrm>
          <a:off x="1904741"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1041572"/>
        <a:ext cx="21867" cy="4373"/>
      </dsp:txXfrm>
    </dsp:sp>
    <dsp:sp modelId="{507B4988-9188-43B5-BBA5-82E495F304D8}">
      <dsp:nvSpPr>
        <dsp:cNvPr id="0" name=""/>
        <dsp:cNvSpPr/>
      </dsp:nvSpPr>
      <dsp:spPr>
        <a:xfrm>
          <a:off x="5051"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Demixing</a:t>
          </a:r>
          <a:endParaRPr lang="en-GB" sz="1600" kern="1200"/>
        </a:p>
      </dsp:txBody>
      <dsp:txXfrm>
        <a:off x="5051" y="473312"/>
        <a:ext cx="1901490" cy="1140894"/>
      </dsp:txXfrm>
    </dsp:sp>
    <dsp:sp modelId="{0146CB07-3874-4151-9421-ED0AE0A51230}">
      <dsp:nvSpPr>
        <dsp:cNvPr id="0" name=""/>
        <dsp:cNvSpPr/>
      </dsp:nvSpPr>
      <dsp:spPr>
        <a:xfrm>
          <a:off x="4243575"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1041572"/>
        <a:ext cx="21867" cy="4373"/>
      </dsp:txXfrm>
    </dsp:sp>
    <dsp:sp modelId="{5B8FD459-791C-45D3-86B6-55FF8E8CEE44}">
      <dsp:nvSpPr>
        <dsp:cNvPr id="0" name=""/>
        <dsp:cNvSpPr/>
      </dsp:nvSpPr>
      <dsp:spPr>
        <a:xfrm>
          <a:off x="2343884"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Training and Configuration</a:t>
          </a:r>
          <a:endParaRPr lang="en-US" sz="1600" kern="1200"/>
        </a:p>
      </dsp:txBody>
      <dsp:txXfrm>
        <a:off x="2343884" y="473312"/>
        <a:ext cx="1901490" cy="1140894"/>
      </dsp:txXfrm>
    </dsp:sp>
    <dsp:sp modelId="{D8641BD8-C1F2-40E5-9A8C-A79C078DE6BF}">
      <dsp:nvSpPr>
        <dsp:cNvPr id="0" name=""/>
        <dsp:cNvSpPr/>
      </dsp:nvSpPr>
      <dsp:spPr>
        <a:xfrm>
          <a:off x="955796" y="1612406"/>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1813591"/>
        <a:ext cx="234903" cy="4373"/>
      </dsp:txXfrm>
    </dsp:sp>
    <dsp:sp modelId="{B5AA5DCD-16CD-4C40-A2D5-FD6CF250191F}">
      <dsp:nvSpPr>
        <dsp:cNvPr id="0" name=""/>
        <dsp:cNvSpPr/>
      </dsp:nvSpPr>
      <dsp:spPr>
        <a:xfrm>
          <a:off x="4682718"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Training Dataset: MUSDB18-HQ dataset</a:t>
          </a:r>
          <a:endParaRPr lang="en-US" sz="1600" kern="1200"/>
        </a:p>
      </dsp:txBody>
      <dsp:txXfrm>
        <a:off x="4682718" y="473312"/>
        <a:ext cx="1901490" cy="1140894"/>
      </dsp:txXfrm>
    </dsp:sp>
    <dsp:sp modelId="{95AF8C5C-7E67-4D95-9A06-57282A831F71}">
      <dsp:nvSpPr>
        <dsp:cNvPr id="0" name=""/>
        <dsp:cNvSpPr/>
      </dsp:nvSpPr>
      <dsp:spPr>
        <a:xfrm>
          <a:off x="1904741"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2619809"/>
        <a:ext cx="21867" cy="4373"/>
      </dsp:txXfrm>
    </dsp:sp>
    <dsp:sp modelId="{4C151E25-1A93-42D7-8EA8-04FABA4781C2}">
      <dsp:nvSpPr>
        <dsp:cNvPr id="0" name=""/>
        <dsp:cNvSpPr/>
      </dsp:nvSpPr>
      <dsp:spPr>
        <a:xfrm>
          <a:off x="5051"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Configuration: Hybrid </a:t>
          </a:r>
          <a:r>
            <a:rPr lang="en-GB" sz="1600" kern="1200" err="1"/>
            <a:t>Demucs</a:t>
          </a:r>
          <a:r>
            <a:rPr lang="en-GB" sz="1600" kern="1200"/>
            <a:t> architecture</a:t>
          </a:r>
          <a:endParaRPr lang="en-US" sz="1600" kern="1200"/>
        </a:p>
      </dsp:txBody>
      <dsp:txXfrm>
        <a:off x="5051" y="2051549"/>
        <a:ext cx="1901490" cy="1140894"/>
      </dsp:txXfrm>
    </dsp:sp>
    <dsp:sp modelId="{5C1D567D-DF2B-4F9A-912D-C20B18BD0820}">
      <dsp:nvSpPr>
        <dsp:cNvPr id="0" name=""/>
        <dsp:cNvSpPr/>
      </dsp:nvSpPr>
      <dsp:spPr>
        <a:xfrm>
          <a:off x="4243575"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2619809"/>
        <a:ext cx="21867" cy="4373"/>
      </dsp:txXfrm>
    </dsp:sp>
    <dsp:sp modelId="{E3EC2A9D-9574-4AF2-9831-86281C6985B9}">
      <dsp:nvSpPr>
        <dsp:cNvPr id="0" name=""/>
        <dsp:cNvSpPr/>
      </dsp:nvSpPr>
      <dsp:spPr>
        <a:xfrm>
          <a:off x="2343884"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rtl="0">
            <a:lnSpc>
              <a:spcPct val="90000"/>
            </a:lnSpc>
            <a:spcBef>
              <a:spcPct val="0"/>
            </a:spcBef>
            <a:spcAft>
              <a:spcPct val="35000"/>
            </a:spcAft>
            <a:buNone/>
          </a:pPr>
          <a:r>
            <a:rPr lang="en-GB" sz="1600" kern="1200"/>
            <a:t>Resampling of tracks for uniform input </a:t>
          </a:r>
          <a:r>
            <a:rPr lang="en-GB" sz="1600" kern="1200">
              <a:latin typeface="Calibri Light" panose="020F0302020204030204"/>
            </a:rPr>
            <a:t>data</a:t>
          </a:r>
          <a:endParaRPr lang="en-US" sz="1600" kern="1200">
            <a:latin typeface="Calibri Light" panose="020F0302020204030204"/>
          </a:endParaRPr>
        </a:p>
      </dsp:txBody>
      <dsp:txXfrm>
        <a:off x="2343884" y="2051549"/>
        <a:ext cx="1901490" cy="1140894"/>
      </dsp:txXfrm>
    </dsp:sp>
    <dsp:sp modelId="{E86E8C3D-31CC-48C9-A266-7CCF4E5154AD}">
      <dsp:nvSpPr>
        <dsp:cNvPr id="0" name=""/>
        <dsp:cNvSpPr/>
      </dsp:nvSpPr>
      <dsp:spPr>
        <a:xfrm>
          <a:off x="955796" y="3190643"/>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3391828"/>
        <a:ext cx="234903" cy="4373"/>
      </dsp:txXfrm>
    </dsp:sp>
    <dsp:sp modelId="{797A80DD-20EE-42C8-A696-A51554BCF663}">
      <dsp:nvSpPr>
        <dsp:cNvPr id="0" name=""/>
        <dsp:cNvSpPr/>
      </dsp:nvSpPr>
      <dsp:spPr>
        <a:xfrm>
          <a:off x="4682718"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Remixing</a:t>
          </a:r>
          <a:r>
            <a:rPr lang="en-GB" sz="1600" kern="1200"/>
            <a:t> Stage</a:t>
          </a:r>
          <a:endParaRPr lang="en-US" sz="1600" kern="1200"/>
        </a:p>
      </dsp:txBody>
      <dsp:txXfrm>
        <a:off x="4682718" y="2051549"/>
        <a:ext cx="1901490" cy="1140894"/>
      </dsp:txXfrm>
    </dsp:sp>
    <dsp:sp modelId="{D860D5CA-B2BC-436A-8303-A6205568D509}">
      <dsp:nvSpPr>
        <dsp:cNvPr id="0" name=""/>
        <dsp:cNvSpPr/>
      </dsp:nvSpPr>
      <dsp:spPr>
        <a:xfrm>
          <a:off x="1904741"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4198046"/>
        <a:ext cx="21867" cy="4373"/>
      </dsp:txXfrm>
    </dsp:sp>
    <dsp:sp modelId="{EF4C2551-E4AC-4A12-80AF-B34B5BD6C61E}">
      <dsp:nvSpPr>
        <dsp:cNvPr id="0" name=""/>
        <dsp:cNvSpPr/>
      </dsp:nvSpPr>
      <dsp:spPr>
        <a:xfrm>
          <a:off x="5051"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Hearing Loss Degree Classification</a:t>
          </a:r>
          <a:endParaRPr lang="en-US" sz="1600" kern="1200"/>
        </a:p>
      </dsp:txBody>
      <dsp:txXfrm>
        <a:off x="5051" y="3629786"/>
        <a:ext cx="1901490" cy="1140894"/>
      </dsp:txXfrm>
    </dsp:sp>
    <dsp:sp modelId="{EC2C1403-5EEA-44B3-92D3-C0FCBCD383A2}">
      <dsp:nvSpPr>
        <dsp:cNvPr id="0" name=""/>
        <dsp:cNvSpPr/>
      </dsp:nvSpPr>
      <dsp:spPr>
        <a:xfrm>
          <a:off x="4243575"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4198046"/>
        <a:ext cx="21867" cy="4373"/>
      </dsp:txXfrm>
    </dsp:sp>
    <dsp:sp modelId="{C6FC2B15-6741-477E-841B-3329024E57F5}">
      <dsp:nvSpPr>
        <dsp:cNvPr id="0" name=""/>
        <dsp:cNvSpPr/>
      </dsp:nvSpPr>
      <dsp:spPr>
        <a:xfrm>
          <a:off x="2343884"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Volume Adjustment and Multiband Compression</a:t>
          </a:r>
          <a:endParaRPr lang="en-US" sz="1600" kern="1200"/>
        </a:p>
      </dsp:txBody>
      <dsp:txXfrm>
        <a:off x="2343884" y="3629786"/>
        <a:ext cx="1901490" cy="1140894"/>
      </dsp:txXfrm>
    </dsp:sp>
    <dsp:sp modelId="{2266E95D-A3C5-41F2-A10F-9B9492B3EE83}">
      <dsp:nvSpPr>
        <dsp:cNvPr id="0" name=""/>
        <dsp:cNvSpPr/>
      </dsp:nvSpPr>
      <dsp:spPr>
        <a:xfrm>
          <a:off x="4682718"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Final Assembly and Quality Control</a:t>
          </a:r>
          <a:endParaRPr lang="en-US" sz="1600" kern="1200"/>
        </a:p>
      </dsp:txBody>
      <dsp:txXfrm>
        <a:off x="4682718" y="3629786"/>
        <a:ext cx="1901490" cy="11408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10BDC-D8DA-48BE-9A2B-1EE2AFFA0CC0}">
      <dsp:nvSpPr>
        <dsp:cNvPr id="0" name=""/>
        <dsp:cNvSpPr/>
      </dsp:nvSpPr>
      <dsp:spPr>
        <a:xfrm>
          <a:off x="1904741"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1041572"/>
        <a:ext cx="21867" cy="4373"/>
      </dsp:txXfrm>
    </dsp:sp>
    <dsp:sp modelId="{507B4988-9188-43B5-BBA5-82E495F304D8}">
      <dsp:nvSpPr>
        <dsp:cNvPr id="0" name=""/>
        <dsp:cNvSpPr/>
      </dsp:nvSpPr>
      <dsp:spPr>
        <a:xfrm>
          <a:off x="5051"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Demixing</a:t>
          </a:r>
          <a:endParaRPr lang="en-GB" sz="1600" kern="1200"/>
        </a:p>
      </dsp:txBody>
      <dsp:txXfrm>
        <a:off x="5051" y="473312"/>
        <a:ext cx="1901490" cy="1140894"/>
      </dsp:txXfrm>
    </dsp:sp>
    <dsp:sp modelId="{0146CB07-3874-4151-9421-ED0AE0A51230}">
      <dsp:nvSpPr>
        <dsp:cNvPr id="0" name=""/>
        <dsp:cNvSpPr/>
      </dsp:nvSpPr>
      <dsp:spPr>
        <a:xfrm>
          <a:off x="4243575" y="998039"/>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1041572"/>
        <a:ext cx="21867" cy="4373"/>
      </dsp:txXfrm>
    </dsp:sp>
    <dsp:sp modelId="{5B8FD459-791C-45D3-86B6-55FF8E8CEE44}">
      <dsp:nvSpPr>
        <dsp:cNvPr id="0" name=""/>
        <dsp:cNvSpPr/>
      </dsp:nvSpPr>
      <dsp:spPr>
        <a:xfrm>
          <a:off x="2343884"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Training and Configuration</a:t>
          </a:r>
          <a:endParaRPr lang="en-US" sz="1600" kern="1200"/>
        </a:p>
      </dsp:txBody>
      <dsp:txXfrm>
        <a:off x="2343884" y="473312"/>
        <a:ext cx="1901490" cy="1140894"/>
      </dsp:txXfrm>
    </dsp:sp>
    <dsp:sp modelId="{D8641BD8-C1F2-40E5-9A8C-A79C078DE6BF}">
      <dsp:nvSpPr>
        <dsp:cNvPr id="0" name=""/>
        <dsp:cNvSpPr/>
      </dsp:nvSpPr>
      <dsp:spPr>
        <a:xfrm>
          <a:off x="955796" y="1612406"/>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1813591"/>
        <a:ext cx="234903" cy="4373"/>
      </dsp:txXfrm>
    </dsp:sp>
    <dsp:sp modelId="{B5AA5DCD-16CD-4C40-A2D5-FD6CF250191F}">
      <dsp:nvSpPr>
        <dsp:cNvPr id="0" name=""/>
        <dsp:cNvSpPr/>
      </dsp:nvSpPr>
      <dsp:spPr>
        <a:xfrm>
          <a:off x="4682718" y="473312"/>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Training Dataset: MUSDB18-HQ dataset</a:t>
          </a:r>
          <a:endParaRPr lang="en-US" sz="1600" kern="1200"/>
        </a:p>
      </dsp:txBody>
      <dsp:txXfrm>
        <a:off x="4682718" y="473312"/>
        <a:ext cx="1901490" cy="1140894"/>
      </dsp:txXfrm>
    </dsp:sp>
    <dsp:sp modelId="{95AF8C5C-7E67-4D95-9A06-57282A831F71}">
      <dsp:nvSpPr>
        <dsp:cNvPr id="0" name=""/>
        <dsp:cNvSpPr/>
      </dsp:nvSpPr>
      <dsp:spPr>
        <a:xfrm>
          <a:off x="1904741"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2619809"/>
        <a:ext cx="21867" cy="4373"/>
      </dsp:txXfrm>
    </dsp:sp>
    <dsp:sp modelId="{4C151E25-1A93-42D7-8EA8-04FABA4781C2}">
      <dsp:nvSpPr>
        <dsp:cNvPr id="0" name=""/>
        <dsp:cNvSpPr/>
      </dsp:nvSpPr>
      <dsp:spPr>
        <a:xfrm>
          <a:off x="5051"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Model Configuration: Hybrid </a:t>
          </a:r>
          <a:r>
            <a:rPr lang="en-GB" sz="1600" kern="1200" err="1"/>
            <a:t>Demucs</a:t>
          </a:r>
          <a:r>
            <a:rPr lang="en-GB" sz="1600" kern="1200"/>
            <a:t> architecture</a:t>
          </a:r>
          <a:endParaRPr lang="en-US" sz="1600" kern="1200"/>
        </a:p>
      </dsp:txBody>
      <dsp:txXfrm>
        <a:off x="5051" y="2051549"/>
        <a:ext cx="1901490" cy="1140894"/>
      </dsp:txXfrm>
    </dsp:sp>
    <dsp:sp modelId="{5C1D567D-DF2B-4F9A-912D-C20B18BD0820}">
      <dsp:nvSpPr>
        <dsp:cNvPr id="0" name=""/>
        <dsp:cNvSpPr/>
      </dsp:nvSpPr>
      <dsp:spPr>
        <a:xfrm>
          <a:off x="4243575" y="2576276"/>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2619809"/>
        <a:ext cx="21867" cy="4373"/>
      </dsp:txXfrm>
    </dsp:sp>
    <dsp:sp modelId="{E3EC2A9D-9574-4AF2-9831-86281C6985B9}">
      <dsp:nvSpPr>
        <dsp:cNvPr id="0" name=""/>
        <dsp:cNvSpPr/>
      </dsp:nvSpPr>
      <dsp:spPr>
        <a:xfrm>
          <a:off x="2343884"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rtl="0">
            <a:lnSpc>
              <a:spcPct val="90000"/>
            </a:lnSpc>
            <a:spcBef>
              <a:spcPct val="0"/>
            </a:spcBef>
            <a:spcAft>
              <a:spcPct val="35000"/>
            </a:spcAft>
            <a:buNone/>
          </a:pPr>
          <a:r>
            <a:rPr lang="en-GB" sz="1600" kern="1200"/>
            <a:t>Resampling of tracks for uniform input </a:t>
          </a:r>
          <a:r>
            <a:rPr lang="en-GB" sz="1600" kern="1200">
              <a:latin typeface="Calibri Light" panose="020F0302020204030204"/>
            </a:rPr>
            <a:t>data</a:t>
          </a:r>
          <a:endParaRPr lang="en-US" sz="1600" kern="1200">
            <a:latin typeface="Calibri Light" panose="020F0302020204030204"/>
          </a:endParaRPr>
        </a:p>
      </dsp:txBody>
      <dsp:txXfrm>
        <a:off x="2343884" y="2051549"/>
        <a:ext cx="1901490" cy="1140894"/>
      </dsp:txXfrm>
    </dsp:sp>
    <dsp:sp modelId="{E86E8C3D-31CC-48C9-A266-7CCF4E5154AD}">
      <dsp:nvSpPr>
        <dsp:cNvPr id="0" name=""/>
        <dsp:cNvSpPr/>
      </dsp:nvSpPr>
      <dsp:spPr>
        <a:xfrm>
          <a:off x="955796" y="3190643"/>
          <a:ext cx="4677666" cy="406742"/>
        </a:xfrm>
        <a:custGeom>
          <a:avLst/>
          <a:gdLst/>
          <a:ahLst/>
          <a:cxnLst/>
          <a:rect l="0" t="0" r="0" b="0"/>
          <a:pathLst>
            <a:path>
              <a:moveTo>
                <a:pt x="4677666" y="0"/>
              </a:moveTo>
              <a:lnTo>
                <a:pt x="4677666" y="220471"/>
              </a:lnTo>
              <a:lnTo>
                <a:pt x="0" y="220471"/>
              </a:lnTo>
              <a:lnTo>
                <a:pt x="0" y="406742"/>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7178" y="3391828"/>
        <a:ext cx="234903" cy="4373"/>
      </dsp:txXfrm>
    </dsp:sp>
    <dsp:sp modelId="{797A80DD-20EE-42C8-A696-A51554BCF663}">
      <dsp:nvSpPr>
        <dsp:cNvPr id="0" name=""/>
        <dsp:cNvSpPr/>
      </dsp:nvSpPr>
      <dsp:spPr>
        <a:xfrm>
          <a:off x="4682718" y="2051549"/>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latin typeface="Calibri Light" panose="020F0302020204030204"/>
            </a:rPr>
            <a:t>Remixing</a:t>
          </a:r>
          <a:r>
            <a:rPr lang="en-GB" sz="1600" kern="1200"/>
            <a:t> Stage</a:t>
          </a:r>
          <a:endParaRPr lang="en-US" sz="1600" kern="1200"/>
        </a:p>
      </dsp:txBody>
      <dsp:txXfrm>
        <a:off x="4682718" y="2051549"/>
        <a:ext cx="1901490" cy="1140894"/>
      </dsp:txXfrm>
    </dsp:sp>
    <dsp:sp modelId="{D860D5CA-B2BC-436A-8303-A6205568D509}">
      <dsp:nvSpPr>
        <dsp:cNvPr id="0" name=""/>
        <dsp:cNvSpPr/>
      </dsp:nvSpPr>
      <dsp:spPr>
        <a:xfrm>
          <a:off x="1904741"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7179" y="4198046"/>
        <a:ext cx="21867" cy="4373"/>
      </dsp:txXfrm>
    </dsp:sp>
    <dsp:sp modelId="{EF4C2551-E4AC-4A12-80AF-B34B5BD6C61E}">
      <dsp:nvSpPr>
        <dsp:cNvPr id="0" name=""/>
        <dsp:cNvSpPr/>
      </dsp:nvSpPr>
      <dsp:spPr>
        <a:xfrm>
          <a:off x="5051"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Hearing Loss Degree Classification</a:t>
          </a:r>
          <a:endParaRPr lang="en-US" sz="1600" kern="1200"/>
        </a:p>
      </dsp:txBody>
      <dsp:txXfrm>
        <a:off x="5051" y="3629786"/>
        <a:ext cx="1901490" cy="1140894"/>
      </dsp:txXfrm>
    </dsp:sp>
    <dsp:sp modelId="{EC2C1403-5EEA-44B3-92D3-C0FCBCD383A2}">
      <dsp:nvSpPr>
        <dsp:cNvPr id="0" name=""/>
        <dsp:cNvSpPr/>
      </dsp:nvSpPr>
      <dsp:spPr>
        <a:xfrm>
          <a:off x="4243575" y="4154513"/>
          <a:ext cx="406742" cy="91440"/>
        </a:xfrm>
        <a:custGeom>
          <a:avLst/>
          <a:gdLst/>
          <a:ahLst/>
          <a:cxnLst/>
          <a:rect l="0" t="0" r="0" b="0"/>
          <a:pathLst>
            <a:path>
              <a:moveTo>
                <a:pt x="0" y="45720"/>
              </a:moveTo>
              <a:lnTo>
                <a:pt x="406742"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6013" y="4198046"/>
        <a:ext cx="21867" cy="4373"/>
      </dsp:txXfrm>
    </dsp:sp>
    <dsp:sp modelId="{C6FC2B15-6741-477E-841B-3329024E57F5}">
      <dsp:nvSpPr>
        <dsp:cNvPr id="0" name=""/>
        <dsp:cNvSpPr/>
      </dsp:nvSpPr>
      <dsp:spPr>
        <a:xfrm>
          <a:off x="2343884"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Volume Adjustment and Multiband Compression</a:t>
          </a:r>
          <a:endParaRPr lang="en-US" sz="1600" kern="1200"/>
        </a:p>
      </dsp:txBody>
      <dsp:txXfrm>
        <a:off x="2343884" y="3629786"/>
        <a:ext cx="1901490" cy="1140894"/>
      </dsp:txXfrm>
    </dsp:sp>
    <dsp:sp modelId="{2266E95D-A3C5-41F2-A10F-9B9492B3EE83}">
      <dsp:nvSpPr>
        <dsp:cNvPr id="0" name=""/>
        <dsp:cNvSpPr/>
      </dsp:nvSpPr>
      <dsp:spPr>
        <a:xfrm>
          <a:off x="4682718" y="3629786"/>
          <a:ext cx="1901490" cy="11408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75" tIns="97803" rIns="93175" bIns="97803" numCol="1" spcCol="1270" anchor="ctr" anchorCtr="0">
          <a:noAutofit/>
        </a:bodyPr>
        <a:lstStyle/>
        <a:p>
          <a:pPr marL="0" lvl="0" indent="0" algn="ctr" defTabSz="711200">
            <a:lnSpc>
              <a:spcPct val="90000"/>
            </a:lnSpc>
            <a:spcBef>
              <a:spcPct val="0"/>
            </a:spcBef>
            <a:spcAft>
              <a:spcPct val="35000"/>
            </a:spcAft>
            <a:buNone/>
          </a:pPr>
          <a:r>
            <a:rPr lang="en-GB" sz="1600" kern="1200"/>
            <a:t>Final Assembly and Quality Control</a:t>
          </a:r>
          <a:endParaRPr lang="en-US" sz="1600" kern="1200"/>
        </a:p>
      </dsp:txBody>
      <dsp:txXfrm>
        <a:off x="4682718" y="3629786"/>
        <a:ext cx="1901490" cy="11408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AAC6B-4FE8-44A4-BE41-17E5EB1F19DF}">
      <dsp:nvSpPr>
        <dsp:cNvPr id="0" name=""/>
        <dsp:cNvSpPr/>
      </dsp:nvSpPr>
      <dsp:spPr>
        <a:xfrm>
          <a:off x="0" y="3455"/>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241433-FA29-42D1-A3A3-B976719DDCC6}">
      <dsp:nvSpPr>
        <dsp:cNvPr id="0" name=""/>
        <dsp:cNvSpPr/>
      </dsp:nvSpPr>
      <dsp:spPr>
        <a:xfrm>
          <a:off x="177373" y="135386"/>
          <a:ext cx="322497" cy="3224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DC977-031F-4DEB-9E29-D09688D78CF2}">
      <dsp:nvSpPr>
        <dsp:cNvPr id="0" name=""/>
        <dsp:cNvSpPr/>
      </dsp:nvSpPr>
      <dsp:spPr>
        <a:xfrm>
          <a:off x="677244" y="3455"/>
          <a:ext cx="3219268"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b="1" kern="1200"/>
            <a:t>Functions Utilized</a:t>
          </a:r>
          <a:r>
            <a:rPr lang="en-US" sz="1400" kern="1200"/>
            <a:t>:</a:t>
          </a:r>
        </a:p>
      </dsp:txBody>
      <dsp:txXfrm>
        <a:off x="677244" y="3455"/>
        <a:ext cx="3219268" cy="586359"/>
      </dsp:txXfrm>
    </dsp:sp>
    <dsp:sp modelId="{A7D9CAF5-1A82-40B9-9998-EE992E9FC565}">
      <dsp:nvSpPr>
        <dsp:cNvPr id="0" name=""/>
        <dsp:cNvSpPr/>
      </dsp:nvSpPr>
      <dsp:spPr>
        <a:xfrm>
          <a:off x="3896513" y="3455"/>
          <a:ext cx="3256755"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488950">
            <a:lnSpc>
              <a:spcPct val="100000"/>
            </a:lnSpc>
            <a:spcBef>
              <a:spcPct val="0"/>
            </a:spcBef>
            <a:spcAft>
              <a:spcPct val="35000"/>
            </a:spcAft>
            <a:buNone/>
          </a:pPr>
          <a:r>
            <a:rPr lang="en-US" sz="1100" b="1" kern="1200" err="1"/>
            <a:t>change_volume</a:t>
          </a:r>
          <a:r>
            <a:rPr lang="en-US" sz="1100" kern="1200"/>
            <a:t>: Adjusts track loudness by scaling the audio signal array.</a:t>
          </a:r>
        </a:p>
        <a:p>
          <a:pPr marL="0" lvl="0" indent="0" algn="l" defTabSz="488950">
            <a:lnSpc>
              <a:spcPct val="100000"/>
            </a:lnSpc>
            <a:spcBef>
              <a:spcPct val="0"/>
            </a:spcBef>
            <a:spcAft>
              <a:spcPct val="35000"/>
            </a:spcAft>
            <a:buNone/>
          </a:pPr>
          <a:r>
            <a:rPr lang="en-US" sz="1100" b="1" kern="1200" err="1"/>
            <a:t>judge_volume</a:t>
          </a:r>
          <a:r>
            <a:rPr lang="en-US" sz="1100" kern="1200"/>
            <a:t>: Determines the dB adjustment needed per track, then calls </a:t>
          </a:r>
          <a:r>
            <a:rPr lang="en-US" sz="1100" b="1" kern="1200" err="1"/>
            <a:t>change_volume</a:t>
          </a:r>
          <a:r>
            <a:rPr lang="en-US" sz="1100" kern="1200"/>
            <a:t>.</a:t>
          </a:r>
        </a:p>
      </dsp:txBody>
      <dsp:txXfrm>
        <a:off x="3896513" y="3455"/>
        <a:ext cx="3256755" cy="586359"/>
      </dsp:txXfrm>
    </dsp:sp>
    <dsp:sp modelId="{30425C78-21C5-4C2A-BC6F-FA7093493A0D}">
      <dsp:nvSpPr>
        <dsp:cNvPr id="0" name=""/>
        <dsp:cNvSpPr/>
      </dsp:nvSpPr>
      <dsp:spPr>
        <a:xfrm>
          <a:off x="0" y="736404"/>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E0661-17C4-4D9B-BDA7-AB89A76D0D12}">
      <dsp:nvSpPr>
        <dsp:cNvPr id="0" name=""/>
        <dsp:cNvSpPr/>
      </dsp:nvSpPr>
      <dsp:spPr>
        <a:xfrm>
          <a:off x="177373" y="868335"/>
          <a:ext cx="322497" cy="3224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34623-66EA-4D18-AB59-5F7F8225C034}">
      <dsp:nvSpPr>
        <dsp:cNvPr id="0" name=""/>
        <dsp:cNvSpPr/>
      </dsp:nvSpPr>
      <dsp:spPr>
        <a:xfrm>
          <a:off x="677244" y="736404"/>
          <a:ext cx="6476024"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b="1" kern="1200"/>
            <a:t>Dynamic Loudness Control</a:t>
          </a:r>
          <a:r>
            <a:rPr lang="en-US" sz="1400" kern="1200"/>
            <a:t>: Tailored volume adjustments to individual hearing profiles.</a:t>
          </a:r>
        </a:p>
      </dsp:txBody>
      <dsp:txXfrm>
        <a:off x="677244" y="736404"/>
        <a:ext cx="6476024" cy="586359"/>
      </dsp:txXfrm>
    </dsp:sp>
    <dsp:sp modelId="{9C222C07-97B1-445D-A9F1-C773CDFB3533}">
      <dsp:nvSpPr>
        <dsp:cNvPr id="0" name=""/>
        <dsp:cNvSpPr/>
      </dsp:nvSpPr>
      <dsp:spPr>
        <a:xfrm>
          <a:off x="0" y="1469353"/>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3A240E-1491-4120-9F75-89665A05E894}">
      <dsp:nvSpPr>
        <dsp:cNvPr id="0" name=""/>
        <dsp:cNvSpPr/>
      </dsp:nvSpPr>
      <dsp:spPr>
        <a:xfrm>
          <a:off x="177373" y="1601284"/>
          <a:ext cx="322497" cy="3224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00A52-5A7F-4DAC-B8F6-5257D98A6A97}">
      <dsp:nvSpPr>
        <dsp:cNvPr id="0" name=""/>
        <dsp:cNvSpPr/>
      </dsp:nvSpPr>
      <dsp:spPr>
        <a:xfrm>
          <a:off x="677244" y="1469353"/>
          <a:ext cx="6476024"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b="1" kern="1200"/>
            <a:t>Balanced Audio Mix</a:t>
          </a:r>
          <a:r>
            <a:rPr lang="en-US" sz="1400" kern="1200"/>
            <a:t>: Ensured essential audio elements were appropriately emphasized for clarity.</a:t>
          </a:r>
        </a:p>
      </dsp:txBody>
      <dsp:txXfrm>
        <a:off x="677244" y="1469353"/>
        <a:ext cx="6476024" cy="586359"/>
      </dsp:txXfrm>
    </dsp:sp>
    <dsp:sp modelId="{D0D0845A-B1CF-4AD8-9C29-ED6B21E66F3F}">
      <dsp:nvSpPr>
        <dsp:cNvPr id="0" name=""/>
        <dsp:cNvSpPr/>
      </dsp:nvSpPr>
      <dsp:spPr>
        <a:xfrm>
          <a:off x="0" y="2202302"/>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085916-896F-4127-BB48-B607E324486A}">
      <dsp:nvSpPr>
        <dsp:cNvPr id="0" name=""/>
        <dsp:cNvSpPr/>
      </dsp:nvSpPr>
      <dsp:spPr>
        <a:xfrm>
          <a:off x="177373" y="2334233"/>
          <a:ext cx="322497" cy="3224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42655E-2F21-4EE8-A74B-69AD27A1A4F3}">
      <dsp:nvSpPr>
        <dsp:cNvPr id="0" name=""/>
        <dsp:cNvSpPr/>
      </dsp:nvSpPr>
      <dsp:spPr>
        <a:xfrm>
          <a:off x="677244" y="2202302"/>
          <a:ext cx="6476024"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b="1" kern="1200"/>
            <a:t>Enhanced Listening Experience</a:t>
          </a:r>
          <a:r>
            <a:rPr lang="en-US" sz="1400" kern="1200"/>
            <a:t>: Improved music enjoyment and intelligibility for listeners with hearing impairments.</a:t>
          </a:r>
        </a:p>
      </dsp:txBody>
      <dsp:txXfrm>
        <a:off x="677244" y="2202302"/>
        <a:ext cx="6476024" cy="586359"/>
      </dsp:txXfrm>
    </dsp:sp>
    <dsp:sp modelId="{E9C33E9D-4D01-49DA-84D8-2A447C29126B}">
      <dsp:nvSpPr>
        <dsp:cNvPr id="0" name=""/>
        <dsp:cNvSpPr/>
      </dsp:nvSpPr>
      <dsp:spPr>
        <a:xfrm>
          <a:off x="0" y="2935251"/>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37C24-A234-4429-A9D7-A4679981176D}">
      <dsp:nvSpPr>
        <dsp:cNvPr id="0" name=""/>
        <dsp:cNvSpPr/>
      </dsp:nvSpPr>
      <dsp:spPr>
        <a:xfrm>
          <a:off x="177373" y="3067182"/>
          <a:ext cx="322497" cy="3224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C25502-567C-45DF-B641-6716E13F3F57}">
      <dsp:nvSpPr>
        <dsp:cNvPr id="0" name=""/>
        <dsp:cNvSpPr/>
      </dsp:nvSpPr>
      <dsp:spPr>
        <a:xfrm>
          <a:off x="677244" y="2935251"/>
          <a:ext cx="6476024"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kern="1200"/>
            <a:t>Volume adjustments were meticulously calculated based on detailed audiogram analysis for precision in audio delivery.</a:t>
          </a:r>
        </a:p>
      </dsp:txBody>
      <dsp:txXfrm>
        <a:off x="677244" y="2935251"/>
        <a:ext cx="6476024" cy="586359"/>
      </dsp:txXfrm>
    </dsp:sp>
    <dsp:sp modelId="{182CBA04-3D85-4941-9683-69FD141D8CA9}">
      <dsp:nvSpPr>
        <dsp:cNvPr id="0" name=""/>
        <dsp:cNvSpPr/>
      </dsp:nvSpPr>
      <dsp:spPr>
        <a:xfrm>
          <a:off x="0" y="3668200"/>
          <a:ext cx="7153931" cy="5863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8F12D-7634-4041-80A7-E0ADD9F12401}">
      <dsp:nvSpPr>
        <dsp:cNvPr id="0" name=""/>
        <dsp:cNvSpPr/>
      </dsp:nvSpPr>
      <dsp:spPr>
        <a:xfrm>
          <a:off x="177373" y="3800131"/>
          <a:ext cx="322497" cy="3224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EA77B9-3218-41A0-AAE5-2B992C7B209D}">
      <dsp:nvSpPr>
        <dsp:cNvPr id="0" name=""/>
        <dsp:cNvSpPr/>
      </dsp:nvSpPr>
      <dsp:spPr>
        <a:xfrm>
          <a:off x="677244" y="3668200"/>
          <a:ext cx="6476024" cy="58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056" tIns="62056" rIns="62056" bIns="62056" numCol="1" spcCol="1270" anchor="ctr" anchorCtr="0">
          <a:noAutofit/>
        </a:bodyPr>
        <a:lstStyle/>
        <a:p>
          <a:pPr marL="0" lvl="0" indent="0" algn="l" defTabSz="622300">
            <a:lnSpc>
              <a:spcPct val="100000"/>
            </a:lnSpc>
            <a:spcBef>
              <a:spcPct val="0"/>
            </a:spcBef>
            <a:spcAft>
              <a:spcPct val="35000"/>
            </a:spcAft>
            <a:buNone/>
          </a:pPr>
          <a:r>
            <a:rPr lang="en-US" sz="1400" kern="1200"/>
            <a:t>The implementation of these functions has significantly contributed to the customization of the listening experience, adhering to the unique needs of each user.</a:t>
          </a:r>
        </a:p>
      </dsp:txBody>
      <dsp:txXfrm>
        <a:off x="677244" y="3668200"/>
        <a:ext cx="6476024" cy="58635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98FA1-83EE-4301-9DE3-644B1048CA47}" type="datetimeFigureOut">
              <a:rPr lang="en-IN" smtClean="0"/>
              <a:t>08/12/23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56F6B-992D-464D-A519-91A0FF98FABB}" type="slidenum">
              <a:rPr lang="en-IN" smtClean="0"/>
              <a:t>‹#›</a:t>
            </a:fld>
            <a:endParaRPr lang="en-IN"/>
          </a:p>
        </p:txBody>
      </p:sp>
    </p:spTree>
    <p:extLst>
      <p:ext uri="{BB962C8B-B14F-4D97-AF65-F5344CB8AC3E}">
        <p14:creationId xmlns:p14="http://schemas.microsoft.com/office/powerpoint/2010/main" val="103269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7030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04550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402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140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378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5824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2535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033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9993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670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8220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321234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8C042A4E.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22_9E9C540C.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5.xml"/><Relationship Id="rId7" Type="http://schemas.microsoft.com/office/2007/relationships/diagramDrawing" Target="../diagrams/drawing5.xml"/><Relationship Id="rId2" Type="http://schemas.microsoft.com/office/2018/10/relationships/comments" Target="../comments/modernComment_125_26E60255.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1C_C3DFF7D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26_5B487E0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2_8F64866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15_A4FB2B0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17_75C77CBD.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microsoft.com/office/2018/10/relationships/comments" Target="../comments/modernComment_120_B05CE2D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8F71-5384-B542-F454-6F77789702A6}"/>
              </a:ext>
            </a:extLst>
          </p:cNvPr>
          <p:cNvSpPr>
            <a:spLocks noGrp="1"/>
          </p:cNvSpPr>
          <p:nvPr>
            <p:ph type="ctrTitle"/>
          </p:nvPr>
        </p:nvSpPr>
        <p:spPr/>
        <p:txBody>
          <a:bodyPr/>
          <a:lstStyle/>
          <a:p>
            <a:r>
              <a:rPr lang="en-IN"/>
              <a:t>Cadenza 2023</a:t>
            </a:r>
          </a:p>
        </p:txBody>
      </p:sp>
      <p:sp>
        <p:nvSpPr>
          <p:cNvPr id="3" name="Subtitle 2">
            <a:extLst>
              <a:ext uri="{FF2B5EF4-FFF2-40B4-BE49-F238E27FC236}">
                <a16:creationId xmlns:a16="http://schemas.microsoft.com/office/drawing/2014/main" id="{6AAA21B7-3409-6103-DC38-ED396938A3E5}"/>
              </a:ext>
            </a:extLst>
          </p:cNvPr>
          <p:cNvSpPr>
            <a:spLocks noGrp="1"/>
          </p:cNvSpPr>
          <p:nvPr>
            <p:ph type="subTitle" idx="1"/>
          </p:nvPr>
        </p:nvSpPr>
        <p:spPr/>
        <p:txBody>
          <a:bodyPr vert="horz" lIns="91440" tIns="45720" rIns="91440" bIns="45720" rtlCol="0" anchor="t">
            <a:normAutofit/>
          </a:bodyPr>
          <a:lstStyle/>
          <a:p>
            <a:r>
              <a:rPr lang="en-IN"/>
              <a:t>E012</a:t>
            </a:r>
          </a:p>
          <a:p>
            <a:r>
              <a:rPr lang="en-IN">
                <a:cs typeface="Calibri"/>
              </a:rPr>
              <a:t>(</a:t>
            </a:r>
            <a:r>
              <a:rPr lang="en-IN" b="1">
                <a:ea typeface="+mn-lt"/>
                <a:cs typeface="+mn-lt"/>
              </a:rPr>
              <a:t>Advancing Accessible and Personalized Audio Technologies for Individuals with Hearing Impairments</a:t>
            </a:r>
            <a:r>
              <a:rPr lang="en-IN">
                <a:cs typeface="Calibri"/>
              </a:rPr>
              <a:t>)</a:t>
            </a:r>
          </a:p>
        </p:txBody>
      </p:sp>
    </p:spTree>
    <p:extLst>
      <p:ext uri="{BB962C8B-B14F-4D97-AF65-F5344CB8AC3E}">
        <p14:creationId xmlns:p14="http://schemas.microsoft.com/office/powerpoint/2010/main" val="2349083214"/>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a:t>Challenge 1 - remixing</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10</a:t>
            </a:fld>
            <a:endParaRPr lang="en-IN"/>
          </a:p>
        </p:txBody>
      </p:sp>
      <p:sp>
        <p:nvSpPr>
          <p:cNvPr id="4" name="Rectangle 3">
            <a:extLst>
              <a:ext uri="{FF2B5EF4-FFF2-40B4-BE49-F238E27FC236}">
                <a16:creationId xmlns:a16="http://schemas.microsoft.com/office/drawing/2014/main" id="{D6886D21-0A0C-D982-E317-C4DBCFB6B5C3}"/>
              </a:ext>
            </a:extLst>
          </p:cNvPr>
          <p:cNvSpPr/>
          <p:nvPr/>
        </p:nvSpPr>
        <p:spPr>
          <a:xfrm>
            <a:off x="923137" y="1549714"/>
            <a:ext cx="10317480" cy="522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Remixing – key methods</a:t>
            </a:r>
          </a:p>
        </p:txBody>
      </p:sp>
      <p:sp>
        <p:nvSpPr>
          <p:cNvPr id="5" name="Rectangle 4">
            <a:extLst>
              <a:ext uri="{FF2B5EF4-FFF2-40B4-BE49-F238E27FC236}">
                <a16:creationId xmlns:a16="http://schemas.microsoft.com/office/drawing/2014/main" id="{415327B4-FC3D-84E2-2765-A02B9124C605}"/>
              </a:ext>
            </a:extLst>
          </p:cNvPr>
          <p:cNvSpPr/>
          <p:nvPr/>
        </p:nvSpPr>
        <p:spPr>
          <a:xfrm>
            <a:off x="8444077" y="2338747"/>
            <a:ext cx="2796539" cy="273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Sidechain compression</a:t>
            </a:r>
          </a:p>
        </p:txBody>
      </p:sp>
      <p:sp>
        <p:nvSpPr>
          <p:cNvPr id="13" name="Rectangle 12">
            <a:extLst>
              <a:ext uri="{FF2B5EF4-FFF2-40B4-BE49-F238E27FC236}">
                <a16:creationId xmlns:a16="http://schemas.microsoft.com/office/drawing/2014/main" id="{0198CDA6-DA2C-63EF-15F6-906201479DC0}"/>
              </a:ext>
            </a:extLst>
          </p:cNvPr>
          <p:cNvSpPr/>
          <p:nvPr/>
        </p:nvSpPr>
        <p:spPr>
          <a:xfrm>
            <a:off x="923137" y="2338746"/>
            <a:ext cx="2796539" cy="1942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a:t>Filters:</a:t>
            </a:r>
            <a:br>
              <a:rPr lang="en-IN">
                <a:solidFill>
                  <a:schemeClr val="bg1"/>
                </a:solidFill>
              </a:rPr>
            </a:br>
            <a:endParaRPr lang="en-IN">
              <a:solidFill>
                <a:schemeClr val="bg1"/>
              </a:solidFill>
              <a:ea typeface="+mn-lt"/>
              <a:cs typeface="+mn-lt"/>
            </a:endParaRPr>
          </a:p>
          <a:p>
            <a:pPr algn="ctr"/>
            <a:endParaRPr lang="en-IN"/>
          </a:p>
        </p:txBody>
      </p:sp>
      <p:sp>
        <p:nvSpPr>
          <p:cNvPr id="3" name="Rectangle 2">
            <a:extLst>
              <a:ext uri="{FF2B5EF4-FFF2-40B4-BE49-F238E27FC236}">
                <a16:creationId xmlns:a16="http://schemas.microsoft.com/office/drawing/2014/main" id="{2573788C-ED43-7DD2-28DF-2590E92E99D7}"/>
              </a:ext>
            </a:extLst>
          </p:cNvPr>
          <p:cNvSpPr/>
          <p:nvPr/>
        </p:nvSpPr>
        <p:spPr>
          <a:xfrm>
            <a:off x="4697730" y="2338746"/>
            <a:ext cx="2796539" cy="1949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Multiband compression</a:t>
            </a:r>
          </a:p>
        </p:txBody>
      </p:sp>
      <p:sp>
        <p:nvSpPr>
          <p:cNvPr id="7" name="Cross 6">
            <a:extLst>
              <a:ext uri="{FF2B5EF4-FFF2-40B4-BE49-F238E27FC236}">
                <a16:creationId xmlns:a16="http://schemas.microsoft.com/office/drawing/2014/main" id="{33A1183D-C7EA-A7B8-3C5A-DD2BDEF98466}"/>
              </a:ext>
            </a:extLst>
          </p:cNvPr>
          <p:cNvSpPr/>
          <p:nvPr/>
        </p:nvSpPr>
        <p:spPr>
          <a:xfrm>
            <a:off x="3881678" y="3381296"/>
            <a:ext cx="649682" cy="655478"/>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ross 7">
            <a:extLst>
              <a:ext uri="{FF2B5EF4-FFF2-40B4-BE49-F238E27FC236}">
                <a16:creationId xmlns:a16="http://schemas.microsoft.com/office/drawing/2014/main" id="{F3EAB382-8E8B-0827-5B74-2246B61757C6}"/>
              </a:ext>
            </a:extLst>
          </p:cNvPr>
          <p:cNvSpPr/>
          <p:nvPr/>
        </p:nvSpPr>
        <p:spPr>
          <a:xfrm>
            <a:off x="7644332" y="3381296"/>
            <a:ext cx="649682" cy="655478"/>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5856693-D92A-5862-966F-FF897C2C65E1}"/>
              </a:ext>
            </a:extLst>
          </p:cNvPr>
          <p:cNvSpPr/>
          <p:nvPr/>
        </p:nvSpPr>
        <p:spPr>
          <a:xfrm>
            <a:off x="923136" y="4569042"/>
            <a:ext cx="2875366" cy="1689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a:solidFill>
                  <a:schemeClr val="bg1"/>
                </a:solidFill>
                <a:ea typeface="+mn-lt"/>
                <a:cs typeface="+mn-lt"/>
              </a:rPr>
              <a:t>What did we achieve</a:t>
            </a:r>
          </a:p>
          <a:p>
            <a:pPr algn="ctr"/>
            <a:endParaRPr lang="en-IN" sz="1200">
              <a:solidFill>
                <a:schemeClr val="bg1"/>
              </a:solidFill>
              <a:cs typeface="Calibri"/>
            </a:endParaRPr>
          </a:p>
        </p:txBody>
      </p:sp>
      <p:sp>
        <p:nvSpPr>
          <p:cNvPr id="10" name="Rectangle 9">
            <a:extLst>
              <a:ext uri="{FF2B5EF4-FFF2-40B4-BE49-F238E27FC236}">
                <a16:creationId xmlns:a16="http://schemas.microsoft.com/office/drawing/2014/main" id="{D7574688-5B39-220E-F94F-B605EEFF22A4}"/>
              </a:ext>
            </a:extLst>
          </p:cNvPr>
          <p:cNvSpPr/>
          <p:nvPr/>
        </p:nvSpPr>
        <p:spPr>
          <a:xfrm>
            <a:off x="4546644" y="4575611"/>
            <a:ext cx="2947625" cy="16829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What did we achieve</a:t>
            </a:r>
          </a:p>
        </p:txBody>
      </p:sp>
      <p:sp>
        <p:nvSpPr>
          <p:cNvPr id="11" name="Rectangle 10">
            <a:extLst>
              <a:ext uri="{FF2B5EF4-FFF2-40B4-BE49-F238E27FC236}">
                <a16:creationId xmlns:a16="http://schemas.microsoft.com/office/drawing/2014/main" id="{726A24A0-79A5-05BF-9099-55CA3E825344}"/>
              </a:ext>
            </a:extLst>
          </p:cNvPr>
          <p:cNvSpPr/>
          <p:nvPr/>
        </p:nvSpPr>
        <p:spPr>
          <a:xfrm>
            <a:off x="8444076" y="5170508"/>
            <a:ext cx="2796539" cy="1085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What did we achieve</a:t>
            </a:r>
          </a:p>
        </p:txBody>
      </p:sp>
      <p:sp>
        <p:nvSpPr>
          <p:cNvPr id="12" name="Arrow: Down 11">
            <a:extLst>
              <a:ext uri="{FF2B5EF4-FFF2-40B4-BE49-F238E27FC236}">
                <a16:creationId xmlns:a16="http://schemas.microsoft.com/office/drawing/2014/main" id="{D1066C37-AF94-B5D0-543C-97991CE34347}"/>
              </a:ext>
            </a:extLst>
          </p:cNvPr>
          <p:cNvSpPr/>
          <p:nvPr/>
        </p:nvSpPr>
        <p:spPr>
          <a:xfrm>
            <a:off x="2088930" y="1261241"/>
            <a:ext cx="538655" cy="1103586"/>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66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a:t>Challenge 1 - remixing</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11</a:t>
            </a:fld>
            <a:endParaRPr lang="en-IN"/>
          </a:p>
        </p:txBody>
      </p:sp>
      <p:sp>
        <p:nvSpPr>
          <p:cNvPr id="4" name="Rectangle 3">
            <a:extLst>
              <a:ext uri="{FF2B5EF4-FFF2-40B4-BE49-F238E27FC236}">
                <a16:creationId xmlns:a16="http://schemas.microsoft.com/office/drawing/2014/main" id="{D6886D21-0A0C-D982-E317-C4DBCFB6B5C3}"/>
              </a:ext>
            </a:extLst>
          </p:cNvPr>
          <p:cNvSpPr/>
          <p:nvPr/>
        </p:nvSpPr>
        <p:spPr>
          <a:xfrm>
            <a:off x="923137" y="1549714"/>
            <a:ext cx="10317480" cy="522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Remixing – key methods</a:t>
            </a:r>
          </a:p>
        </p:txBody>
      </p:sp>
      <p:sp>
        <p:nvSpPr>
          <p:cNvPr id="5" name="Rectangle 4">
            <a:extLst>
              <a:ext uri="{FF2B5EF4-FFF2-40B4-BE49-F238E27FC236}">
                <a16:creationId xmlns:a16="http://schemas.microsoft.com/office/drawing/2014/main" id="{415327B4-FC3D-84E2-2765-A02B9124C605}"/>
              </a:ext>
            </a:extLst>
          </p:cNvPr>
          <p:cNvSpPr/>
          <p:nvPr/>
        </p:nvSpPr>
        <p:spPr>
          <a:xfrm>
            <a:off x="8444077" y="2338747"/>
            <a:ext cx="2796539" cy="2731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Sidechain compression</a:t>
            </a:r>
          </a:p>
        </p:txBody>
      </p:sp>
      <p:sp>
        <p:nvSpPr>
          <p:cNvPr id="13" name="Rectangle 12">
            <a:extLst>
              <a:ext uri="{FF2B5EF4-FFF2-40B4-BE49-F238E27FC236}">
                <a16:creationId xmlns:a16="http://schemas.microsoft.com/office/drawing/2014/main" id="{0198CDA6-DA2C-63EF-15F6-906201479DC0}"/>
              </a:ext>
            </a:extLst>
          </p:cNvPr>
          <p:cNvSpPr/>
          <p:nvPr/>
        </p:nvSpPr>
        <p:spPr>
          <a:xfrm>
            <a:off x="923137" y="2338746"/>
            <a:ext cx="2796539" cy="19428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t>Filters:</a:t>
            </a:r>
            <a:br>
              <a:rPr lang="en-IN" dirty="0"/>
            </a:br>
            <a:r>
              <a:rPr lang="en-IN" sz="1200" dirty="0">
                <a:solidFill>
                  <a:schemeClr val="bg1"/>
                </a:solidFill>
                <a:ea typeface="+mn-lt"/>
                <a:cs typeface="+mn-lt"/>
              </a:rPr>
              <a:t>Filters were likely used to tailor the audio frequencies based on the hearing profile of listeners as indicated by their audiograms</a:t>
            </a:r>
            <a:br>
              <a:rPr lang="en-IN" sz="1200" dirty="0">
                <a:solidFill>
                  <a:schemeClr val="bg1"/>
                </a:solidFill>
                <a:ea typeface="+mn-lt"/>
                <a:cs typeface="+mn-lt"/>
              </a:rPr>
            </a:br>
            <a:r>
              <a:rPr lang="en-IN" sz="1200" dirty="0">
                <a:solidFill>
                  <a:schemeClr val="bg1"/>
                </a:solidFill>
                <a:cs typeface="Calibri"/>
              </a:rPr>
              <a:t>Func used : </a:t>
            </a:r>
            <a:r>
              <a:rPr lang="en-IN" sz="1100" b="1" err="1">
                <a:solidFill>
                  <a:schemeClr val="bg1"/>
                </a:solidFill>
                <a:ea typeface="+mn-lt"/>
                <a:cs typeface="+mn-lt"/>
              </a:rPr>
              <a:t>selectbands</a:t>
            </a:r>
            <a:r>
              <a:rPr lang="en-IN" sz="1100" b="1" dirty="0">
                <a:solidFill>
                  <a:schemeClr val="bg1"/>
                </a:solidFill>
                <a:ea typeface="+mn-lt"/>
                <a:cs typeface="+mn-lt"/>
              </a:rPr>
              <a:t>()</a:t>
            </a:r>
            <a:endParaRPr lang="en-IN" b="1" dirty="0">
              <a:solidFill>
                <a:schemeClr val="bg1"/>
              </a:solidFill>
              <a:ea typeface="+mn-lt"/>
              <a:cs typeface="+mn-lt"/>
            </a:endParaRPr>
          </a:p>
        </p:txBody>
      </p:sp>
      <p:sp>
        <p:nvSpPr>
          <p:cNvPr id="3" name="Rectangle 2">
            <a:extLst>
              <a:ext uri="{FF2B5EF4-FFF2-40B4-BE49-F238E27FC236}">
                <a16:creationId xmlns:a16="http://schemas.microsoft.com/office/drawing/2014/main" id="{2573788C-ED43-7DD2-28DF-2590E92E99D7}"/>
              </a:ext>
            </a:extLst>
          </p:cNvPr>
          <p:cNvSpPr/>
          <p:nvPr/>
        </p:nvSpPr>
        <p:spPr>
          <a:xfrm>
            <a:off x="4697730" y="2338746"/>
            <a:ext cx="2796539" cy="19493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Multiband compression</a:t>
            </a:r>
          </a:p>
        </p:txBody>
      </p:sp>
      <p:sp>
        <p:nvSpPr>
          <p:cNvPr id="7" name="Cross 6">
            <a:extLst>
              <a:ext uri="{FF2B5EF4-FFF2-40B4-BE49-F238E27FC236}">
                <a16:creationId xmlns:a16="http://schemas.microsoft.com/office/drawing/2014/main" id="{33A1183D-C7EA-A7B8-3C5A-DD2BDEF98466}"/>
              </a:ext>
            </a:extLst>
          </p:cNvPr>
          <p:cNvSpPr/>
          <p:nvPr/>
        </p:nvSpPr>
        <p:spPr>
          <a:xfrm>
            <a:off x="3881678" y="3381296"/>
            <a:ext cx="649682" cy="655478"/>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ross 7">
            <a:extLst>
              <a:ext uri="{FF2B5EF4-FFF2-40B4-BE49-F238E27FC236}">
                <a16:creationId xmlns:a16="http://schemas.microsoft.com/office/drawing/2014/main" id="{F3EAB382-8E8B-0827-5B74-2246B61757C6}"/>
              </a:ext>
            </a:extLst>
          </p:cNvPr>
          <p:cNvSpPr/>
          <p:nvPr/>
        </p:nvSpPr>
        <p:spPr>
          <a:xfrm>
            <a:off x="7644332" y="3381296"/>
            <a:ext cx="649682" cy="655478"/>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5856693-D92A-5862-966F-FF897C2C65E1}"/>
              </a:ext>
            </a:extLst>
          </p:cNvPr>
          <p:cNvSpPr/>
          <p:nvPr/>
        </p:nvSpPr>
        <p:spPr>
          <a:xfrm>
            <a:off x="923136" y="4569042"/>
            <a:ext cx="2875366" cy="1689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a:solidFill>
                  <a:schemeClr val="bg1"/>
                </a:solidFill>
                <a:ea typeface="+mn-lt"/>
                <a:cs typeface="+mn-lt"/>
              </a:rPr>
              <a:t>The precise application of filters based on hearing loss classification allowed for a customized listening experience, enabling clear audio perception for individuals with various degrees of hearing impairment.</a:t>
            </a:r>
            <a:endParaRPr lang="en-US">
              <a:solidFill>
                <a:schemeClr val="bg1"/>
              </a:solidFill>
              <a:cs typeface="Calibri" panose="020F0502020204030204"/>
            </a:endParaRPr>
          </a:p>
          <a:p>
            <a:pPr algn="ctr"/>
            <a:br>
              <a:rPr lang="en-US"/>
            </a:br>
            <a:endParaRPr lang="en-US"/>
          </a:p>
        </p:txBody>
      </p:sp>
      <p:sp>
        <p:nvSpPr>
          <p:cNvPr id="10" name="Rectangle 9">
            <a:extLst>
              <a:ext uri="{FF2B5EF4-FFF2-40B4-BE49-F238E27FC236}">
                <a16:creationId xmlns:a16="http://schemas.microsoft.com/office/drawing/2014/main" id="{D7574688-5B39-220E-F94F-B605EEFF22A4}"/>
              </a:ext>
            </a:extLst>
          </p:cNvPr>
          <p:cNvSpPr/>
          <p:nvPr/>
        </p:nvSpPr>
        <p:spPr>
          <a:xfrm>
            <a:off x="4546644" y="4575611"/>
            <a:ext cx="2947625" cy="16829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What did we achieve</a:t>
            </a:r>
          </a:p>
        </p:txBody>
      </p:sp>
      <p:sp>
        <p:nvSpPr>
          <p:cNvPr id="11" name="Rectangle 10">
            <a:extLst>
              <a:ext uri="{FF2B5EF4-FFF2-40B4-BE49-F238E27FC236}">
                <a16:creationId xmlns:a16="http://schemas.microsoft.com/office/drawing/2014/main" id="{726A24A0-79A5-05BF-9099-55CA3E825344}"/>
              </a:ext>
            </a:extLst>
          </p:cNvPr>
          <p:cNvSpPr/>
          <p:nvPr/>
        </p:nvSpPr>
        <p:spPr>
          <a:xfrm>
            <a:off x="8444076" y="5170508"/>
            <a:ext cx="2796539" cy="1085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What did we achieve</a:t>
            </a:r>
          </a:p>
        </p:txBody>
      </p:sp>
    </p:spTree>
    <p:extLst>
      <p:ext uri="{BB962C8B-B14F-4D97-AF65-F5344CB8AC3E}">
        <p14:creationId xmlns:p14="http://schemas.microsoft.com/office/powerpoint/2010/main" val="380390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D975C1-6DDC-3FB5-F2A9-CC3E071D5DF8}"/>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3400" dirty="0"/>
              <a:t>Multiband Compression</a:t>
            </a:r>
          </a:p>
        </p:txBody>
      </p:sp>
      <p:pic>
        <p:nvPicPr>
          <p:cNvPr id="11" name="Picture Placeholder 10" descr="A diagram of a music production process&#10;&#10;Description automatically generated">
            <a:extLst>
              <a:ext uri="{FF2B5EF4-FFF2-40B4-BE49-F238E27FC236}">
                <a16:creationId xmlns:a16="http://schemas.microsoft.com/office/drawing/2014/main" id="{7A028916-8C8C-D7B6-0949-991BDCFF662F}"/>
              </a:ext>
            </a:extLst>
          </p:cNvPr>
          <p:cNvPicPr>
            <a:picLocks noGrp="1" noChangeAspect="1"/>
          </p:cNvPicPr>
          <p:nvPr>
            <p:ph type="pic" idx="1"/>
          </p:nvPr>
        </p:nvPicPr>
        <p:blipFill rotWithShape="1">
          <a:blip r:embed="rId3"/>
          <a:srcRect l="922" r="475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7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176664D-7C88-C280-1D21-07E86041594C}"/>
              </a:ext>
            </a:extLst>
          </p:cNvPr>
          <p:cNvSpPr>
            <a:spLocks noGrp="1"/>
          </p:cNvSpPr>
          <p:nvPr>
            <p:ph type="body" sz="half" idx="2"/>
          </p:nvPr>
        </p:nvSpPr>
        <p:spPr>
          <a:xfrm>
            <a:off x="5297762" y="2706624"/>
            <a:ext cx="6251110" cy="3483864"/>
          </a:xfrm>
        </p:spPr>
        <p:txBody>
          <a:bodyPr vert="horz" lIns="91440" tIns="45720" rIns="91440" bIns="45720" rtlCol="0" anchor="t">
            <a:normAutofit lnSpcReduction="10000"/>
          </a:bodyPr>
          <a:lstStyle/>
          <a:p>
            <a:pPr indent="-228600">
              <a:buFont typeface="Arial" panose="020B0604020202020204" pitchFamily="34" charset="0"/>
              <a:buChar char="•"/>
            </a:pPr>
            <a:r>
              <a:rPr lang="en-US" sz="1700" b="1" dirty="0"/>
              <a:t>Multiband Compression</a:t>
            </a:r>
            <a:r>
              <a:rPr lang="en-US" sz="1700" dirty="0"/>
              <a:t>:</a:t>
            </a:r>
          </a:p>
          <a:p>
            <a:pPr indent="-228600">
              <a:buFont typeface="Arial" panose="020B0604020202020204" pitchFamily="34" charset="0"/>
              <a:buChar char="•"/>
            </a:pPr>
            <a:r>
              <a:rPr lang="en-US" sz="1700" dirty="0"/>
              <a:t> The multiband compressor dynamically adjusted audio levels within targeted frequency bands, enhancing clarity and ensuring a balanced audio experience for the listener, especially for those with hearing loss at particular frequencies. </a:t>
            </a:r>
            <a:br>
              <a:rPr lang="en-US" sz="1700" dirty="0"/>
            </a:br>
            <a:r>
              <a:rPr lang="en-US" sz="1700" dirty="0">
                <a:cs typeface="Calibri"/>
              </a:rPr>
              <a:t>Func Used : </a:t>
            </a:r>
            <a:r>
              <a:rPr lang="en-US" sz="1100" b="1" dirty="0" err="1">
                <a:solidFill>
                  <a:srgbClr val="111827"/>
                </a:solidFill>
                <a:ea typeface="+mn-lt"/>
                <a:cs typeface="+mn-lt"/>
              </a:rPr>
              <a:t>multibandCompressor</a:t>
            </a:r>
            <a:r>
              <a:rPr lang="en-US" sz="1100" b="1" dirty="0">
                <a:solidFill>
                  <a:srgbClr val="111827"/>
                </a:solidFill>
                <a:ea typeface="+mn-lt"/>
                <a:cs typeface="+mn-lt"/>
              </a:rPr>
              <a:t>()</a:t>
            </a:r>
            <a:endParaRPr lang="en-US" sz="1700" dirty="0">
              <a:ea typeface="+mn-lt"/>
              <a:cs typeface="+mn-lt"/>
            </a:endParaRPr>
          </a:p>
          <a:p>
            <a:pPr indent="-228600">
              <a:buFont typeface="Arial" panose="020B0604020202020204" pitchFamily="34" charset="0"/>
              <a:buChar char="•"/>
            </a:pPr>
            <a:endParaRPr lang="en-US" sz="1700"/>
          </a:p>
          <a:p>
            <a:pPr indent="-228600">
              <a:buFont typeface="Arial" panose="020B0604020202020204" pitchFamily="34" charset="0"/>
              <a:buChar char="•"/>
            </a:pPr>
            <a:r>
              <a:rPr lang="en-US" sz="1700" b="1" dirty="0"/>
              <a:t>Sidechain Compression</a:t>
            </a:r>
            <a:r>
              <a:rPr lang="en-US" sz="1700" dirty="0"/>
              <a:t>:</a:t>
            </a:r>
            <a:endParaRPr lang="en-US" sz="1700" dirty="0">
              <a:cs typeface="Calibri"/>
            </a:endParaRPr>
          </a:p>
          <a:p>
            <a:pPr indent="-228600">
              <a:buFont typeface="Arial" panose="020B0604020202020204" pitchFamily="34" charset="0"/>
              <a:buChar char="•"/>
            </a:pPr>
            <a:r>
              <a:rPr lang="en-US" sz="1700" b="1" dirty="0"/>
              <a:t>Achievement</a:t>
            </a:r>
            <a:r>
              <a:rPr lang="en-US" sz="1700" dirty="0"/>
              <a:t>: The smart application of sidechain compression improved the overall audio quality by ensuring that primary audio elements like vocals were more prominent, greatly enhancing the listening experience for the intended audience.</a:t>
            </a:r>
            <a:br>
              <a:rPr lang="en-US" sz="1700" dirty="0"/>
            </a:br>
            <a:r>
              <a:rPr lang="en-US" sz="1700" dirty="0">
                <a:cs typeface="Calibri"/>
              </a:rPr>
              <a:t>Func Used :</a:t>
            </a:r>
            <a:r>
              <a:rPr lang="en-US" sz="1200" dirty="0">
                <a:solidFill>
                  <a:srgbClr val="374151"/>
                </a:solidFill>
                <a:ea typeface="+mn-lt"/>
                <a:cs typeface="+mn-lt"/>
              </a:rPr>
              <a:t> </a:t>
            </a:r>
            <a:r>
              <a:rPr lang="en-US" sz="1700" b="1" dirty="0" err="1">
                <a:ea typeface="+mn-lt"/>
                <a:cs typeface="+mn-lt"/>
              </a:rPr>
              <a:t>choosesidechain</a:t>
            </a:r>
            <a:r>
              <a:rPr lang="en-US" sz="1200" dirty="0">
                <a:solidFill>
                  <a:srgbClr val="374151"/>
                </a:solidFill>
                <a:ea typeface="+mn-lt"/>
                <a:cs typeface="+mn-lt"/>
              </a:rPr>
              <a:t>, </a:t>
            </a:r>
            <a:r>
              <a:rPr lang="en-US" sz="1700" b="1" dirty="0" err="1">
                <a:ea typeface="+mn-lt"/>
                <a:cs typeface="+mn-lt"/>
              </a:rPr>
              <a:t>choosecompressor</a:t>
            </a:r>
            <a:endParaRPr lang="en-US" sz="1700" dirty="0" err="1">
              <a:ea typeface="+mn-lt"/>
              <a:cs typeface="+mn-lt"/>
            </a:endParaRPr>
          </a:p>
        </p:txBody>
      </p:sp>
    </p:spTree>
    <p:extLst>
      <p:ext uri="{BB962C8B-B14F-4D97-AF65-F5344CB8AC3E}">
        <p14:creationId xmlns:p14="http://schemas.microsoft.com/office/powerpoint/2010/main" val="2661045260"/>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E123B3-7AB0-8883-9BE7-A0271897528B}"/>
              </a:ext>
            </a:extLst>
          </p:cNvPr>
          <p:cNvSpPr>
            <a:spLocks noGrp="1"/>
          </p:cNvSpPr>
          <p:nvPr>
            <p:ph type="title"/>
          </p:nvPr>
        </p:nvSpPr>
        <p:spPr>
          <a:xfrm>
            <a:off x="5059461" y="-242303"/>
            <a:ext cx="6676843" cy="1638377"/>
          </a:xfrm>
        </p:spPr>
        <p:txBody>
          <a:bodyPr vert="horz" lIns="91440" tIns="45720" rIns="91440" bIns="45720" rtlCol="0" anchor="b">
            <a:normAutofit/>
          </a:bodyPr>
          <a:lstStyle/>
          <a:p>
            <a:r>
              <a:rPr lang="en-US" sz="4800" dirty="0"/>
              <a:t>Volume Adjustment</a:t>
            </a:r>
            <a:endParaRPr lang="en-US" sz="4800" dirty="0">
              <a:cs typeface="Calibri Light"/>
            </a:endParaRPr>
          </a:p>
        </p:txBody>
      </p:sp>
      <p:sp>
        <p:nvSpPr>
          <p:cNvPr id="22" name="Rectangle 21">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Text Placeholder 3">
            <a:extLst>
              <a:ext uri="{FF2B5EF4-FFF2-40B4-BE49-F238E27FC236}">
                <a16:creationId xmlns:a16="http://schemas.microsoft.com/office/drawing/2014/main" id="{E45C7066-333D-CBE8-877C-2494294D3F5B}"/>
              </a:ext>
            </a:extLst>
          </p:cNvPr>
          <p:cNvGraphicFramePr/>
          <p:nvPr/>
        </p:nvGraphicFramePr>
        <p:xfrm>
          <a:off x="5136510" y="1852344"/>
          <a:ext cx="7153931" cy="4258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41" name="Content Placeholder 540" descr="A diagram of a diagram&#10;&#10;Description automatically generated">
            <a:extLst>
              <a:ext uri="{FF2B5EF4-FFF2-40B4-BE49-F238E27FC236}">
                <a16:creationId xmlns:a16="http://schemas.microsoft.com/office/drawing/2014/main" id="{B01AE301-4974-C052-A91A-A3A1A823EC34}"/>
              </a:ext>
            </a:extLst>
          </p:cNvPr>
          <p:cNvPicPr>
            <a:picLocks noGrp="1" noChangeAspect="1"/>
          </p:cNvPicPr>
          <p:nvPr>
            <p:ph idx="1"/>
          </p:nvPr>
        </p:nvPicPr>
        <p:blipFill>
          <a:blip r:embed="rId8"/>
          <a:stretch>
            <a:fillRect/>
          </a:stretch>
        </p:blipFill>
        <p:spPr>
          <a:xfrm>
            <a:off x="1407070" y="773309"/>
            <a:ext cx="2489659" cy="4873625"/>
          </a:xfrm>
        </p:spPr>
      </p:pic>
    </p:spTree>
    <p:extLst>
      <p:ext uri="{BB962C8B-B14F-4D97-AF65-F5344CB8AC3E}">
        <p14:creationId xmlns:p14="http://schemas.microsoft.com/office/powerpoint/2010/main" val="652608085"/>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a:t>Challenge 1 - evaluation</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14</a:t>
            </a:fld>
            <a:endParaRPr lang="en-IN"/>
          </a:p>
        </p:txBody>
      </p:sp>
      <p:sp>
        <p:nvSpPr>
          <p:cNvPr id="4" name="Rectangle 3">
            <a:extLst>
              <a:ext uri="{FF2B5EF4-FFF2-40B4-BE49-F238E27FC236}">
                <a16:creationId xmlns:a16="http://schemas.microsoft.com/office/drawing/2014/main" id="{D6886D21-0A0C-D982-E317-C4DBCFB6B5C3}"/>
              </a:ext>
            </a:extLst>
          </p:cNvPr>
          <p:cNvSpPr/>
          <p:nvPr/>
        </p:nvSpPr>
        <p:spPr>
          <a:xfrm>
            <a:off x="923137" y="1549714"/>
            <a:ext cx="10317480" cy="5229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a:cs typeface="Calibri"/>
              </a:rPr>
              <a:t>HAAQI Score</a:t>
            </a:r>
          </a:p>
        </p:txBody>
      </p:sp>
      <p:pic>
        <p:nvPicPr>
          <p:cNvPr id="7" name="Content Placeholder 4" descr="A graph with red and blue lines&#10;&#10;Description automatically generated">
            <a:extLst>
              <a:ext uri="{FF2B5EF4-FFF2-40B4-BE49-F238E27FC236}">
                <a16:creationId xmlns:a16="http://schemas.microsoft.com/office/drawing/2014/main" id="{252854E4-CB2D-48CD-011B-8C1F120A78A2}"/>
              </a:ext>
            </a:extLst>
          </p:cNvPr>
          <p:cNvPicPr>
            <a:picLocks noChangeAspect="1"/>
          </p:cNvPicPr>
          <p:nvPr/>
        </p:nvPicPr>
        <p:blipFill>
          <a:blip r:embed="rId2"/>
          <a:stretch>
            <a:fillRect/>
          </a:stretch>
        </p:blipFill>
        <p:spPr>
          <a:xfrm>
            <a:off x="1110" y="2295661"/>
            <a:ext cx="8924666" cy="3758770"/>
          </a:xfrm>
          <a:prstGeom prst="rect">
            <a:avLst/>
          </a:prstGeom>
        </p:spPr>
      </p:pic>
      <p:sp>
        <p:nvSpPr>
          <p:cNvPr id="5" name="Rectangle 4">
            <a:extLst>
              <a:ext uri="{FF2B5EF4-FFF2-40B4-BE49-F238E27FC236}">
                <a16:creationId xmlns:a16="http://schemas.microsoft.com/office/drawing/2014/main" id="{415327B4-FC3D-84E2-2765-A02B9124C605}"/>
              </a:ext>
            </a:extLst>
          </p:cNvPr>
          <p:cNvSpPr/>
          <p:nvPr/>
        </p:nvSpPr>
        <p:spPr>
          <a:xfrm>
            <a:off x="8123718" y="2384705"/>
            <a:ext cx="3167277" cy="3417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200">
                <a:solidFill>
                  <a:schemeClr val="bg1"/>
                </a:solidFill>
                <a:ea typeface="+mn-lt"/>
                <a:cs typeface="+mn-lt"/>
              </a:rPr>
              <a:t>The scores vary across different songs, with some songs scoring relatively high (e.g., 'Enda Reilly - Cur An Long Ag Seol' with 57.4) and others scoring lower (e.g., 'Al James - Schoolboy </a:t>
            </a:r>
            <a:r>
              <a:rPr lang="en-IN" sz="1200" err="1">
                <a:solidFill>
                  <a:schemeClr val="bg1"/>
                </a:solidFill>
                <a:ea typeface="+mn-lt"/>
                <a:cs typeface="+mn-lt"/>
              </a:rPr>
              <a:t>Facination</a:t>
            </a:r>
            <a:r>
              <a:rPr lang="en-IN" sz="1200">
                <a:solidFill>
                  <a:schemeClr val="bg1"/>
                </a:solidFill>
                <a:ea typeface="+mn-lt"/>
                <a:cs typeface="+mn-lt"/>
              </a:rPr>
              <a:t>' with 38.3).</a:t>
            </a:r>
            <a:br>
              <a:rPr lang="en-US">
                <a:solidFill>
                  <a:schemeClr val="bg1"/>
                </a:solidFill>
              </a:rPr>
            </a:br>
            <a:br>
              <a:rPr lang="en-US">
                <a:solidFill>
                  <a:schemeClr val="bg1"/>
                </a:solidFill>
              </a:rPr>
            </a:br>
            <a:r>
              <a:rPr lang="en-US" sz="1200">
                <a:solidFill>
                  <a:schemeClr val="bg1"/>
                </a:solidFill>
                <a:ea typeface="+mn-lt"/>
                <a:cs typeface="+mn-lt"/>
              </a:rPr>
              <a:t>The standard deviations range from around 22 to 25, suggesting moderate variability in listener perceptions for each song.</a:t>
            </a:r>
            <a:endParaRPr lang="en-IN" sz="1200">
              <a:solidFill>
                <a:schemeClr val="bg1"/>
              </a:solidFill>
              <a:ea typeface="+mn-lt"/>
              <a:cs typeface="+mn-lt"/>
            </a:endParaRPr>
          </a:p>
        </p:txBody>
      </p:sp>
    </p:spTree>
    <p:extLst>
      <p:ext uri="{BB962C8B-B14F-4D97-AF65-F5344CB8AC3E}">
        <p14:creationId xmlns:p14="http://schemas.microsoft.com/office/powerpoint/2010/main" val="223236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A42A3-26FA-CDB6-1904-941DAC640DB2}"/>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Subjective Listener Feedback</a:t>
            </a:r>
          </a:p>
        </p:txBody>
      </p:sp>
      <p:sp>
        <p:nvSpPr>
          <p:cNvPr id="4" name="Text Placeholder 3">
            <a:extLst>
              <a:ext uri="{FF2B5EF4-FFF2-40B4-BE49-F238E27FC236}">
                <a16:creationId xmlns:a16="http://schemas.microsoft.com/office/drawing/2014/main" id="{17A511D6-E39C-D335-8105-D5803FB5C466}"/>
              </a:ext>
            </a:extLst>
          </p:cNvPr>
          <p:cNvSpPr>
            <a:spLocks noGrp="1"/>
          </p:cNvSpPr>
          <p:nvPr>
            <p:ph type="body" sz="half" idx="2"/>
          </p:nvPr>
        </p:nvSpPr>
        <p:spPr>
          <a:xfrm>
            <a:off x="6012448" y="112386"/>
            <a:ext cx="5919188" cy="3204519"/>
          </a:xfrm>
        </p:spPr>
        <p:txBody>
          <a:bodyPr vert="horz" lIns="91440" tIns="45720" rIns="91440" bIns="45720" rtlCol="0" anchor="ctr">
            <a:normAutofit/>
          </a:bodyPr>
          <a:lstStyle/>
          <a:p>
            <a:pPr indent="-228600">
              <a:buFont typeface="Arial" panose="020B0604020202020204" pitchFamily="34" charset="0"/>
              <a:buChar char="•"/>
            </a:pPr>
            <a:endParaRPr lang="en-US" sz="2000">
              <a:cs typeface="Calibri"/>
            </a:endParaRPr>
          </a:p>
          <a:p>
            <a:pPr marL="285750" indent="-228600">
              <a:buFont typeface="Arial" panose="020B0604020202020204" pitchFamily="34" charset="0"/>
              <a:buChar char="•"/>
            </a:pPr>
            <a:r>
              <a:rPr lang="en-US" sz="2000"/>
              <a:t>In addition to the quantitative analysis, subjective listener feedback was collected to evaluate the real-world applicability of the audio processing system. On average, 44% of listeners preferred our model's audio quality over the baseline, highlighting subjective preference and the potential of our approach.</a:t>
            </a:r>
            <a:endParaRPr lang="en-US" sz="2000">
              <a:cs typeface="Calibri"/>
            </a:endParaRPr>
          </a:p>
          <a:p>
            <a:pPr indent="-228600">
              <a:buFont typeface="Arial" panose="020B0604020202020204" pitchFamily="34" charset="0"/>
              <a:buChar char="•"/>
            </a:pPr>
            <a:endParaRPr lang="en-US" sz="2000">
              <a:cs typeface="Calibri"/>
            </a:endParaRPr>
          </a:p>
        </p:txBody>
      </p:sp>
      <p:pic>
        <p:nvPicPr>
          <p:cNvPr id="6" name="Picture 5" descr="A bar graph with different colored bars&#10;&#10;Description automatically generated">
            <a:extLst>
              <a:ext uri="{FF2B5EF4-FFF2-40B4-BE49-F238E27FC236}">
                <a16:creationId xmlns:a16="http://schemas.microsoft.com/office/drawing/2014/main" id="{9583E3FA-237B-DCDC-4567-B464597F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2966324"/>
            <a:ext cx="5167185" cy="2622346"/>
          </a:xfrm>
          <a:prstGeom prst="rect">
            <a:avLst/>
          </a:prstGeom>
        </p:spPr>
      </p:pic>
      <p:graphicFrame>
        <p:nvGraphicFramePr>
          <p:cNvPr id="8" name="Table 7">
            <a:extLst>
              <a:ext uri="{FF2B5EF4-FFF2-40B4-BE49-F238E27FC236}">
                <a16:creationId xmlns:a16="http://schemas.microsoft.com/office/drawing/2014/main" id="{1305A6F9-9239-5BC6-B711-D1E440690DCC}"/>
              </a:ext>
            </a:extLst>
          </p:cNvPr>
          <p:cNvGraphicFramePr>
            <a:graphicFrameLocks noGrp="1"/>
          </p:cNvGraphicFramePr>
          <p:nvPr>
            <p:extLst>
              <p:ext uri="{D42A27DB-BD31-4B8C-83A1-F6EECF244321}">
                <p14:modId xmlns:p14="http://schemas.microsoft.com/office/powerpoint/2010/main" val="995573617"/>
              </p:ext>
            </p:extLst>
          </p:nvPr>
        </p:nvGraphicFramePr>
        <p:xfrm>
          <a:off x="6313714" y="2794000"/>
          <a:ext cx="3301803" cy="3342210"/>
        </p:xfrm>
        <a:graphic>
          <a:graphicData uri="http://schemas.openxmlformats.org/drawingml/2006/table">
            <a:tbl>
              <a:tblPr firstRow="1" bandRow="1">
                <a:noFill/>
                <a:tableStyleId>{5C22544A-7EE6-4342-B048-85BDC9FD1C3A}</a:tableStyleId>
              </a:tblPr>
              <a:tblGrid>
                <a:gridCol w="3301803">
                  <a:extLst>
                    <a:ext uri="{9D8B030D-6E8A-4147-A177-3AD203B41FA5}">
                      <a16:colId xmlns:a16="http://schemas.microsoft.com/office/drawing/2014/main" val="3198287878"/>
                    </a:ext>
                  </a:extLst>
                </a:gridCol>
              </a:tblGrid>
              <a:tr h="0">
                <a:tc>
                  <a:txBody>
                    <a:bodyPr/>
                    <a:lstStyle/>
                    <a:p>
                      <a:pPr algn="l" rtl="0" fontAlgn="ctr"/>
                      <a:r>
                        <a:rPr lang="en-GB" sz="2600" b="1" i="0" u="none" strike="noStrike" cap="none" spc="0">
                          <a:solidFill>
                            <a:schemeClr val="tx1"/>
                          </a:solidFill>
                          <a:effectLst/>
                          <a:latin typeface="Söhne"/>
                        </a:rPr>
                        <a:t>Detailed Analysis</a:t>
                      </a:r>
                    </a:p>
                  </a:txBody>
                  <a:tcPr marL="102815" marR="15300" marT="29376" marB="22031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257048966"/>
                  </a:ext>
                </a:extLst>
              </a:tr>
              <a:tr h="0">
                <a:tc>
                  <a:txBody>
                    <a:bodyPr/>
                    <a:lstStyle/>
                    <a:p>
                      <a:pPr algn="l" rtl="0" fontAlgn="ctr"/>
                      <a:r>
                        <a:rPr lang="en-GB" sz="1900" b="1" i="0" u="none" strike="noStrike" cap="none" spc="0">
                          <a:solidFill>
                            <a:schemeClr val="tx1"/>
                          </a:solidFill>
                          <a:effectLst/>
                          <a:latin typeface="Söhne"/>
                        </a:rPr>
                        <a:t>Neutral</a:t>
                      </a:r>
                      <a:r>
                        <a:rPr lang="en-GB" sz="1900" b="0" i="0" u="none" strike="noStrike" cap="none" spc="0">
                          <a:solidFill>
                            <a:schemeClr val="tx1"/>
                          </a:solidFill>
                          <a:effectLst/>
                          <a:latin typeface="Söhne"/>
                        </a:rPr>
                        <a:t>: 25 listeners</a:t>
                      </a:r>
                      <a:endParaRPr lang="en-GB" sz="1900" b="1" i="0" u="none" strike="noStrike" cap="none" spc="0">
                        <a:solidFill>
                          <a:schemeClr val="tx1"/>
                        </a:solidFill>
                        <a:effectLst/>
                        <a:latin typeface="Söhne"/>
                      </a:endParaRPr>
                    </a:p>
                  </a:txBody>
                  <a:tcPr marL="102815" marR="15300" marT="29376" marB="220319" anchor="ctr">
                    <a:lnL w="9525" cap="flat" cmpd="sng" algn="ctr">
                      <a:solidFill>
                        <a:schemeClr val="tx1"/>
                      </a:solid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910033618"/>
                  </a:ext>
                </a:extLst>
              </a:tr>
              <a:tr h="0">
                <a:tc>
                  <a:txBody>
                    <a:bodyPr/>
                    <a:lstStyle/>
                    <a:p>
                      <a:pPr algn="l" rtl="0" fontAlgn="ctr"/>
                      <a:r>
                        <a:rPr lang="en-GB" sz="1900" b="1" i="0" u="none" strike="noStrike" cap="none" spc="0">
                          <a:solidFill>
                            <a:schemeClr val="tx1"/>
                          </a:solidFill>
                          <a:effectLst/>
                          <a:latin typeface="Söhne"/>
                        </a:rPr>
                        <a:t>Bad</a:t>
                      </a:r>
                      <a:r>
                        <a:rPr lang="en-GB" sz="1900" b="0" i="0" u="none" strike="noStrike" cap="none" spc="0">
                          <a:solidFill>
                            <a:schemeClr val="tx1"/>
                          </a:solidFill>
                          <a:effectLst/>
                          <a:latin typeface="Söhne"/>
                        </a:rPr>
                        <a:t>: 8 listeners</a:t>
                      </a:r>
                      <a:endParaRPr lang="en-GB" sz="1900" b="1" i="0" u="none" strike="noStrike" cap="none" spc="0">
                        <a:solidFill>
                          <a:schemeClr val="tx1"/>
                        </a:solidFill>
                        <a:effectLst/>
                        <a:latin typeface="Söhne"/>
                      </a:endParaRPr>
                    </a:p>
                  </a:txBody>
                  <a:tcPr marL="102815" marR="15300" marT="29376" marB="220319"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00308679"/>
                  </a:ext>
                </a:extLst>
              </a:tr>
              <a:tr h="0">
                <a:tc>
                  <a:txBody>
                    <a:bodyPr/>
                    <a:lstStyle/>
                    <a:p>
                      <a:pPr algn="l" rtl="0" fontAlgn="ctr"/>
                      <a:r>
                        <a:rPr lang="en-GB" sz="1900" b="1" i="0" u="none" strike="noStrike" cap="none" spc="0">
                          <a:solidFill>
                            <a:schemeClr val="tx1"/>
                          </a:solidFill>
                          <a:effectLst/>
                          <a:latin typeface="Söhne"/>
                        </a:rPr>
                        <a:t>Good</a:t>
                      </a:r>
                      <a:r>
                        <a:rPr lang="en-GB" sz="1900" b="0" i="0" u="none" strike="noStrike" cap="none" spc="0">
                          <a:solidFill>
                            <a:schemeClr val="tx1"/>
                          </a:solidFill>
                          <a:effectLst/>
                          <a:latin typeface="Söhne"/>
                        </a:rPr>
                        <a:t>: 8 listeners</a:t>
                      </a:r>
                      <a:endParaRPr lang="en-GB" sz="1900" b="1" i="0" u="none" strike="noStrike" cap="none" spc="0">
                        <a:solidFill>
                          <a:schemeClr val="tx1"/>
                        </a:solidFill>
                        <a:effectLst/>
                        <a:latin typeface="Söhne"/>
                      </a:endParaRPr>
                    </a:p>
                  </a:txBody>
                  <a:tcPr marL="102815" marR="15300" marT="29376" marB="220319" anchor="ctr">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327859050"/>
                  </a:ext>
                </a:extLst>
              </a:tr>
              <a:tr h="0">
                <a:tc>
                  <a:txBody>
                    <a:bodyPr/>
                    <a:lstStyle/>
                    <a:p>
                      <a:pPr algn="l" rtl="0" fontAlgn="ctr"/>
                      <a:r>
                        <a:rPr lang="en-GB" sz="1900" b="1" i="0" u="none" strike="noStrike" cap="none" spc="0">
                          <a:solidFill>
                            <a:schemeClr val="tx1"/>
                          </a:solidFill>
                          <a:effectLst/>
                          <a:latin typeface="Söhne"/>
                        </a:rPr>
                        <a:t>Very Good</a:t>
                      </a:r>
                      <a:r>
                        <a:rPr lang="en-GB" sz="1900" b="0" i="0" u="none" strike="noStrike" cap="none" spc="0">
                          <a:solidFill>
                            <a:schemeClr val="tx1"/>
                          </a:solidFill>
                          <a:effectLst/>
                          <a:latin typeface="Söhne"/>
                        </a:rPr>
                        <a:t>: 6 listeners</a:t>
                      </a:r>
                      <a:endParaRPr lang="en-GB" sz="1900" b="1" i="0" u="none" strike="noStrike" cap="none" spc="0">
                        <a:solidFill>
                          <a:schemeClr val="tx1"/>
                        </a:solidFill>
                        <a:effectLst/>
                        <a:latin typeface="Söhne"/>
                      </a:endParaRPr>
                    </a:p>
                  </a:txBody>
                  <a:tcPr marL="102815" marR="15300" marT="29376" marB="220319" anchor="ctr">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708651"/>
                  </a:ext>
                </a:extLst>
              </a:tr>
              <a:tr h="0">
                <a:tc>
                  <a:txBody>
                    <a:bodyPr/>
                    <a:lstStyle/>
                    <a:p>
                      <a:pPr algn="l" rtl="0" fontAlgn="ctr"/>
                      <a:r>
                        <a:rPr lang="en-GB" sz="1900" b="1" i="0" u="none" strike="noStrike" cap="none" spc="0">
                          <a:solidFill>
                            <a:schemeClr val="tx1"/>
                          </a:solidFill>
                          <a:effectLst/>
                          <a:latin typeface="Söhne"/>
                        </a:rPr>
                        <a:t>Very Bad</a:t>
                      </a:r>
                      <a:r>
                        <a:rPr lang="en-GB" sz="1900" b="0" i="0" u="none" strike="noStrike" cap="none" spc="0">
                          <a:solidFill>
                            <a:schemeClr val="tx1"/>
                          </a:solidFill>
                          <a:effectLst/>
                          <a:latin typeface="Söhne"/>
                        </a:rPr>
                        <a:t>: 6 listeners</a:t>
                      </a:r>
                      <a:endParaRPr lang="en-GB" sz="1900" b="1" i="0" u="none" strike="noStrike" cap="none" spc="0">
                        <a:solidFill>
                          <a:schemeClr val="tx1"/>
                        </a:solidFill>
                        <a:effectLst/>
                        <a:latin typeface="Söhne"/>
                      </a:endParaRPr>
                    </a:p>
                  </a:txBody>
                  <a:tcPr marL="102815" marR="15300" marT="29376" marB="220319" anchor="ctr">
                    <a:lnL w="9525" cap="flat" cmpd="sng" algn="ctr">
                      <a:solidFill>
                        <a:schemeClr val="tx1"/>
                      </a:solid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83552669"/>
                  </a:ext>
                </a:extLst>
              </a:tr>
            </a:tbl>
          </a:graphicData>
        </a:graphic>
      </p:graphicFrame>
    </p:spTree>
    <p:extLst>
      <p:ext uri="{BB962C8B-B14F-4D97-AF65-F5344CB8AC3E}">
        <p14:creationId xmlns:p14="http://schemas.microsoft.com/office/powerpoint/2010/main" val="265827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8556C-0903-B91B-A37D-0B127FC4361C}"/>
              </a:ext>
            </a:extLst>
          </p:cNvPr>
          <p:cNvSpPr>
            <a:spLocks noGrp="1"/>
          </p:cNvSpPr>
          <p:nvPr>
            <p:ph type="title"/>
          </p:nvPr>
        </p:nvSpPr>
        <p:spPr>
          <a:xfrm>
            <a:off x="838200" y="620742"/>
            <a:ext cx="10515600" cy="1325563"/>
          </a:xfrm>
        </p:spPr>
        <p:txBody>
          <a:bodyPr>
            <a:normAutofit/>
          </a:bodyPr>
          <a:lstStyle/>
          <a:p>
            <a:r>
              <a:rPr lang="en-GB">
                <a:solidFill>
                  <a:srgbClr val="FFFFFF"/>
                </a:solidFill>
                <a:ea typeface="+mj-lt"/>
                <a:cs typeface="+mj-lt"/>
              </a:rPr>
              <a:t>Analysis of Specific Listener and Song Cases</a:t>
            </a:r>
            <a:endParaRPr lang="en-GB">
              <a:solidFill>
                <a:srgbClr val="FFFFFF"/>
              </a:solidFill>
              <a:cs typeface="Calibri Light" panose="020F0302020204030204"/>
            </a:endParaRPr>
          </a:p>
          <a:p>
            <a:endParaRPr lang="en-GB">
              <a:solidFill>
                <a:srgbClr val="FFFFFF"/>
              </a:solidFill>
              <a:cs typeface="Calibri Light" panose="020F0302020204030204"/>
            </a:endParaRPr>
          </a:p>
        </p:txBody>
      </p:sp>
      <p:cxnSp>
        <p:nvCxnSpPr>
          <p:cNvPr id="28" name="Straight Connector 27">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4BE1E73A-10B3-8C66-ECC3-E4B443B02CCE}"/>
              </a:ext>
            </a:extLst>
          </p:cNvPr>
          <p:cNvSpPr>
            <a:spLocks noGrp="1"/>
          </p:cNvSpPr>
          <p:nvPr>
            <p:ph sz="half" idx="1"/>
          </p:nvPr>
        </p:nvSpPr>
        <p:spPr>
          <a:xfrm>
            <a:off x="838200" y="2266345"/>
            <a:ext cx="5097780" cy="3910617"/>
          </a:xfrm>
        </p:spPr>
        <p:txBody>
          <a:bodyPr vert="horz" lIns="91440" tIns="45720" rIns="91440" bIns="45720" rtlCol="0">
            <a:normAutofit/>
          </a:bodyPr>
          <a:lstStyle/>
          <a:p>
            <a:pPr lvl="1">
              <a:buNone/>
            </a:pPr>
            <a:r>
              <a:rPr lang="en-GB" sz="2000" b="1">
                <a:solidFill>
                  <a:srgbClr val="FFFFFF"/>
                </a:solidFill>
                <a:ea typeface="+mn-lt"/>
                <a:cs typeface="+mn-lt"/>
              </a:rPr>
              <a:t>Girls Under Glass - We Feel Alright: </a:t>
            </a:r>
            <a:endParaRPr lang="en-US" sz="2000" b="1">
              <a:solidFill>
                <a:srgbClr val="FFFFFF"/>
              </a:solidFill>
            </a:endParaRPr>
          </a:p>
          <a:p>
            <a:pPr lvl="1">
              <a:buNone/>
            </a:pPr>
            <a:r>
              <a:rPr lang="en-GB" sz="2000">
                <a:solidFill>
                  <a:srgbClr val="FFFFFF"/>
                </a:solidFill>
                <a:ea typeface="+mn-lt"/>
                <a:cs typeface="+mn-lt"/>
              </a:rPr>
              <a:t>Baseline Average Score: 0.246 </a:t>
            </a:r>
          </a:p>
          <a:p>
            <a:pPr lvl="1">
              <a:buNone/>
            </a:pPr>
            <a:r>
              <a:rPr lang="en-GB" sz="2000">
                <a:solidFill>
                  <a:srgbClr val="FFFFFF"/>
                </a:solidFill>
                <a:ea typeface="+mn-lt"/>
                <a:cs typeface="+mn-lt"/>
              </a:rPr>
              <a:t>Model Average Score: 0.588 </a:t>
            </a:r>
            <a:br>
              <a:rPr lang="en-GB" sz="2000">
                <a:solidFill>
                  <a:srgbClr val="FFFFFF"/>
                </a:solidFill>
                <a:ea typeface="+mn-lt"/>
                <a:cs typeface="+mn-lt"/>
              </a:rPr>
            </a:br>
            <a:endParaRPr lang="en-GB" sz="2000">
              <a:solidFill>
                <a:srgbClr val="FFFFFF"/>
              </a:solidFill>
              <a:ea typeface="+mn-lt"/>
              <a:cs typeface="+mn-lt"/>
            </a:endParaRPr>
          </a:p>
          <a:p>
            <a:pPr lvl="1">
              <a:buNone/>
            </a:pPr>
            <a:r>
              <a:rPr lang="en-GB" sz="2000" b="1">
                <a:solidFill>
                  <a:srgbClr val="FFFFFF"/>
                </a:solidFill>
                <a:ea typeface="+mn-lt"/>
                <a:cs typeface="+mn-lt"/>
              </a:rPr>
              <a:t>Al James - Schoolboy Fascination: </a:t>
            </a:r>
            <a:endParaRPr lang="en-GB" sz="2000" b="1">
              <a:solidFill>
                <a:srgbClr val="FFFFFF"/>
              </a:solidFill>
              <a:cs typeface="Calibri"/>
            </a:endParaRPr>
          </a:p>
          <a:p>
            <a:pPr lvl="1">
              <a:buNone/>
            </a:pPr>
            <a:r>
              <a:rPr lang="en-GB" sz="2000">
                <a:solidFill>
                  <a:srgbClr val="FFFFFF"/>
                </a:solidFill>
                <a:ea typeface="+mn-lt"/>
                <a:cs typeface="+mn-lt"/>
              </a:rPr>
              <a:t>Baseline Average Score: 0.268 </a:t>
            </a:r>
          </a:p>
          <a:p>
            <a:pPr lvl="1">
              <a:buNone/>
            </a:pPr>
            <a:r>
              <a:rPr lang="en-GB" sz="2000">
                <a:solidFill>
                  <a:srgbClr val="FFFFFF"/>
                </a:solidFill>
                <a:ea typeface="+mn-lt"/>
                <a:cs typeface="+mn-lt"/>
              </a:rPr>
              <a:t>Model Average Score: 0.628 </a:t>
            </a:r>
            <a:endParaRPr lang="en-GB" sz="2000" b="1">
              <a:solidFill>
                <a:srgbClr val="FFFFFF"/>
              </a:solidFill>
              <a:ea typeface="+mn-lt"/>
              <a:cs typeface="+mn-lt"/>
            </a:endParaRPr>
          </a:p>
          <a:p>
            <a:pPr lvl="1">
              <a:buNone/>
            </a:pPr>
            <a:endParaRPr lang="en-GB" sz="2000" b="1">
              <a:solidFill>
                <a:srgbClr val="FFFFFF"/>
              </a:solidFill>
              <a:ea typeface="+mn-lt"/>
              <a:cs typeface="+mn-lt"/>
            </a:endParaRPr>
          </a:p>
          <a:p>
            <a:pPr lvl="1">
              <a:buNone/>
            </a:pPr>
            <a:r>
              <a:rPr lang="en-GB" sz="2000" b="1">
                <a:solidFill>
                  <a:srgbClr val="FFFFFF"/>
                </a:solidFill>
                <a:ea typeface="+mn-lt"/>
                <a:cs typeface="+mn-lt"/>
              </a:rPr>
              <a:t>Carlos Gonzalez - A Place For Us: </a:t>
            </a:r>
            <a:endParaRPr lang="en-GB" sz="2000" b="1">
              <a:solidFill>
                <a:srgbClr val="FFFFFF"/>
              </a:solidFill>
              <a:cs typeface="Calibri"/>
            </a:endParaRPr>
          </a:p>
          <a:p>
            <a:pPr lvl="1">
              <a:buNone/>
            </a:pPr>
            <a:r>
              <a:rPr lang="en-GB" sz="2000">
                <a:solidFill>
                  <a:srgbClr val="FFFFFF"/>
                </a:solidFill>
                <a:ea typeface="+mn-lt"/>
                <a:cs typeface="+mn-lt"/>
              </a:rPr>
              <a:t>Baseline Average Score: 0.258 </a:t>
            </a:r>
          </a:p>
          <a:p>
            <a:pPr lvl="1">
              <a:buNone/>
            </a:pPr>
            <a:r>
              <a:rPr lang="en-GB" sz="2000">
                <a:solidFill>
                  <a:srgbClr val="FFFFFF"/>
                </a:solidFill>
                <a:ea typeface="+mn-lt"/>
                <a:cs typeface="+mn-lt"/>
              </a:rPr>
              <a:t>Model Average Score: 0.863 </a:t>
            </a:r>
            <a:endParaRPr lang="en-GB" sz="2000">
              <a:solidFill>
                <a:srgbClr val="FFFFFF"/>
              </a:solidFill>
              <a:cs typeface="Calibri"/>
            </a:endParaRPr>
          </a:p>
          <a:p>
            <a:pPr marL="457200" lvl="1" indent="0">
              <a:buNone/>
            </a:pPr>
            <a:endParaRPr lang="en-GB" sz="2000">
              <a:solidFill>
                <a:srgbClr val="FFFFFF"/>
              </a:solidFill>
              <a:latin typeface="Arial"/>
              <a:cs typeface="Arial"/>
            </a:endParaRPr>
          </a:p>
        </p:txBody>
      </p:sp>
      <p:sp>
        <p:nvSpPr>
          <p:cNvPr id="4" name="Content Placeholder 3">
            <a:extLst>
              <a:ext uri="{FF2B5EF4-FFF2-40B4-BE49-F238E27FC236}">
                <a16:creationId xmlns:a16="http://schemas.microsoft.com/office/drawing/2014/main" id="{F4527045-C389-5428-183A-E90E0846DE9C}"/>
              </a:ext>
            </a:extLst>
          </p:cNvPr>
          <p:cNvSpPr>
            <a:spLocks noGrp="1"/>
          </p:cNvSpPr>
          <p:nvPr>
            <p:ph sz="half" idx="2"/>
          </p:nvPr>
        </p:nvSpPr>
        <p:spPr>
          <a:xfrm>
            <a:off x="6256020" y="2266345"/>
            <a:ext cx="5097780" cy="3910618"/>
          </a:xfrm>
        </p:spPr>
        <p:txBody>
          <a:bodyPr vert="horz" lIns="91440" tIns="45720" rIns="91440" bIns="45720" rtlCol="0">
            <a:normAutofit/>
          </a:bodyPr>
          <a:lstStyle/>
          <a:p>
            <a:r>
              <a:rPr lang="en-US" sz="2200">
                <a:solidFill>
                  <a:srgbClr val="FFFFFF"/>
                </a:solidFill>
                <a:latin typeface="Calibri"/>
                <a:ea typeface="Söhne"/>
                <a:cs typeface="Söhne"/>
              </a:rPr>
              <a:t>It appears that while the original versions of the songs generally received below-average ratings, particularly in bass and drum quality, the remixed versions were much better received. The higher ratings for 'other instruments' and 'vocals' suggest these were the stronger elements in the original mixes. The consistency in ratings across different listeners indicates a relatively uniform perception of the audio quality. ​</a:t>
            </a:r>
            <a:endParaRPr lang="en-US" sz="2200">
              <a:solidFill>
                <a:srgbClr val="FFFFFF"/>
              </a:solidFill>
              <a:latin typeface="Calibri"/>
              <a:cs typeface="Calibri"/>
            </a:endParaRPr>
          </a:p>
        </p:txBody>
      </p:sp>
    </p:spTree>
    <p:extLst>
      <p:ext uri="{BB962C8B-B14F-4D97-AF65-F5344CB8AC3E}">
        <p14:creationId xmlns:p14="http://schemas.microsoft.com/office/powerpoint/2010/main" val="3286235092"/>
      </p:ext>
    </p:extLst>
  </p:cSld>
  <p:clrMapOvr>
    <a:overrideClrMapping bg1="dk1" tx1="lt1" bg2="dk2" tx2="lt2" accent1="accent1" accent2="accent2" accent3="accent3" accent4="accent4" accent5="accent5" accent6="accent6" hlink="hlink" folHlink="folHlink"/>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ABCAE1B-4674-78D1-23C9-84CA9F12CB24}"/>
              </a:ext>
            </a:extLst>
          </p:cNvPr>
          <p:cNvSpPr>
            <a:spLocks noGrp="1"/>
          </p:cNvSpPr>
          <p:nvPr>
            <p:ph sz="half" idx="1"/>
          </p:nvPr>
        </p:nvSpPr>
        <p:spPr>
          <a:xfrm>
            <a:off x="4315071" y="568259"/>
            <a:ext cx="3701383" cy="5898807"/>
          </a:xfrm>
        </p:spPr>
        <p:txBody>
          <a:bodyPr vert="horz" lIns="91440" tIns="45720" rIns="91440" bIns="45720" rtlCol="0" anchor="t">
            <a:normAutofit/>
          </a:bodyPr>
          <a:lstStyle/>
          <a:p>
            <a:pPr marL="0" indent="0">
              <a:buNone/>
            </a:pPr>
            <a:r>
              <a:rPr lang="en-US" sz="1600" b="1">
                <a:ea typeface="+mn-lt"/>
                <a:cs typeface="+mn-lt"/>
              </a:rPr>
              <a:t>Conclusion</a:t>
            </a:r>
          </a:p>
          <a:p>
            <a:r>
              <a:rPr lang="en-US" sz="1300">
                <a:ea typeface="+mn-lt"/>
                <a:cs typeface="+mn-lt"/>
              </a:rPr>
              <a:t>Developed personalized remixing for hearing loss.</a:t>
            </a:r>
            <a:endParaRPr lang="en-US" sz="1300">
              <a:cs typeface="Calibri" panose="020F0502020204030204"/>
            </a:endParaRPr>
          </a:p>
          <a:p>
            <a:r>
              <a:rPr lang="en-US" sz="1300">
                <a:ea typeface="+mn-lt"/>
                <a:cs typeface="+mn-lt"/>
              </a:rPr>
              <a:t>Utilized Hybrid </a:t>
            </a:r>
            <a:r>
              <a:rPr lang="en-US" sz="1300" err="1">
                <a:ea typeface="+mn-lt"/>
                <a:cs typeface="+mn-lt"/>
              </a:rPr>
              <a:t>Demucs</a:t>
            </a:r>
            <a:r>
              <a:rPr lang="en-US" sz="1300">
                <a:ea typeface="+mn-lt"/>
                <a:cs typeface="+mn-lt"/>
              </a:rPr>
              <a:t> for </a:t>
            </a:r>
            <a:r>
              <a:rPr lang="en-US" sz="1300" err="1">
                <a:ea typeface="+mn-lt"/>
                <a:cs typeface="+mn-lt"/>
              </a:rPr>
              <a:t>demixing</a:t>
            </a:r>
            <a:r>
              <a:rPr lang="en-US" sz="1300">
                <a:ea typeface="+mn-lt"/>
                <a:cs typeface="+mn-lt"/>
              </a:rPr>
              <a:t>.</a:t>
            </a:r>
            <a:endParaRPr lang="en-US" sz="1300">
              <a:cs typeface="Calibri"/>
            </a:endParaRPr>
          </a:p>
          <a:p>
            <a:r>
              <a:rPr lang="en-US" sz="1300">
                <a:ea typeface="+mn-lt"/>
                <a:cs typeface="+mn-lt"/>
              </a:rPr>
              <a:t>Implemented techniques for audio track enhancement.</a:t>
            </a:r>
            <a:endParaRPr lang="en-US" sz="1300">
              <a:cs typeface="Calibri"/>
            </a:endParaRPr>
          </a:p>
          <a:p>
            <a:r>
              <a:rPr lang="en-US" sz="1300">
                <a:ea typeface="+mn-lt"/>
                <a:cs typeface="+mn-lt"/>
              </a:rPr>
              <a:t>Validated through listener feedback and tests</a:t>
            </a:r>
            <a:endParaRPr lang="en-US" sz="1300"/>
          </a:p>
          <a:p>
            <a:endParaRPr lang="en-US" sz="1300">
              <a:cs typeface="Calibri"/>
            </a:endParaRPr>
          </a:p>
          <a:p>
            <a:endParaRPr lang="en-US" sz="1300">
              <a:ea typeface="+mn-lt"/>
              <a:cs typeface="+mn-lt"/>
            </a:endParaRPr>
          </a:p>
          <a:p>
            <a:pPr marL="0" indent="0">
              <a:buNone/>
            </a:pPr>
            <a:r>
              <a:rPr lang="en-US" sz="1600">
                <a:ea typeface="+mn-lt"/>
                <a:cs typeface="+mn-lt"/>
              </a:rPr>
              <a:t>Future Work </a:t>
            </a:r>
          </a:p>
          <a:p>
            <a:pPr>
              <a:buFont typeface="Arial"/>
              <a:buChar char="•"/>
            </a:pPr>
            <a:r>
              <a:rPr lang="en-US" sz="1300">
                <a:ea typeface="+mn-lt"/>
                <a:cs typeface="+mn-lt"/>
              </a:rPr>
              <a:t>Optimize audio processing techniques.</a:t>
            </a:r>
            <a:endParaRPr lang="en-US" sz="1300">
              <a:cs typeface="Calibri"/>
            </a:endParaRPr>
          </a:p>
          <a:p>
            <a:pPr>
              <a:buFont typeface="Arial"/>
              <a:buChar char="•"/>
            </a:pPr>
            <a:r>
              <a:rPr lang="en-US" sz="1300">
                <a:ea typeface="+mn-lt"/>
                <a:cs typeface="+mn-lt"/>
              </a:rPr>
              <a:t>Investigate alternative audio enhancement methods.</a:t>
            </a:r>
            <a:endParaRPr lang="en-US" sz="1300">
              <a:cs typeface="Calibri"/>
            </a:endParaRPr>
          </a:p>
          <a:p>
            <a:pPr>
              <a:buFont typeface="Arial"/>
              <a:buChar char="•"/>
            </a:pPr>
            <a:r>
              <a:rPr lang="en-US" sz="1300">
                <a:ea typeface="+mn-lt"/>
                <a:cs typeface="+mn-lt"/>
              </a:rPr>
              <a:t>Further development based on Cadenza team feedback.</a:t>
            </a:r>
            <a:endParaRPr lang="en-US" sz="1300">
              <a:cs typeface="Calibri"/>
            </a:endParaRPr>
          </a:p>
          <a:p>
            <a:pPr>
              <a:buFont typeface="Arial"/>
              <a:buChar char="•"/>
            </a:pPr>
            <a:r>
              <a:rPr lang="en-US" sz="1300">
                <a:ea typeface="+mn-lt"/>
                <a:cs typeface="+mn-lt"/>
              </a:rPr>
              <a:t>Participation in sensory evaluation studies.</a:t>
            </a:r>
            <a:endParaRPr lang="en-US" sz="1300"/>
          </a:p>
          <a:p>
            <a:pPr marL="0" indent="0">
              <a:buNone/>
            </a:pPr>
            <a:endParaRPr lang="en-US" sz="1300">
              <a:cs typeface="Calibri"/>
            </a:endParaRPr>
          </a:p>
          <a:p>
            <a:endParaRPr lang="en-US" sz="1300">
              <a:cs typeface="Calibri"/>
            </a:endParaRPr>
          </a:p>
        </p:txBody>
      </p:sp>
      <p:cxnSp>
        <p:nvCxnSpPr>
          <p:cNvPr id="16" name="Straight Connector 15">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77508"/>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4A077760-A4BE-4F97-043F-32ECF14A078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E8874524-BF34-4947-A577-99363AE6E5C2}" type="slidenum">
              <a:rPr lang="en-US" smtClean="0"/>
              <a:pPr>
                <a:spcAft>
                  <a:spcPts val="600"/>
                </a:spcAft>
                <a:defRPr/>
              </a:pPr>
              <a:t>2</a:t>
            </a:fld>
            <a:endParaRPr lang="en-US"/>
          </a:p>
        </p:txBody>
      </p:sp>
      <p:graphicFrame>
        <p:nvGraphicFramePr>
          <p:cNvPr id="26" name="TextBox 2">
            <a:extLst>
              <a:ext uri="{FF2B5EF4-FFF2-40B4-BE49-F238E27FC236}">
                <a16:creationId xmlns:a16="http://schemas.microsoft.com/office/drawing/2014/main" id="{218456F4-FD3F-8513-5787-6ECB79CAD440}"/>
              </a:ext>
            </a:extLst>
          </p:cNvPr>
          <p:cNvGraphicFramePr/>
          <p:nvPr>
            <p:extLst>
              <p:ext uri="{D42A27DB-BD31-4B8C-83A1-F6EECF244321}">
                <p14:modId xmlns:p14="http://schemas.microsoft.com/office/powerpoint/2010/main" val="73045474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821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a:t>Cadenza – Challenge 1</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smtClean="0"/>
              <a:t>3</a:t>
            </a:fld>
            <a:endParaRPr lang="en-IN"/>
          </a:p>
        </p:txBody>
      </p:sp>
      <p:sp>
        <p:nvSpPr>
          <p:cNvPr id="4" name="Rectangle 3">
            <a:extLst>
              <a:ext uri="{FF2B5EF4-FFF2-40B4-BE49-F238E27FC236}">
                <a16:creationId xmlns:a16="http://schemas.microsoft.com/office/drawing/2014/main" id="{D6886D21-0A0C-D982-E317-C4DBCFB6B5C3}"/>
              </a:ext>
            </a:extLst>
          </p:cNvPr>
          <p:cNvSpPr/>
          <p:nvPr/>
        </p:nvSpPr>
        <p:spPr>
          <a:xfrm>
            <a:off x="937260" y="1493520"/>
            <a:ext cx="10317480" cy="7061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Objective – headphones ( 1 line explanation) </a:t>
            </a:r>
          </a:p>
        </p:txBody>
      </p:sp>
      <p:pic>
        <p:nvPicPr>
          <p:cNvPr id="1026" name="Picture 2">
            <a:extLst>
              <a:ext uri="{FF2B5EF4-FFF2-40B4-BE49-F238E27FC236}">
                <a16:creationId xmlns:a16="http://schemas.microsoft.com/office/drawing/2014/main" id="{A86C550E-929D-3D41-1324-3A95D9823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2464265"/>
            <a:ext cx="6522720" cy="30311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15327B4-FC3D-84E2-2765-A02B9124C605}"/>
              </a:ext>
            </a:extLst>
          </p:cNvPr>
          <p:cNvSpPr/>
          <p:nvPr/>
        </p:nvSpPr>
        <p:spPr>
          <a:xfrm>
            <a:off x="7825740" y="2816190"/>
            <a:ext cx="3429000" cy="26792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342900" indent="-342900">
              <a:buFont typeface="+mj-lt"/>
              <a:buAutoNum type="arabicPeriod"/>
            </a:pPr>
            <a:r>
              <a:rPr lang="en-IN" dirty="0" err="1"/>
              <a:t>Demixing</a:t>
            </a:r>
            <a:r>
              <a:rPr lang="en-IN" dirty="0"/>
              <a:t> – </a:t>
            </a:r>
            <a:r>
              <a:rPr lang="en-IN" dirty="0" err="1"/>
              <a:t>demucs</a:t>
            </a:r>
            <a:r>
              <a:rPr lang="en-IN" dirty="0"/>
              <a:t>, </a:t>
            </a:r>
            <a:r>
              <a:rPr lang="en-IN" dirty="0" err="1"/>
              <a:t>Spleeter</a:t>
            </a:r>
            <a:endParaRPr lang="en-US" dirty="0"/>
          </a:p>
          <a:p>
            <a:pPr marL="342900" indent="-342900">
              <a:buAutoNum type="arabicPeriod"/>
            </a:pPr>
            <a:r>
              <a:rPr lang="en-IN" dirty="0"/>
              <a:t>Amplification</a:t>
            </a:r>
          </a:p>
          <a:p>
            <a:pPr marL="342900" indent="-342900">
              <a:buFont typeface="+mj-lt"/>
              <a:buAutoNum type="arabicPeriod"/>
            </a:pPr>
            <a:r>
              <a:rPr lang="en-IN"/>
              <a:t>Remixing </a:t>
            </a:r>
            <a:endParaRPr lang="en-IN" dirty="0"/>
          </a:p>
          <a:p>
            <a:pPr marL="342900" indent="-342900">
              <a:buAutoNum type="arabicPeriod"/>
            </a:pPr>
            <a:r>
              <a:rPr lang="en-IN" dirty="0"/>
              <a:t>HAAQI </a:t>
            </a:r>
          </a:p>
        </p:txBody>
      </p:sp>
      <p:sp>
        <p:nvSpPr>
          <p:cNvPr id="7" name="Rectangle 6">
            <a:extLst>
              <a:ext uri="{FF2B5EF4-FFF2-40B4-BE49-F238E27FC236}">
                <a16:creationId xmlns:a16="http://schemas.microsoft.com/office/drawing/2014/main" id="{D37C6490-D41F-DFC1-833A-CC3D83F971C4}"/>
              </a:ext>
            </a:extLst>
          </p:cNvPr>
          <p:cNvSpPr/>
          <p:nvPr/>
        </p:nvSpPr>
        <p:spPr>
          <a:xfrm>
            <a:off x="7825740" y="2368879"/>
            <a:ext cx="34290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Methods we used for each stage</a:t>
            </a:r>
          </a:p>
        </p:txBody>
      </p:sp>
      <p:sp>
        <p:nvSpPr>
          <p:cNvPr id="8" name="Flowchart: Connector 7">
            <a:extLst>
              <a:ext uri="{FF2B5EF4-FFF2-40B4-BE49-F238E27FC236}">
                <a16:creationId xmlns:a16="http://schemas.microsoft.com/office/drawing/2014/main" id="{8E9E1998-E600-23B3-43C3-2200B5FFFB1E}"/>
              </a:ext>
            </a:extLst>
          </p:cNvPr>
          <p:cNvSpPr/>
          <p:nvPr/>
        </p:nvSpPr>
        <p:spPr>
          <a:xfrm>
            <a:off x="2936240" y="3241357"/>
            <a:ext cx="233680" cy="2228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a:t>1</a:t>
            </a:r>
            <a:endParaRPr lang="en-IN" b="1"/>
          </a:p>
        </p:txBody>
      </p:sp>
      <p:sp>
        <p:nvSpPr>
          <p:cNvPr id="9" name="Flowchart: Connector 8">
            <a:extLst>
              <a:ext uri="{FF2B5EF4-FFF2-40B4-BE49-F238E27FC236}">
                <a16:creationId xmlns:a16="http://schemas.microsoft.com/office/drawing/2014/main" id="{106DCF5B-027E-CCAC-69F5-D0F9622ED1DF}"/>
              </a:ext>
            </a:extLst>
          </p:cNvPr>
          <p:cNvSpPr/>
          <p:nvPr/>
        </p:nvSpPr>
        <p:spPr>
          <a:xfrm>
            <a:off x="5019040" y="3545840"/>
            <a:ext cx="233680" cy="2228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a:t>2</a:t>
            </a:r>
            <a:endParaRPr lang="en-IN" b="1"/>
          </a:p>
        </p:txBody>
      </p:sp>
      <p:sp>
        <p:nvSpPr>
          <p:cNvPr id="10" name="Flowchart: Connector 9">
            <a:extLst>
              <a:ext uri="{FF2B5EF4-FFF2-40B4-BE49-F238E27FC236}">
                <a16:creationId xmlns:a16="http://schemas.microsoft.com/office/drawing/2014/main" id="{77642AE7-82C1-28BB-E259-91FB96C019C6}"/>
              </a:ext>
            </a:extLst>
          </p:cNvPr>
          <p:cNvSpPr/>
          <p:nvPr/>
        </p:nvSpPr>
        <p:spPr>
          <a:xfrm>
            <a:off x="6807200" y="3241357"/>
            <a:ext cx="233680" cy="2228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a:t>3</a:t>
            </a:r>
            <a:endParaRPr lang="en-IN" b="1"/>
          </a:p>
        </p:txBody>
      </p:sp>
      <p:sp>
        <p:nvSpPr>
          <p:cNvPr id="11" name="Flowchart: Connector 10">
            <a:extLst>
              <a:ext uri="{FF2B5EF4-FFF2-40B4-BE49-F238E27FC236}">
                <a16:creationId xmlns:a16="http://schemas.microsoft.com/office/drawing/2014/main" id="{E471E888-EB69-3374-E42C-28D674030AD6}"/>
              </a:ext>
            </a:extLst>
          </p:cNvPr>
          <p:cNvSpPr/>
          <p:nvPr/>
        </p:nvSpPr>
        <p:spPr>
          <a:xfrm>
            <a:off x="4081780" y="4430077"/>
            <a:ext cx="233680" cy="2228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a:t>4</a:t>
            </a:r>
            <a:endParaRPr lang="en-IN" b="1"/>
          </a:p>
        </p:txBody>
      </p:sp>
    </p:spTree>
    <p:extLst>
      <p:ext uri="{BB962C8B-B14F-4D97-AF65-F5344CB8AC3E}">
        <p14:creationId xmlns:p14="http://schemas.microsoft.com/office/powerpoint/2010/main" val="240572989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0B96D-D253-7C64-E254-0470F5CD30D8}"/>
              </a:ext>
            </a:extLst>
          </p:cNvPr>
          <p:cNvSpPr>
            <a:spLocks noGrp="1"/>
          </p:cNvSpPr>
          <p:nvPr>
            <p:ph type="title"/>
          </p:nvPr>
        </p:nvSpPr>
        <p:spPr>
          <a:xfrm>
            <a:off x="761800" y="762001"/>
            <a:ext cx="5334197" cy="1708242"/>
          </a:xfrm>
        </p:spPr>
        <p:txBody>
          <a:bodyPr anchor="ctr">
            <a:normAutofit/>
          </a:bodyPr>
          <a:lstStyle/>
          <a:p>
            <a:r>
              <a:rPr lang="en-US" sz="4000">
                <a:cs typeface="Calibri Light"/>
              </a:rPr>
              <a:t>Introduction</a:t>
            </a:r>
          </a:p>
        </p:txBody>
      </p:sp>
      <p:sp>
        <p:nvSpPr>
          <p:cNvPr id="3" name="Content Placeholder 2">
            <a:extLst>
              <a:ext uri="{FF2B5EF4-FFF2-40B4-BE49-F238E27FC236}">
                <a16:creationId xmlns:a16="http://schemas.microsoft.com/office/drawing/2014/main" id="{4C862446-DC42-513D-C422-38D14082DDA1}"/>
              </a:ext>
            </a:extLst>
          </p:cNvPr>
          <p:cNvSpPr>
            <a:spLocks noGrp="1"/>
          </p:cNvSpPr>
          <p:nvPr>
            <p:ph idx="1"/>
          </p:nvPr>
        </p:nvSpPr>
        <p:spPr>
          <a:xfrm>
            <a:off x="529572" y="2034816"/>
            <a:ext cx="5566425" cy="4205263"/>
          </a:xfrm>
        </p:spPr>
        <p:txBody>
          <a:bodyPr vert="horz" lIns="91440" tIns="45720" rIns="91440" bIns="45720" rtlCol="0" anchor="ctr">
            <a:normAutofit/>
          </a:bodyPr>
          <a:lstStyle/>
          <a:p>
            <a:r>
              <a:rPr lang="en-US" sz="2000">
                <a:ea typeface="+mn-lt"/>
                <a:cs typeface="+mn-lt"/>
              </a:rPr>
              <a:t>Addressing the specific needs of hearing-impaired listeners</a:t>
            </a:r>
            <a:endParaRPr lang="en-US" sz="2000">
              <a:cs typeface="Calibri" panose="020F0502020204030204"/>
            </a:endParaRPr>
          </a:p>
          <a:p>
            <a:r>
              <a:rPr lang="en-US" sz="2000">
                <a:ea typeface="+mn-lt"/>
                <a:cs typeface="+mn-lt"/>
              </a:rPr>
              <a:t>Traditional audio processing methods inadequately cater to this group</a:t>
            </a:r>
            <a:endParaRPr lang="en-US" sz="2000"/>
          </a:p>
          <a:p>
            <a:r>
              <a:rPr lang="en-US" sz="2000">
                <a:ea typeface="+mn-lt"/>
                <a:cs typeface="+mn-lt"/>
              </a:rPr>
              <a:t>Introduction of the Hybrid Demucs model for audio source separation</a:t>
            </a:r>
            <a:endParaRPr lang="en-US" sz="2000"/>
          </a:p>
          <a:p>
            <a:r>
              <a:rPr lang="en-US" sz="2000">
                <a:ea typeface="+mn-lt"/>
                <a:cs typeface="+mn-lt"/>
              </a:rPr>
              <a:t>Goal of creating more accessible audio experiences for individuals with hearing impairments</a:t>
            </a:r>
            <a:endParaRPr lang="en-US" sz="2000"/>
          </a:p>
          <a:p>
            <a:endParaRPr lang="en-US" sz="2000">
              <a:cs typeface="Calibri"/>
            </a:endParaRPr>
          </a:p>
        </p:txBody>
      </p:sp>
      <p:pic>
        <p:nvPicPr>
          <p:cNvPr id="6" name="Picture 5" descr="Sound wave pattern on pixilated monitor">
            <a:extLst>
              <a:ext uri="{FF2B5EF4-FFF2-40B4-BE49-F238E27FC236}">
                <a16:creationId xmlns:a16="http://schemas.microsoft.com/office/drawing/2014/main" id="{186FFD1E-57D1-76EF-F8A5-DD321F616292}"/>
              </a:ext>
            </a:extLst>
          </p:cNvPr>
          <p:cNvPicPr>
            <a:picLocks noChangeAspect="1"/>
          </p:cNvPicPr>
          <p:nvPr/>
        </p:nvPicPr>
        <p:blipFill rotWithShape="1">
          <a:blip r:embed="rId3"/>
          <a:srcRect l="19875" r="28365" b="-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7BB42BA3-9308-AEE2-1980-66F25049959E}"/>
              </a:ext>
            </a:extLst>
          </p:cNvPr>
          <p:cNvSpPr>
            <a:spLocks noGrp="1"/>
          </p:cNvSpPr>
          <p:nvPr>
            <p:ph type="sldNum" sz="quarter" idx="12"/>
          </p:nvPr>
        </p:nvSpPr>
        <p:spPr>
          <a:xfrm>
            <a:off x="10167869" y="6356350"/>
            <a:ext cx="1768425" cy="365125"/>
          </a:xfrm>
        </p:spPr>
        <p:txBody>
          <a:bodyPr>
            <a:normAutofit/>
          </a:bodyPr>
          <a:lstStyle/>
          <a:p>
            <a:pPr>
              <a:spcAft>
                <a:spcPts val="600"/>
              </a:spcAft>
            </a:pPr>
            <a:fld id="{E8874524-BF34-4947-A577-99363AE6E5C2}" type="slidenum">
              <a:rPr lang="en-IN">
                <a:solidFill>
                  <a:srgbClr val="FFFFFF"/>
                </a:solidFill>
              </a:rPr>
              <a:pPr>
                <a:spcAft>
                  <a:spcPts val="600"/>
                </a:spcAft>
              </a:pPr>
              <a:t>4</a:t>
            </a:fld>
            <a:endParaRPr lang="en-IN">
              <a:solidFill>
                <a:srgbClr val="FFFFFF"/>
              </a:solidFill>
            </a:endParaRPr>
          </a:p>
        </p:txBody>
      </p:sp>
    </p:spTree>
    <p:extLst>
      <p:ext uri="{BB962C8B-B14F-4D97-AF65-F5344CB8AC3E}">
        <p14:creationId xmlns:p14="http://schemas.microsoft.com/office/powerpoint/2010/main" val="276792397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66F98-903F-7814-5D3D-36AA3372F6F8}"/>
              </a:ext>
            </a:extLst>
          </p:cNvPr>
          <p:cNvSpPr>
            <a:spLocks noGrp="1"/>
          </p:cNvSpPr>
          <p:nvPr>
            <p:ph type="title"/>
          </p:nvPr>
        </p:nvSpPr>
        <p:spPr>
          <a:xfrm>
            <a:off x="504967" y="675564"/>
            <a:ext cx="3609833" cy="5204085"/>
          </a:xfrm>
        </p:spPr>
        <p:txBody>
          <a:bodyPr>
            <a:normAutofit/>
          </a:bodyPr>
          <a:lstStyle/>
          <a:p>
            <a:r>
              <a:rPr lang="en-GB">
                <a:cs typeface="Calibri Light"/>
              </a:rPr>
              <a:t>Methodology</a:t>
            </a:r>
            <a:endParaRPr lang="en-GB"/>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31ACCB0-0058-44A3-06BD-7707318E37C0}"/>
              </a:ext>
            </a:extLst>
          </p:cNvPr>
          <p:cNvGraphicFramePr>
            <a:graphicFrameLocks noGrp="1"/>
          </p:cNvGraphicFramePr>
          <p:nvPr>
            <p:ph idx="1"/>
            <p:extLst>
              <p:ext uri="{D42A27DB-BD31-4B8C-83A1-F6EECF244321}">
                <p14:modId xmlns:p14="http://schemas.microsoft.com/office/powerpoint/2010/main" val="789711823"/>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600786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66F98-903F-7814-5D3D-36AA3372F6F8}"/>
              </a:ext>
            </a:extLst>
          </p:cNvPr>
          <p:cNvSpPr>
            <a:spLocks noGrp="1"/>
          </p:cNvSpPr>
          <p:nvPr>
            <p:ph type="title"/>
          </p:nvPr>
        </p:nvSpPr>
        <p:spPr>
          <a:xfrm>
            <a:off x="504967" y="675564"/>
            <a:ext cx="3609833" cy="5204085"/>
          </a:xfrm>
        </p:spPr>
        <p:txBody>
          <a:bodyPr>
            <a:normAutofit/>
          </a:bodyPr>
          <a:lstStyle/>
          <a:p>
            <a:r>
              <a:rPr lang="en-GB">
                <a:cs typeface="Calibri Light"/>
              </a:rPr>
              <a:t>Methodology</a:t>
            </a:r>
            <a:endParaRPr lang="en-GB"/>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31ACCB0-0058-44A3-06BD-7707318E37C0}"/>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4" name="Arrow: Up 153">
            <a:extLst>
              <a:ext uri="{FF2B5EF4-FFF2-40B4-BE49-F238E27FC236}">
                <a16:creationId xmlns:a16="http://schemas.microsoft.com/office/drawing/2014/main" id="{4D53398D-0B53-2085-8DF1-3712B4ADF687}"/>
              </a:ext>
            </a:extLst>
          </p:cNvPr>
          <p:cNvSpPr/>
          <p:nvPr/>
        </p:nvSpPr>
        <p:spPr>
          <a:xfrm rot="5400000">
            <a:off x="4168539" y="3137756"/>
            <a:ext cx="449525" cy="548201"/>
          </a:xfrm>
          <a:prstGeom prst="upArrow">
            <a:avLst/>
          </a:prstGeom>
          <a:solidFill>
            <a:srgbClr val="0070C0"/>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5887739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F8EC-DE8B-B53C-B31A-62C33F964300}"/>
              </a:ext>
            </a:extLst>
          </p:cNvPr>
          <p:cNvSpPr>
            <a:spLocks noGrp="1"/>
          </p:cNvSpPr>
          <p:nvPr>
            <p:ph type="title"/>
          </p:nvPr>
        </p:nvSpPr>
        <p:spPr/>
        <p:txBody>
          <a:bodyPr/>
          <a:lstStyle/>
          <a:p>
            <a:r>
              <a:rPr lang="en-IN"/>
              <a:t>Challenge 1 - demixing</a:t>
            </a:r>
          </a:p>
        </p:txBody>
      </p:sp>
      <p:sp>
        <p:nvSpPr>
          <p:cNvPr id="6" name="Slide Number Placeholder 5">
            <a:extLst>
              <a:ext uri="{FF2B5EF4-FFF2-40B4-BE49-F238E27FC236}">
                <a16:creationId xmlns:a16="http://schemas.microsoft.com/office/drawing/2014/main" id="{BCA6148E-81EE-2A7D-BAF2-4193920F3258}"/>
              </a:ext>
            </a:extLst>
          </p:cNvPr>
          <p:cNvSpPr>
            <a:spLocks noGrp="1"/>
          </p:cNvSpPr>
          <p:nvPr>
            <p:ph type="sldNum" sz="quarter" idx="12"/>
          </p:nvPr>
        </p:nvSpPr>
        <p:spPr/>
        <p:txBody>
          <a:bodyPr/>
          <a:lstStyle/>
          <a:p>
            <a:fld id="{E8874524-BF34-4947-A577-99363AE6E5C2}" type="slidenum">
              <a:rPr lang="en-IN" dirty="0" smtClean="0"/>
              <a:t>7</a:t>
            </a:fld>
            <a:endParaRPr lang="en-IN"/>
          </a:p>
        </p:txBody>
      </p:sp>
      <p:sp>
        <p:nvSpPr>
          <p:cNvPr id="4" name="Rectangle 3">
            <a:extLst>
              <a:ext uri="{FF2B5EF4-FFF2-40B4-BE49-F238E27FC236}">
                <a16:creationId xmlns:a16="http://schemas.microsoft.com/office/drawing/2014/main" id="{D6886D21-0A0C-D982-E317-C4DBCFB6B5C3}"/>
              </a:ext>
            </a:extLst>
          </p:cNvPr>
          <p:cNvSpPr/>
          <p:nvPr/>
        </p:nvSpPr>
        <p:spPr>
          <a:xfrm>
            <a:off x="937260" y="1493520"/>
            <a:ext cx="1031748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Demixing with </a:t>
            </a:r>
            <a:r>
              <a:rPr lang="en-IN" err="1"/>
              <a:t>demucs</a:t>
            </a:r>
            <a:endParaRPr lang="en-IN"/>
          </a:p>
        </p:txBody>
      </p:sp>
      <p:sp>
        <p:nvSpPr>
          <p:cNvPr id="5" name="Rectangle 4">
            <a:extLst>
              <a:ext uri="{FF2B5EF4-FFF2-40B4-BE49-F238E27FC236}">
                <a16:creationId xmlns:a16="http://schemas.microsoft.com/office/drawing/2014/main" id="{415327B4-FC3D-84E2-2765-A02B9124C605}"/>
              </a:ext>
            </a:extLst>
          </p:cNvPr>
          <p:cNvSpPr/>
          <p:nvPr/>
        </p:nvSpPr>
        <p:spPr>
          <a:xfrm>
            <a:off x="7183119" y="2397761"/>
            <a:ext cx="4071620" cy="3443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IN" sz="1200" b="1">
                <a:ea typeface="+mn-lt"/>
                <a:cs typeface="+mn-lt"/>
              </a:rPr>
              <a:t>Component Isolation</a:t>
            </a:r>
            <a:endParaRPr lang="en-US"/>
          </a:p>
          <a:p>
            <a:pPr marL="742950" lvl="1" indent="-285750">
              <a:buFont typeface="Arial"/>
              <a:buChar char="•"/>
            </a:pPr>
            <a:r>
              <a:rPr lang="en-IN" sz="1200">
                <a:solidFill>
                  <a:srgbClr val="374151"/>
                </a:solidFill>
                <a:ea typeface="+mn-lt"/>
                <a:cs typeface="+mn-lt"/>
              </a:rPr>
              <a:t>"Precise separation of audio components (e.g., vocals, drums, bass)."</a:t>
            </a:r>
            <a:endParaRPr lang="en-IN"/>
          </a:p>
          <a:p>
            <a:pPr marL="742950" lvl="1" indent="-285750">
              <a:buFont typeface="Arial"/>
              <a:buChar char="•"/>
            </a:pPr>
            <a:r>
              <a:rPr lang="en-IN" sz="1200" err="1">
                <a:solidFill>
                  <a:srgbClr val="374151"/>
                </a:solidFill>
                <a:ea typeface="+mn-lt"/>
                <a:cs typeface="+mn-lt"/>
              </a:rPr>
              <a:t>Demucs</a:t>
            </a:r>
            <a:r>
              <a:rPr lang="en-IN" sz="1200">
                <a:solidFill>
                  <a:srgbClr val="374151"/>
                </a:solidFill>
                <a:ea typeface="+mn-lt"/>
                <a:cs typeface="+mn-lt"/>
              </a:rPr>
              <a:t> excels in isolating individual elements from complex audio tracks.</a:t>
            </a:r>
            <a:endParaRPr lang="en-IN"/>
          </a:p>
          <a:p>
            <a:pPr>
              <a:buFont typeface="Arial"/>
              <a:buChar char="•"/>
            </a:pPr>
            <a:r>
              <a:rPr lang="en-IN" sz="1200" b="1">
                <a:ea typeface="+mn-lt"/>
                <a:cs typeface="+mn-lt"/>
              </a:rPr>
              <a:t>High-Fidelity Remixing</a:t>
            </a:r>
            <a:endParaRPr lang="en-IN"/>
          </a:p>
          <a:p>
            <a:pPr marL="742950" lvl="1" indent="-285750">
              <a:buFont typeface="Arial"/>
              <a:buChar char="•"/>
            </a:pPr>
            <a:r>
              <a:rPr lang="en-IN" sz="1200">
                <a:solidFill>
                  <a:srgbClr val="374151"/>
                </a:solidFill>
                <a:ea typeface="+mn-lt"/>
                <a:cs typeface="+mn-lt"/>
              </a:rPr>
              <a:t>Bullet Point: "Maintains high audio fidelity during remixing."</a:t>
            </a:r>
            <a:endParaRPr lang="en-IN"/>
          </a:p>
          <a:p>
            <a:pPr marL="742950" lvl="1" indent="-285750">
              <a:buFont typeface="Arial"/>
              <a:buChar char="•"/>
            </a:pPr>
            <a:r>
              <a:rPr lang="en-IN" sz="1200">
                <a:solidFill>
                  <a:srgbClr val="374151"/>
                </a:solidFill>
                <a:ea typeface="+mn-lt"/>
                <a:cs typeface="+mn-lt"/>
              </a:rPr>
              <a:t>Describe how </a:t>
            </a:r>
            <a:r>
              <a:rPr lang="en-IN" sz="1200" err="1">
                <a:solidFill>
                  <a:srgbClr val="374151"/>
                </a:solidFill>
                <a:ea typeface="+mn-lt"/>
                <a:cs typeface="+mn-lt"/>
              </a:rPr>
              <a:t>Demucs</a:t>
            </a:r>
            <a:r>
              <a:rPr lang="en-IN" sz="1200">
                <a:solidFill>
                  <a:srgbClr val="374151"/>
                </a:solidFill>
                <a:ea typeface="+mn-lt"/>
                <a:cs typeface="+mn-lt"/>
              </a:rPr>
              <a:t> ensures that audio quality is preserved while customizing output.</a:t>
            </a:r>
            <a:endParaRPr lang="en-IN"/>
          </a:p>
          <a:p>
            <a:pPr>
              <a:buFont typeface="Arial"/>
              <a:buChar char="•"/>
            </a:pPr>
            <a:r>
              <a:rPr lang="en-IN" sz="1200" b="1">
                <a:ea typeface="+mn-lt"/>
                <a:cs typeface="+mn-lt"/>
              </a:rPr>
              <a:t>K Deep Learning Flexibility</a:t>
            </a:r>
            <a:endParaRPr lang="en-IN"/>
          </a:p>
          <a:p>
            <a:pPr marL="742950" lvl="1" indent="-285750">
              <a:buFont typeface="Arial"/>
              <a:buChar char="•"/>
            </a:pPr>
            <a:r>
              <a:rPr lang="en-IN" sz="1200">
                <a:solidFill>
                  <a:srgbClr val="374151"/>
                </a:solidFill>
                <a:ea typeface="+mn-lt"/>
                <a:cs typeface="+mn-lt"/>
              </a:rPr>
              <a:t> "Adaptable deep learning model for personalized audio processing."</a:t>
            </a:r>
            <a:endParaRPr lang="en-IN"/>
          </a:p>
          <a:p>
            <a:pPr marL="742950" lvl="1" indent="-285750">
              <a:buFont typeface="Arial"/>
              <a:buChar char="•"/>
            </a:pPr>
            <a:r>
              <a:rPr lang="en-IN" sz="1200">
                <a:solidFill>
                  <a:srgbClr val="374151"/>
                </a:solidFill>
                <a:ea typeface="+mn-lt"/>
                <a:cs typeface="+mn-lt"/>
              </a:rPr>
              <a:t>flexibility in adapting to individual audiograms and preferences.</a:t>
            </a:r>
            <a:endParaRPr lang="en-IN"/>
          </a:p>
          <a:p>
            <a:endParaRPr lang="en-IN">
              <a:cs typeface="Calibri"/>
            </a:endParaRPr>
          </a:p>
        </p:txBody>
      </p:sp>
      <p:pic>
        <p:nvPicPr>
          <p:cNvPr id="2050" name="Picture 2" descr="Hybrid Demucs architecture. The input waveform is processed both through a temporal encoder and through the STFT followed by a spectral encoder. After layer 5, the two representations have the same shape and are summed before going through shared layers. The decoder is built symmetrically. The output spectrogram go through the ISTFT and is summed with the waveform outputs, giving the final model output. The Z prefix is used for spectral layers, and T prefix for the temporal ones.">
            <a:extLst>
              <a:ext uri="{FF2B5EF4-FFF2-40B4-BE49-F238E27FC236}">
                <a16:creationId xmlns:a16="http://schemas.microsoft.com/office/drawing/2014/main" id="{FBCD5F00-2B5D-DFE2-6ADA-7EA4B352B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1" y="2052320"/>
            <a:ext cx="4581600" cy="4354788"/>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092501BE-9A88-2C27-CAD5-EA7DE955BC83}"/>
              </a:ext>
            </a:extLst>
          </p:cNvPr>
          <p:cNvSpPr/>
          <p:nvPr/>
        </p:nvSpPr>
        <p:spPr>
          <a:xfrm>
            <a:off x="5799379" y="3484013"/>
            <a:ext cx="1117600" cy="12706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669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166F98-903F-7814-5D3D-36AA3372F6F8}"/>
              </a:ext>
            </a:extLst>
          </p:cNvPr>
          <p:cNvSpPr>
            <a:spLocks noGrp="1"/>
          </p:cNvSpPr>
          <p:nvPr>
            <p:ph type="title"/>
          </p:nvPr>
        </p:nvSpPr>
        <p:spPr>
          <a:xfrm>
            <a:off x="504967" y="675564"/>
            <a:ext cx="3609833" cy="5204085"/>
          </a:xfrm>
        </p:spPr>
        <p:txBody>
          <a:bodyPr>
            <a:normAutofit/>
          </a:bodyPr>
          <a:lstStyle/>
          <a:p>
            <a:r>
              <a:rPr lang="en-GB">
                <a:cs typeface="Calibri Light"/>
              </a:rPr>
              <a:t>Methodology</a:t>
            </a:r>
            <a:endParaRPr lang="en-GB"/>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31ACCB0-0058-44A3-06BD-7707318E37C0}"/>
              </a:ext>
            </a:extLst>
          </p:cNvPr>
          <p:cNvGraphicFramePr>
            <a:graphicFrameLocks noGrp="1"/>
          </p:cNvGraphicFramePr>
          <p:nvPr>
            <p:ph idx="1"/>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4" name="Arrow: Up 153">
            <a:extLst>
              <a:ext uri="{FF2B5EF4-FFF2-40B4-BE49-F238E27FC236}">
                <a16:creationId xmlns:a16="http://schemas.microsoft.com/office/drawing/2014/main" id="{4D53398D-0B53-2085-8DF1-3712B4ADF687}"/>
              </a:ext>
            </a:extLst>
          </p:cNvPr>
          <p:cNvSpPr/>
          <p:nvPr/>
        </p:nvSpPr>
        <p:spPr>
          <a:xfrm rot="-5400000">
            <a:off x="11469323" y="3158351"/>
            <a:ext cx="449525" cy="548201"/>
          </a:xfrm>
          <a:prstGeom prst="upArrow">
            <a:avLst/>
          </a:prstGeom>
          <a:solidFill>
            <a:srgbClr val="0070C0"/>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7248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6EFE76-B41A-4C17-17E5-6C7DA632184F}"/>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Remixing Workflow</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omputer flowchart&#10;&#10;Description automatically generated">
            <a:extLst>
              <a:ext uri="{FF2B5EF4-FFF2-40B4-BE49-F238E27FC236}">
                <a16:creationId xmlns:a16="http://schemas.microsoft.com/office/drawing/2014/main" id="{C25057CA-C99E-F0C7-AD49-B71A5AC01124}"/>
              </a:ext>
            </a:extLst>
          </p:cNvPr>
          <p:cNvPicPr>
            <a:picLocks noChangeAspect="1"/>
          </p:cNvPicPr>
          <p:nvPr/>
        </p:nvPicPr>
        <p:blipFill>
          <a:blip r:embed="rId2"/>
          <a:stretch>
            <a:fillRect/>
          </a:stretch>
        </p:blipFill>
        <p:spPr>
          <a:xfrm>
            <a:off x="4640446" y="344849"/>
            <a:ext cx="7141020" cy="6162101"/>
          </a:xfrm>
          <a:prstGeom prst="rect">
            <a:avLst/>
          </a:prstGeom>
        </p:spPr>
      </p:pic>
    </p:spTree>
    <p:extLst>
      <p:ext uri="{BB962C8B-B14F-4D97-AF65-F5344CB8AC3E}">
        <p14:creationId xmlns:p14="http://schemas.microsoft.com/office/powerpoint/2010/main" val="1212620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Words>
  <Application>Microsoft Macintosh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Söhne</vt:lpstr>
      <vt:lpstr>Office Theme</vt:lpstr>
      <vt:lpstr>Cadenza 2023</vt:lpstr>
      <vt:lpstr>PowerPoint Presentation</vt:lpstr>
      <vt:lpstr>Cadenza – Challenge 1</vt:lpstr>
      <vt:lpstr>Introduction</vt:lpstr>
      <vt:lpstr>Methodology</vt:lpstr>
      <vt:lpstr>Methodology</vt:lpstr>
      <vt:lpstr>Challenge 1 - demixing</vt:lpstr>
      <vt:lpstr>Methodology</vt:lpstr>
      <vt:lpstr>Remixing Workflow</vt:lpstr>
      <vt:lpstr>Challenge 1 - remixing</vt:lpstr>
      <vt:lpstr>Challenge 1 - remixing</vt:lpstr>
      <vt:lpstr>Multiband Compression</vt:lpstr>
      <vt:lpstr>Volume Adjustment</vt:lpstr>
      <vt:lpstr>Challenge 1 - evaluation</vt:lpstr>
      <vt:lpstr>Subjective Listener Feedback</vt:lpstr>
      <vt:lpstr>Analysis of Specific Listener and Song Cases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Cadenza 2023</dc:title>
  <dc:creator>Arundhuti Mukherjee</dc:creator>
  <cp:lastModifiedBy>Munshi, Ritu</cp:lastModifiedBy>
  <cp:revision>20</cp:revision>
  <dcterms:created xsi:type="dcterms:W3CDTF">2023-11-14T23:04:09Z</dcterms:created>
  <dcterms:modified xsi:type="dcterms:W3CDTF">2023-12-08T10:52:11Z</dcterms:modified>
</cp:coreProperties>
</file>