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64" r:id="rId3"/>
    <p:sldId id="265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9" autoAdjust="0"/>
  </p:normalViewPr>
  <p:slideViewPr>
    <p:cSldViewPr snapToGrid="0">
      <p:cViewPr varScale="1">
        <p:scale>
          <a:sx n="128" d="100"/>
          <a:sy n="128" d="100"/>
        </p:scale>
        <p:origin x="444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dezzz/SoftwareFramework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499456"/>
            <a:ext cx="8640000" cy="108000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Software Frameworks</a:t>
            </a:r>
            <a:br>
              <a:rPr lang="en-US" noProof="0" dirty="0"/>
            </a:br>
            <a:r>
              <a:rPr lang="en-US" noProof="0" dirty="0"/>
              <a:t>Project Plan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600859"/>
          </a:xfrm>
        </p:spPr>
        <p:txBody>
          <a:bodyPr>
            <a:normAutofit fontScale="62500" lnSpcReduction="20000"/>
          </a:bodyPr>
          <a:lstStyle/>
          <a:p>
            <a:r>
              <a:rPr lang="en-US" noProof="0" dirty="0"/>
              <a:t>Martin Burko | Cade Reynaud</a:t>
            </a:r>
            <a:br>
              <a:rPr lang="en-US" noProof="0" dirty="0"/>
            </a:br>
            <a:br>
              <a:rPr lang="en-US" noProof="0" dirty="0"/>
            </a:br>
            <a:r>
              <a:rPr lang="de-DE" dirty="0">
                <a:hlinkClick r:id="rId2"/>
              </a:rPr>
              <a:t>https://github.com/Cadezzz/SoftwareFrameworks</a:t>
            </a:r>
            <a:endParaRPr lang="de-DE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6060D-88C9-ADD1-58A6-AB0FB3E1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C71D0-E1D3-BADA-3574-E06CD47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Our</a:t>
            </a:r>
            <a:r>
              <a:rPr lang="de-DE" dirty="0"/>
              <a:t> Project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50531E-FCC6-7373-565B-ECBA50FED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 collect real-time data from diverse sources such as</a:t>
            </a:r>
          </a:p>
          <a:p>
            <a:pPr lvl="1"/>
            <a:r>
              <a:rPr lang="en-US" dirty="0"/>
              <a:t>weather,</a:t>
            </a:r>
          </a:p>
          <a:p>
            <a:pPr lvl="1"/>
            <a:r>
              <a:rPr lang="en-US" dirty="0"/>
              <a:t>precipitation,</a:t>
            </a:r>
          </a:p>
          <a:p>
            <a:pPr lvl="1"/>
            <a:r>
              <a:rPr lang="en-US" dirty="0"/>
              <a:t>water levels,</a:t>
            </a:r>
          </a:p>
          <a:p>
            <a:pPr lvl="1"/>
            <a:r>
              <a:rPr lang="en-US" dirty="0"/>
              <a:t>and new snowfall</a:t>
            </a:r>
          </a:p>
          <a:p>
            <a:r>
              <a:rPr lang="en-US" dirty="0"/>
              <a:t>Our Goal: Present a complete picture of the natural environment</a:t>
            </a:r>
          </a:p>
          <a:p>
            <a:r>
              <a:rPr lang="de-DE" dirty="0" err="1"/>
              <a:t>Proactive</a:t>
            </a:r>
            <a:r>
              <a:rPr lang="de-DE" dirty="0"/>
              <a:t> Risk Management</a:t>
            </a:r>
            <a:r>
              <a:rPr lang="en-US" dirty="0"/>
              <a:t> for flood risks, snowfall accumulation, and other environmental challenges through real-time data analysis</a:t>
            </a:r>
          </a:p>
          <a:p>
            <a:r>
              <a:rPr lang="en-US" dirty="0"/>
              <a:t>Target Group: environmental professionals, urban planners, and policy-makers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615EAC-9AC9-90EC-D133-B206F3BCEB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36720-CD26-75EB-D9B1-7839D9B3E34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41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962A3-81CA-D53E-51E3-E91CF7557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F41CAEA9-87B0-CB76-056B-DD78552AD698}"/>
              </a:ext>
            </a:extLst>
          </p:cNvPr>
          <p:cNvSpPr/>
          <p:nvPr/>
        </p:nvSpPr>
        <p:spPr>
          <a:xfrm>
            <a:off x="846938" y="1364105"/>
            <a:ext cx="1416349" cy="2023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49540-F174-1509-01AD-C5CEAC17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Our</a:t>
            </a:r>
            <a:r>
              <a:rPr lang="de-DE" dirty="0"/>
              <a:t> Architecture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CA762B-5740-7593-4C5A-96C31CEA28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Martin Burko | Cade Reynaud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0F26B8-0C0A-95C4-E4C8-D98EB801AC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7" name="Grafik 6" descr="Schneeflocke mit einfarbiger Füllung">
            <a:extLst>
              <a:ext uri="{FF2B5EF4-FFF2-40B4-BE49-F238E27FC236}">
                <a16:creationId xmlns:a16="http://schemas.microsoft.com/office/drawing/2014/main" id="{D120E6ED-DBEB-ADCC-F8F2-42986950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345" y="2716605"/>
            <a:ext cx="540000" cy="540000"/>
          </a:xfrm>
          <a:prstGeom prst="rect">
            <a:avLst/>
          </a:prstGeom>
        </p:spPr>
      </p:pic>
      <p:pic>
        <p:nvPicPr>
          <p:cNvPr id="9" name="Grafik 8" descr="Sonne mit einfarbiger Füllung">
            <a:extLst>
              <a:ext uri="{FF2B5EF4-FFF2-40B4-BE49-F238E27FC236}">
                <a16:creationId xmlns:a16="http://schemas.microsoft.com/office/drawing/2014/main" id="{C2F799AD-6468-EA82-E6DC-CC0976B15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039" y="2107052"/>
            <a:ext cx="540000" cy="540000"/>
          </a:xfrm>
          <a:prstGeom prst="rect">
            <a:avLst/>
          </a:prstGeom>
        </p:spPr>
      </p:pic>
      <p:pic>
        <p:nvPicPr>
          <p:cNvPr id="11" name="Grafik 10" descr="Regen mit einfarbiger Füllung">
            <a:extLst>
              <a:ext uri="{FF2B5EF4-FFF2-40B4-BE49-F238E27FC236}">
                <a16:creationId xmlns:a16="http://schemas.microsoft.com/office/drawing/2014/main" id="{9F5F420E-48E2-0BE8-0469-3C037C08C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7948" y="2107052"/>
            <a:ext cx="540000" cy="540000"/>
          </a:xfrm>
          <a:prstGeom prst="rect">
            <a:avLst/>
          </a:prstGeom>
        </p:spPr>
      </p:pic>
      <p:pic>
        <p:nvPicPr>
          <p:cNvPr id="13" name="Grafik 12" descr="Wassermann mit einfarbiger Füllung">
            <a:extLst>
              <a:ext uri="{FF2B5EF4-FFF2-40B4-BE49-F238E27FC236}">
                <a16:creationId xmlns:a16="http://schemas.microsoft.com/office/drawing/2014/main" id="{380129D6-39C6-00B6-1457-D5479F69B5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5915" y="2716605"/>
            <a:ext cx="540000" cy="5400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B8D29918-4E35-0881-F3E3-C75E4CB0C683}"/>
              </a:ext>
            </a:extLst>
          </p:cNvPr>
          <p:cNvSpPr/>
          <p:nvPr/>
        </p:nvSpPr>
        <p:spPr>
          <a:xfrm>
            <a:off x="4369626" y="1349116"/>
            <a:ext cx="3567881" cy="3104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C3CA7C3-070C-A8B3-765A-D8DEC3E31803}"/>
              </a:ext>
            </a:extLst>
          </p:cNvPr>
          <p:cNvSpPr txBox="1"/>
          <p:nvPr/>
        </p:nvSpPr>
        <p:spPr>
          <a:xfrm>
            <a:off x="4584622" y="1573968"/>
            <a:ext cx="1778696" cy="742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t">
            <a:normAutofit fontScale="62500" lnSpcReduction="20000"/>
          </a:bodyPr>
          <a:lstStyle/>
          <a:p>
            <a:pPr algn="ctr"/>
            <a:r>
              <a:rPr lang="de-DE" sz="2800" dirty="0"/>
              <a:t>Real Estate Backend</a:t>
            </a:r>
          </a:p>
          <a:p>
            <a:pPr algn="ctr"/>
            <a:r>
              <a:rPr lang="de-DE" sz="2000" dirty="0"/>
              <a:t>(</a:t>
            </a:r>
            <a:r>
              <a:rPr lang="de-DE" sz="2000" i="1" dirty="0"/>
              <a:t>C#</a:t>
            </a:r>
            <a:r>
              <a:rPr lang="de-DE" sz="2000" dirty="0"/>
              <a:t> )</a:t>
            </a:r>
            <a:endParaRPr lang="de-AT" sz="2000" dirty="0"/>
          </a:p>
        </p:txBody>
      </p:sp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EE6348C2-8A32-5E4F-7880-B7E78988CF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8509" y="1525024"/>
            <a:ext cx="483656" cy="483656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A66A1BC-CFF8-34EA-92ED-427650F271D1}"/>
              </a:ext>
            </a:extLst>
          </p:cNvPr>
          <p:cNvSpPr txBox="1"/>
          <p:nvPr/>
        </p:nvSpPr>
        <p:spPr>
          <a:xfrm>
            <a:off x="6980935" y="1543988"/>
            <a:ext cx="956572" cy="2923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l"/>
            <a:r>
              <a:rPr lang="de-DE" sz="1200" dirty="0"/>
              <a:t>MongoDB</a:t>
            </a:r>
            <a:endParaRPr lang="de-AT" sz="12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132F859-C5FC-289B-45F7-8EEB99A5469B}"/>
              </a:ext>
            </a:extLst>
          </p:cNvPr>
          <p:cNvCxnSpPr>
            <a:cxnSpLocks/>
          </p:cNvCxnSpPr>
          <p:nvPr/>
        </p:nvCxnSpPr>
        <p:spPr>
          <a:xfrm flipH="1">
            <a:off x="6663121" y="1675152"/>
            <a:ext cx="389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1DF0C37F-0D0C-C5FE-7622-EDBA67130DA1}"/>
              </a:ext>
            </a:extLst>
          </p:cNvPr>
          <p:cNvSpPr txBox="1"/>
          <p:nvPr/>
        </p:nvSpPr>
        <p:spPr>
          <a:xfrm>
            <a:off x="5733734" y="2159522"/>
            <a:ext cx="1229194" cy="3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de-DE" sz="2800" dirty="0"/>
              <a:t>REST-API</a:t>
            </a:r>
            <a:endParaRPr lang="de-AT" sz="28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51F780-3BD4-23EC-2D72-A43DA8D017F2}"/>
              </a:ext>
            </a:extLst>
          </p:cNvPr>
          <p:cNvSpPr txBox="1"/>
          <p:nvPr/>
        </p:nvSpPr>
        <p:spPr>
          <a:xfrm>
            <a:off x="5733734" y="3303700"/>
            <a:ext cx="1778696" cy="742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t">
            <a:normAutofit fontScale="92500"/>
          </a:bodyPr>
          <a:lstStyle/>
          <a:p>
            <a:pPr algn="ctr"/>
            <a:r>
              <a:rPr lang="de-DE" sz="2300" dirty="0"/>
              <a:t>Frontend</a:t>
            </a:r>
            <a:endParaRPr lang="de-DE" sz="2800" dirty="0"/>
          </a:p>
          <a:p>
            <a:pPr algn="ctr"/>
            <a:r>
              <a:rPr lang="de-DE" sz="1400" dirty="0"/>
              <a:t>(</a:t>
            </a:r>
            <a:r>
              <a:rPr lang="de-DE" sz="1400" i="1" dirty="0"/>
              <a:t>Angular-</a:t>
            </a:r>
            <a:r>
              <a:rPr lang="de-DE" sz="1400" i="1" dirty="0" err="1"/>
              <a:t>Application</a:t>
            </a:r>
            <a:r>
              <a:rPr lang="de-DE" sz="1400" dirty="0"/>
              <a:t>)</a:t>
            </a:r>
            <a:endParaRPr lang="de-AT" sz="140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519A7BFA-8729-7339-A697-D8FB5A667D70}"/>
              </a:ext>
            </a:extLst>
          </p:cNvPr>
          <p:cNvCxnSpPr/>
          <p:nvPr/>
        </p:nvCxnSpPr>
        <p:spPr>
          <a:xfrm flipV="1">
            <a:off x="6857993" y="2513647"/>
            <a:ext cx="0" cy="727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Filter mit einfarbiger Füllung">
            <a:extLst>
              <a:ext uri="{FF2B5EF4-FFF2-40B4-BE49-F238E27FC236}">
                <a16:creationId xmlns:a16="http://schemas.microsoft.com/office/drawing/2014/main" id="{11394287-9408-6FB8-6647-62B8CA5466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25253" y="3045009"/>
            <a:ext cx="517382" cy="517382"/>
          </a:xfrm>
          <a:prstGeom prst="rect">
            <a:avLst/>
          </a:prstGeom>
        </p:spPr>
      </p:pic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C5E6556-1728-AE5D-6A46-9AB5EEB97E10}"/>
              </a:ext>
            </a:extLst>
          </p:cNvPr>
          <p:cNvSpPr/>
          <p:nvPr/>
        </p:nvSpPr>
        <p:spPr>
          <a:xfrm>
            <a:off x="2593298" y="1762287"/>
            <a:ext cx="1592477" cy="412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Stream</a:t>
            </a:r>
            <a:endParaRPr lang="de-AT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5FFBA2D-D482-B0B4-F8C5-5246DD6784BE}"/>
              </a:ext>
            </a:extLst>
          </p:cNvPr>
          <p:cNvSpPr txBox="1"/>
          <p:nvPr/>
        </p:nvSpPr>
        <p:spPr>
          <a:xfrm>
            <a:off x="846938" y="1364105"/>
            <a:ext cx="1416349" cy="6445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/>
            <a:r>
              <a:rPr lang="de-DE" sz="1400" dirty="0"/>
              <a:t>Different</a:t>
            </a:r>
            <a:br>
              <a:rPr lang="de-DE" sz="1400" dirty="0"/>
            </a:br>
            <a:r>
              <a:rPr lang="de-DE" sz="1400" dirty="0"/>
              <a:t>Data-Sources</a:t>
            </a:r>
            <a:endParaRPr lang="de-AT" sz="1400" dirty="0"/>
          </a:p>
        </p:txBody>
      </p:sp>
    </p:spTree>
    <p:extLst>
      <p:ext uri="{BB962C8B-B14F-4D97-AF65-F5344CB8AC3E}">
        <p14:creationId xmlns:p14="http://schemas.microsoft.com/office/powerpoint/2010/main" val="80809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113</Words>
  <Application>Microsoft Office PowerPoint</Application>
  <PresentationFormat>Bildschirmpräsentation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Software Frameworks Project Plan</vt:lpstr>
      <vt:lpstr>Our Project</vt:lpstr>
      <vt:lpstr>Our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-</dc:creator>
  <cp:lastModifiedBy>Martin -</cp:lastModifiedBy>
  <cp:revision>23</cp:revision>
  <dcterms:created xsi:type="dcterms:W3CDTF">2025-02-24T07:08:12Z</dcterms:created>
  <dcterms:modified xsi:type="dcterms:W3CDTF">2025-03-02T22:45:06Z</dcterms:modified>
</cp:coreProperties>
</file>